
<file path=[Content_Types].xml><?xml version="1.0" encoding="utf-8"?>
<Types xmlns="http://schemas.openxmlformats.org/package/2006/content-types">
  <Default Extension="png" ContentType="image/png"/>
  <Default Extension="wma" ContentType="audio/x-ms-wma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2"/>
  </p:notesMasterIdLst>
  <p:sldIdLst>
    <p:sldId id="258" r:id="rId2"/>
    <p:sldId id="284" r:id="rId3"/>
    <p:sldId id="311" r:id="rId4"/>
    <p:sldId id="291" r:id="rId5"/>
    <p:sldId id="285" r:id="rId6"/>
    <p:sldId id="287" r:id="rId7"/>
    <p:sldId id="286" r:id="rId8"/>
    <p:sldId id="290" r:id="rId9"/>
    <p:sldId id="310" r:id="rId10"/>
    <p:sldId id="288" r:id="rId11"/>
    <p:sldId id="289" r:id="rId12"/>
    <p:sldId id="293" r:id="rId13"/>
    <p:sldId id="294" r:id="rId14"/>
    <p:sldId id="295" r:id="rId15"/>
    <p:sldId id="309" r:id="rId16"/>
    <p:sldId id="296" r:id="rId17"/>
    <p:sldId id="297" r:id="rId18"/>
    <p:sldId id="308" r:id="rId19"/>
    <p:sldId id="298" r:id="rId20"/>
    <p:sldId id="299" r:id="rId21"/>
    <p:sldId id="300" r:id="rId22"/>
    <p:sldId id="301" r:id="rId23"/>
    <p:sldId id="302" r:id="rId24"/>
    <p:sldId id="307" r:id="rId25"/>
    <p:sldId id="303" r:id="rId26"/>
    <p:sldId id="304" r:id="rId27"/>
    <p:sldId id="305" r:id="rId28"/>
    <p:sldId id="306" r:id="rId29"/>
    <p:sldId id="312" r:id="rId30"/>
    <p:sldId id="313" r:id="rId31"/>
  </p:sldIdLst>
  <p:sldSz cx="9144000" cy="5143500" type="screen16x9"/>
  <p:notesSz cx="6858000" cy="9144000"/>
  <p:custDataLst>
    <p:tags r:id="rId3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E7BD"/>
    <a:srgbClr val="B80403"/>
    <a:srgbClr val="FF008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471" autoAdjust="0"/>
    <p:restoredTop sz="94659" autoAdjust="0"/>
  </p:normalViewPr>
  <p:slideViewPr>
    <p:cSldViewPr>
      <p:cViewPr varScale="1">
        <p:scale>
          <a:sx n="150" d="100"/>
          <a:sy n="150" d="100"/>
        </p:scale>
        <p:origin x="-492" y="-84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9947A2-E8EC-4727-868C-40AAA28D670D}" type="datetimeFigureOut">
              <a:rPr lang="zh-CN" altLang="en-US" smtClean="0"/>
              <a:pPr/>
              <a:t>2018/4/20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BCCC76-EF04-40FD-B0B2-E92000D6E1C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2644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1277700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C82651-710A-4542-8B2A-4E082DF86A0F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00678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C82651-710A-4542-8B2A-4E082DF86A0F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354665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26866F-7910-4443-9F2C-0BC22A11E9E5}" type="slidenum">
              <a:rPr lang="zh-CN" altLang="en-US" smtClean="0">
                <a:solidFill>
                  <a:prstClr val="black"/>
                </a:solidFill>
              </a:rPr>
              <a:pPr/>
              <a:t>4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70025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C82651-710A-4542-8B2A-4E082DF86A0F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916392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26866F-7910-4443-9F2C-0BC22A11E9E5}" type="slidenum">
              <a:rPr lang="zh-CN" altLang="en-US" smtClean="0">
                <a:solidFill>
                  <a:prstClr val="black"/>
                </a:solidFill>
              </a:rPr>
              <a:pPr/>
              <a:t>6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038927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C82651-710A-4542-8B2A-4E082DF86A0F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4664996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26866F-7910-4443-9F2C-0BC22A11E9E5}" type="slidenum">
              <a:rPr lang="zh-CN" altLang="en-US" smtClean="0">
                <a:solidFill>
                  <a:prstClr val="black"/>
                </a:solidFill>
              </a:rPr>
              <a:pPr/>
              <a:t>8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197287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26866F-7910-4443-9F2C-0BC22A11E9E5}" type="slidenum">
              <a:rPr lang="zh-CN" altLang="en-US" smtClean="0">
                <a:solidFill>
                  <a:prstClr val="black"/>
                </a:solidFill>
              </a:rPr>
              <a:pPr/>
              <a:t>9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513614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C82651-710A-4542-8B2A-4E082DF86A0F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2561571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26866F-7910-4443-9F2C-0BC22A11E9E5}" type="slidenum">
              <a:rPr lang="zh-CN" altLang="en-US" smtClean="0">
                <a:solidFill>
                  <a:prstClr val="black"/>
                </a:solidFill>
              </a:rPr>
              <a:pPr/>
              <a:t>11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741645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C82651-710A-4542-8B2A-4E082DF86A0F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394205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26866F-7910-4443-9F2C-0BC22A11E9E5}" type="slidenum">
              <a:rPr lang="zh-CN" altLang="en-US" smtClean="0">
                <a:solidFill>
                  <a:prstClr val="black"/>
                </a:solidFill>
              </a:rPr>
              <a:pPr/>
              <a:t>13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71846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C82651-710A-4542-8B2A-4E082DF86A0F}" type="slidenum">
              <a:rPr lang="zh-CN" altLang="en-US" smtClean="0">
                <a:solidFill>
                  <a:prstClr val="black"/>
                </a:solidFill>
              </a:rPr>
              <a:pPr/>
              <a:t>14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324242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C82651-710A-4542-8B2A-4E082DF86A0F}" type="slidenum">
              <a:rPr lang="zh-CN" altLang="en-US" smtClean="0">
                <a:solidFill>
                  <a:prstClr val="black"/>
                </a:solidFill>
              </a:rPr>
              <a:pPr/>
              <a:t>15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505001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C82651-710A-4542-8B2A-4E082DF86A0F}" type="slidenum">
              <a:rPr lang="zh-CN" altLang="en-US" smtClean="0">
                <a:solidFill>
                  <a:prstClr val="black"/>
                </a:solidFill>
              </a:rPr>
              <a:pPr/>
              <a:t>16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067121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C82651-710A-4542-8B2A-4E082DF86A0F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2881501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E71392-730B-4203-97C3-51171A7CE1C5}" type="slidenum">
              <a:rPr lang="zh-CN" altLang="en-US" smtClean="0">
                <a:solidFill>
                  <a:prstClr val="black"/>
                </a:solidFill>
              </a:rPr>
              <a:pPr/>
              <a:t>18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993871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26866F-7910-4443-9F2C-0BC22A11E9E5}" type="slidenum">
              <a:rPr lang="zh-CN" altLang="en-US" smtClean="0">
                <a:solidFill>
                  <a:prstClr val="black"/>
                </a:solidFill>
              </a:rPr>
              <a:pPr/>
              <a:t>19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025565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E71392-730B-4203-97C3-51171A7CE1C5}" type="slidenum">
              <a:rPr lang="zh-CN" altLang="en-US" smtClean="0">
                <a:solidFill>
                  <a:prstClr val="black"/>
                </a:solidFill>
              </a:rPr>
              <a:pPr/>
              <a:t>20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062035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26866F-7910-4443-9F2C-0BC22A11E9E5}" type="slidenum">
              <a:rPr lang="zh-CN" altLang="en-US" smtClean="0">
                <a:solidFill>
                  <a:prstClr val="black"/>
                </a:solidFill>
              </a:rPr>
              <a:pPr/>
              <a:t>21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817379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C82651-710A-4542-8B2A-4E082DF86A0F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9314198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E71392-730B-4203-97C3-51171A7CE1C5}" type="slidenum">
              <a:rPr lang="zh-CN" altLang="en-US" smtClean="0">
                <a:solidFill>
                  <a:prstClr val="black"/>
                </a:solidFill>
              </a:rPr>
              <a:pPr/>
              <a:t>23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629357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26866F-7910-4443-9F2C-0BC22A11E9E5}" type="slidenum">
              <a:rPr lang="zh-CN" altLang="en-US" smtClean="0">
                <a:solidFill>
                  <a:prstClr val="black"/>
                </a:solidFill>
              </a:rPr>
              <a:pPr/>
              <a:t>24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923262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26866F-7910-4443-9F2C-0BC22A11E9E5}" type="slidenum">
              <a:rPr lang="zh-CN" altLang="en-US" smtClean="0">
                <a:solidFill>
                  <a:prstClr val="black"/>
                </a:solidFill>
              </a:rPr>
              <a:pPr/>
              <a:t>25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427214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26866F-7910-4443-9F2C-0BC22A11E9E5}" type="slidenum">
              <a:rPr lang="zh-CN" altLang="en-US" smtClean="0">
                <a:solidFill>
                  <a:prstClr val="black"/>
                </a:solidFill>
              </a:rPr>
              <a:pPr/>
              <a:t>26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224092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26866F-7910-4443-9F2C-0BC22A11E9E5}" type="slidenum">
              <a:rPr lang="zh-CN" altLang="en-US" smtClean="0">
                <a:solidFill>
                  <a:prstClr val="black"/>
                </a:solidFill>
              </a:rPr>
              <a:pPr/>
              <a:t>27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064319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26866F-7910-4443-9F2C-0BC22A11E9E5}" type="slidenum">
              <a:rPr lang="zh-CN" altLang="en-US" smtClean="0">
                <a:solidFill>
                  <a:prstClr val="black"/>
                </a:solidFill>
              </a:rPr>
              <a:pPr/>
              <a:t>28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734136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21361086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1897630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79FC65-C981-48B3-B557-3F5B3EDEE80B}" type="datetimeFigureOut">
              <a:rPr lang="zh-CN" altLang="en-US" smtClean="0"/>
              <a:pPr/>
              <a:t>2018/4/20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B418B-4134-4FB5-9C69-B6D56B146A4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Click="0" advTm="0">
    <p:randomBar dir="vert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79FC65-C981-48B3-B557-3F5B3EDEE80B}" type="datetimeFigureOut">
              <a:rPr lang="zh-CN" altLang="en-US" smtClean="0"/>
              <a:pPr/>
              <a:t>2018/4/20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B418B-4134-4FB5-9C69-B6D56B146A4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Click="0" advTm="0">
    <p:randomBar dir="vert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79FC65-C981-48B3-B557-3F5B3EDEE80B}" type="datetimeFigureOut">
              <a:rPr lang="zh-CN" altLang="en-US" smtClean="0"/>
              <a:pPr/>
              <a:t>2018/4/20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B418B-4134-4FB5-9C69-B6D56B146A4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Click="0" advTm="0">
    <p:randomBar dir="vert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79FC65-C981-48B3-B557-3F5B3EDEE80B}" type="datetimeFigureOut">
              <a:rPr lang="zh-CN" altLang="en-US" smtClean="0"/>
              <a:pPr/>
              <a:t>2018/4/20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B418B-4134-4FB5-9C69-B6D56B146A4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Click="0" advTm="0">
    <p:randomBar dir="vert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79FC65-C981-48B3-B557-3F5B3EDEE80B}" type="datetimeFigureOut">
              <a:rPr lang="zh-CN" altLang="en-US" smtClean="0"/>
              <a:pPr/>
              <a:t>2018/4/20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B418B-4134-4FB5-9C69-B6D56B146A4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Click="0" advTm="0">
    <p:randomBar dir="vert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79FC65-C981-48B3-B557-3F5B3EDEE80B}" type="datetimeFigureOut">
              <a:rPr lang="zh-CN" altLang="en-US" smtClean="0"/>
              <a:pPr/>
              <a:t>2018/4/20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B418B-4134-4FB5-9C69-B6D56B146A4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Click="0" advTm="0">
    <p:randomBar dir="vert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79FC65-C981-48B3-B557-3F5B3EDEE80B}" type="datetimeFigureOut">
              <a:rPr lang="zh-CN" altLang="en-US" smtClean="0"/>
              <a:pPr/>
              <a:t>2018/4/20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B418B-4134-4FB5-9C69-B6D56B146A4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Click="0" advTm="0">
    <p:randomBar dir="vert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79FC65-C981-48B3-B557-3F5B3EDEE80B}" type="datetimeFigureOut">
              <a:rPr lang="zh-CN" altLang="en-US" smtClean="0"/>
              <a:pPr/>
              <a:t>2018/4/20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B418B-4134-4FB5-9C69-B6D56B146A4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Click="0" advTm="0">
    <p:randomBar dir="vert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79FC65-C981-48B3-B557-3F5B3EDEE80B}" type="datetimeFigureOut">
              <a:rPr lang="zh-CN" altLang="en-US" smtClean="0"/>
              <a:pPr/>
              <a:t>2018/4/20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B418B-4134-4FB5-9C69-B6D56B146A4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Click="0" advTm="0">
    <p:randomBar dir="vert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79FC65-C981-48B3-B557-3F5B3EDEE80B}" type="datetimeFigureOut">
              <a:rPr lang="zh-CN" altLang="en-US" smtClean="0"/>
              <a:pPr/>
              <a:t>2018/4/20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B418B-4134-4FB5-9C69-B6D56B146A4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Click="0" advTm="0">
    <p:randomBar dir="vert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79FC65-C981-48B3-B557-3F5B3EDEE80B}" type="datetimeFigureOut">
              <a:rPr lang="zh-CN" altLang="en-US" smtClean="0"/>
              <a:pPr/>
              <a:t>2018/4/20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B418B-4134-4FB5-9C69-B6D56B146A4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Click="0" advTm="0">
    <p:randomBar dir="vert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79FC65-C981-48B3-B557-3F5B3EDEE80B}" type="datetimeFigureOut">
              <a:rPr lang="zh-CN" altLang="en-US" smtClean="0"/>
              <a:pPr/>
              <a:t>2018/4/20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5B418B-4134-4FB5-9C69-B6D56B146A4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 advClick="0" advTm="0">
    <p:randomBar dir="vert"/>
  </p:transition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.png"/><Relationship Id="rId12" Type="http://schemas.openxmlformats.org/officeDocument/2006/relationships/image" Target="../media/image8.png"/><Relationship Id="rId2" Type="http://schemas.openxmlformats.org/officeDocument/2006/relationships/audio" Target="../media/media1.wma"/><Relationship Id="rId16" Type="http://schemas.openxmlformats.org/officeDocument/2006/relationships/image" Target="../media/image12.png"/><Relationship Id="rId1" Type="http://schemas.microsoft.com/office/2007/relationships/media" Target="../media/media1.wma"/><Relationship Id="rId6" Type="http://schemas.openxmlformats.org/officeDocument/2006/relationships/image" Target="../media/image2.png"/><Relationship Id="rId11" Type="http://schemas.openxmlformats.org/officeDocument/2006/relationships/image" Target="../media/image7.png"/><Relationship Id="rId5" Type="http://schemas.openxmlformats.org/officeDocument/2006/relationships/image" Target="../media/image1.png"/><Relationship Id="rId15" Type="http://schemas.openxmlformats.org/officeDocument/2006/relationships/image" Target="../media/image11.png"/><Relationship Id="rId10" Type="http://schemas.openxmlformats.org/officeDocument/2006/relationships/image" Target="../media/image6.pn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5.png"/><Relationship Id="rId14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2.png"/><Relationship Id="rId18" Type="http://schemas.openxmlformats.org/officeDocument/2006/relationships/image" Target="../media/image27.png"/><Relationship Id="rId3" Type="http://schemas.openxmlformats.org/officeDocument/2006/relationships/image" Target="../media/image2.png"/><Relationship Id="rId21" Type="http://schemas.openxmlformats.org/officeDocument/2006/relationships/image" Target="../media/image30.png"/><Relationship Id="rId7" Type="http://schemas.openxmlformats.org/officeDocument/2006/relationships/image" Target="../media/image16.png"/><Relationship Id="rId12" Type="http://schemas.openxmlformats.org/officeDocument/2006/relationships/image" Target="../media/image21.png"/><Relationship Id="rId17" Type="http://schemas.openxmlformats.org/officeDocument/2006/relationships/image" Target="../media/image26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25.png"/><Relationship Id="rId20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11" Type="http://schemas.openxmlformats.org/officeDocument/2006/relationships/image" Target="../media/image20.png"/><Relationship Id="rId24" Type="http://schemas.openxmlformats.org/officeDocument/2006/relationships/image" Target="../media/image11.png"/><Relationship Id="rId5" Type="http://schemas.openxmlformats.org/officeDocument/2006/relationships/image" Target="../media/image14.png"/><Relationship Id="rId15" Type="http://schemas.openxmlformats.org/officeDocument/2006/relationships/image" Target="../media/image24.png"/><Relationship Id="rId23" Type="http://schemas.openxmlformats.org/officeDocument/2006/relationships/image" Target="../media/image10.png"/><Relationship Id="rId10" Type="http://schemas.openxmlformats.org/officeDocument/2006/relationships/image" Target="../media/image19.png"/><Relationship Id="rId19" Type="http://schemas.openxmlformats.org/officeDocument/2006/relationships/image" Target="../media/image28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Relationship Id="rId14" Type="http://schemas.openxmlformats.org/officeDocument/2006/relationships/image" Target="../media/image23.png"/><Relationship Id="rId22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23.png"/><Relationship Id="rId18" Type="http://schemas.openxmlformats.org/officeDocument/2006/relationships/image" Target="../media/image28.png"/><Relationship Id="rId3" Type="http://schemas.openxmlformats.org/officeDocument/2006/relationships/image" Target="../media/image31.jpeg"/><Relationship Id="rId7" Type="http://schemas.openxmlformats.org/officeDocument/2006/relationships/image" Target="../media/image17.png"/><Relationship Id="rId12" Type="http://schemas.openxmlformats.org/officeDocument/2006/relationships/image" Target="../media/image22.png"/><Relationship Id="rId17" Type="http://schemas.openxmlformats.org/officeDocument/2006/relationships/image" Target="../media/image27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5" Type="http://schemas.openxmlformats.org/officeDocument/2006/relationships/image" Target="../media/image25.png"/><Relationship Id="rId10" Type="http://schemas.openxmlformats.org/officeDocument/2006/relationships/image" Target="../media/image20.png"/><Relationship Id="rId19" Type="http://schemas.openxmlformats.org/officeDocument/2006/relationships/image" Target="../media/image29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Relationship Id="rId14" Type="http://schemas.openxmlformats.org/officeDocument/2006/relationships/image" Target="../media/image2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2.jpe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Relationship Id="rId9" Type="http://schemas.openxmlformats.org/officeDocument/2006/relationships/image" Target="../media/image3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44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23.png"/><Relationship Id="rId18" Type="http://schemas.openxmlformats.org/officeDocument/2006/relationships/image" Target="../media/image28.png"/><Relationship Id="rId3" Type="http://schemas.openxmlformats.org/officeDocument/2006/relationships/image" Target="../media/image45.jpeg"/><Relationship Id="rId7" Type="http://schemas.openxmlformats.org/officeDocument/2006/relationships/image" Target="../media/image17.png"/><Relationship Id="rId12" Type="http://schemas.openxmlformats.org/officeDocument/2006/relationships/image" Target="../media/image22.png"/><Relationship Id="rId17" Type="http://schemas.openxmlformats.org/officeDocument/2006/relationships/image" Target="../media/image27.png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5" Type="http://schemas.openxmlformats.org/officeDocument/2006/relationships/image" Target="../media/image25.png"/><Relationship Id="rId10" Type="http://schemas.openxmlformats.org/officeDocument/2006/relationships/image" Target="../media/image20.png"/><Relationship Id="rId19" Type="http://schemas.openxmlformats.org/officeDocument/2006/relationships/image" Target="../media/image29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Relationship Id="rId14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46.jpeg"/><Relationship Id="rId7" Type="http://schemas.openxmlformats.org/officeDocument/2006/relationships/image" Target="../media/image3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48.jpeg"/><Relationship Id="rId7" Type="http://schemas.openxmlformats.org/officeDocument/2006/relationships/image" Target="../media/image3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23.png"/><Relationship Id="rId18" Type="http://schemas.openxmlformats.org/officeDocument/2006/relationships/image" Target="../media/image28.png"/><Relationship Id="rId3" Type="http://schemas.openxmlformats.org/officeDocument/2006/relationships/image" Target="../media/image49.jpeg"/><Relationship Id="rId7" Type="http://schemas.openxmlformats.org/officeDocument/2006/relationships/image" Target="../media/image17.png"/><Relationship Id="rId12" Type="http://schemas.openxmlformats.org/officeDocument/2006/relationships/image" Target="../media/image22.png"/><Relationship Id="rId17" Type="http://schemas.openxmlformats.org/officeDocument/2006/relationships/image" Target="../media/image27.png"/><Relationship Id="rId2" Type="http://schemas.openxmlformats.org/officeDocument/2006/relationships/notesSlide" Target="../notesSlides/notesSlide10.xml"/><Relationship Id="rId16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5" Type="http://schemas.openxmlformats.org/officeDocument/2006/relationships/image" Target="../media/image25.png"/><Relationship Id="rId10" Type="http://schemas.openxmlformats.org/officeDocument/2006/relationships/image" Target="../media/image20.png"/><Relationship Id="rId19" Type="http://schemas.openxmlformats.org/officeDocument/2006/relationships/image" Target="../media/image29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Relationship Id="rId14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51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52.jpe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34.png"/><Relationship Id="rId9" Type="http://schemas.openxmlformats.org/officeDocument/2006/relationships/image" Target="../media/image3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50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23.png"/><Relationship Id="rId18" Type="http://schemas.openxmlformats.org/officeDocument/2006/relationships/image" Target="../media/image28.png"/><Relationship Id="rId3" Type="http://schemas.openxmlformats.org/officeDocument/2006/relationships/image" Target="../media/image55.jpeg"/><Relationship Id="rId7" Type="http://schemas.openxmlformats.org/officeDocument/2006/relationships/image" Target="../media/image17.png"/><Relationship Id="rId12" Type="http://schemas.openxmlformats.org/officeDocument/2006/relationships/image" Target="../media/image22.png"/><Relationship Id="rId17" Type="http://schemas.openxmlformats.org/officeDocument/2006/relationships/image" Target="../media/image27.png"/><Relationship Id="rId2" Type="http://schemas.openxmlformats.org/officeDocument/2006/relationships/notesSlide" Target="../notesSlides/notesSlide14.xml"/><Relationship Id="rId16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5" Type="http://schemas.openxmlformats.org/officeDocument/2006/relationships/image" Target="../media/image25.png"/><Relationship Id="rId10" Type="http://schemas.openxmlformats.org/officeDocument/2006/relationships/image" Target="../media/image20.png"/><Relationship Id="rId19" Type="http://schemas.openxmlformats.org/officeDocument/2006/relationships/image" Target="../media/image29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Relationship Id="rId14" Type="http://schemas.openxmlformats.org/officeDocument/2006/relationships/image" Target="../media/image24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23.png"/><Relationship Id="rId18" Type="http://schemas.openxmlformats.org/officeDocument/2006/relationships/image" Target="../media/image28.png"/><Relationship Id="rId3" Type="http://schemas.openxmlformats.org/officeDocument/2006/relationships/image" Target="../media/image56.jpeg"/><Relationship Id="rId7" Type="http://schemas.openxmlformats.org/officeDocument/2006/relationships/image" Target="../media/image17.png"/><Relationship Id="rId12" Type="http://schemas.openxmlformats.org/officeDocument/2006/relationships/image" Target="../media/image22.png"/><Relationship Id="rId17" Type="http://schemas.openxmlformats.org/officeDocument/2006/relationships/image" Target="../media/image27.png"/><Relationship Id="rId2" Type="http://schemas.openxmlformats.org/officeDocument/2006/relationships/notesSlide" Target="../notesSlides/notesSlide15.xml"/><Relationship Id="rId16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5" Type="http://schemas.openxmlformats.org/officeDocument/2006/relationships/image" Target="../media/image25.png"/><Relationship Id="rId10" Type="http://schemas.openxmlformats.org/officeDocument/2006/relationships/image" Target="../media/image20.png"/><Relationship Id="rId19" Type="http://schemas.openxmlformats.org/officeDocument/2006/relationships/image" Target="../media/image29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Relationship Id="rId14" Type="http://schemas.openxmlformats.org/officeDocument/2006/relationships/image" Target="../media/image24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23.png"/><Relationship Id="rId18" Type="http://schemas.openxmlformats.org/officeDocument/2006/relationships/image" Target="../media/image28.png"/><Relationship Id="rId3" Type="http://schemas.openxmlformats.org/officeDocument/2006/relationships/image" Target="../media/image57.jpeg"/><Relationship Id="rId7" Type="http://schemas.openxmlformats.org/officeDocument/2006/relationships/image" Target="../media/image17.png"/><Relationship Id="rId12" Type="http://schemas.openxmlformats.org/officeDocument/2006/relationships/image" Target="../media/image22.png"/><Relationship Id="rId17" Type="http://schemas.openxmlformats.org/officeDocument/2006/relationships/image" Target="../media/image27.png"/><Relationship Id="rId2" Type="http://schemas.openxmlformats.org/officeDocument/2006/relationships/notesSlide" Target="../notesSlides/notesSlide16.xml"/><Relationship Id="rId16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5" Type="http://schemas.openxmlformats.org/officeDocument/2006/relationships/image" Target="../media/image25.png"/><Relationship Id="rId10" Type="http://schemas.openxmlformats.org/officeDocument/2006/relationships/image" Target="../media/image20.png"/><Relationship Id="rId19" Type="http://schemas.openxmlformats.org/officeDocument/2006/relationships/image" Target="../media/image29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Relationship Id="rId14" Type="http://schemas.openxmlformats.org/officeDocument/2006/relationships/image" Target="../media/image24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50.jpe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51.jpeg"/><Relationship Id="rId9" Type="http://schemas.openxmlformats.org/officeDocument/2006/relationships/image" Target="../media/image5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4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64.jpe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65.jpe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34.png"/><Relationship Id="rId9" Type="http://schemas.openxmlformats.org/officeDocument/2006/relationships/image" Target="../media/image38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66.jpe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67.png"/><Relationship Id="rId4" Type="http://schemas.openxmlformats.org/officeDocument/2006/relationships/image" Target="../media/image5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4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69.jpe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70.jpe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Relationship Id="rId9" Type="http://schemas.openxmlformats.org/officeDocument/2006/relationships/image" Target="../media/image3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4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4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3" Type="http://schemas.openxmlformats.org/officeDocument/2006/relationships/image" Target="../media/image2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10.png"/><Relationship Id="rId4" Type="http://schemas.openxmlformats.org/officeDocument/2006/relationships/image" Target="../media/image3.png"/><Relationship Id="rId9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可以 婚礼上唯美浪漫的英文歌曲伴奏.wma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-756592" y="82351"/>
            <a:ext cx="609600" cy="60960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6983"/>
            <a:ext cx="9144000" cy="446492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472"/>
          <a:stretch/>
        </p:blipFill>
        <p:spPr>
          <a:xfrm>
            <a:off x="0" y="0"/>
            <a:ext cx="2882900" cy="5112590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8040" y="2070932"/>
            <a:ext cx="2128951" cy="1594389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8882" y="3332969"/>
            <a:ext cx="3290885" cy="624675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2604" y="1087224"/>
            <a:ext cx="2515967" cy="1858107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9359" y="1101723"/>
            <a:ext cx="2582453" cy="1529176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3937" y="2573726"/>
            <a:ext cx="1071659" cy="559127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3551" y="2379490"/>
            <a:ext cx="1414946" cy="736951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5321" y="824768"/>
            <a:ext cx="1059454" cy="550161"/>
          </a:xfrm>
          <a:prstGeom prst="rect">
            <a:avLst/>
          </a:prstGeom>
        </p:spPr>
      </p:pic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3203848" y="4089053"/>
            <a:ext cx="171906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1600" b="1" dirty="0">
                <a:solidFill>
                  <a:srgbClr val="FFE7BD"/>
                </a:solidFill>
                <a:latin typeface="+mn-lt"/>
                <a:ea typeface="+mn-ea"/>
                <a:cs typeface="+mn-ea"/>
                <a:sym typeface="+mn-lt"/>
              </a:rPr>
              <a:t>新郎：大帅哥</a:t>
            </a: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4725144" y="4089053"/>
            <a:ext cx="171906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1600" b="1" dirty="0">
                <a:solidFill>
                  <a:srgbClr val="FFE7BD"/>
                </a:solidFill>
                <a:latin typeface="+mn-lt"/>
                <a:ea typeface="+mn-ea"/>
                <a:cs typeface="+mn-ea"/>
                <a:sym typeface="+mn-lt"/>
              </a:rPr>
              <a:t>新娘：大美女</a:t>
            </a:r>
          </a:p>
        </p:txBody>
      </p:sp>
      <p:pic>
        <p:nvPicPr>
          <p:cNvPr id="21" name="图片 20"/>
          <p:cNvPicPr>
            <a:picLocks noChangeAspect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528"/>
          <a:stretch/>
        </p:blipFill>
        <p:spPr>
          <a:xfrm>
            <a:off x="6997700" y="0"/>
            <a:ext cx="2146300" cy="5112590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3923928" y="4722698"/>
            <a:ext cx="149271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b="1" dirty="0">
                <a:solidFill>
                  <a:srgbClr val="FFE7BD"/>
                </a:solidFill>
                <a:cs typeface="+mn-ea"/>
                <a:sym typeface="+mn-lt"/>
              </a:rPr>
              <a:t>汇报人</a:t>
            </a:r>
            <a:r>
              <a:rPr lang="zh-CN" altLang="en-US" b="1" dirty="0" smtClean="0">
                <a:solidFill>
                  <a:srgbClr val="FFE7BD"/>
                </a:solidFill>
                <a:cs typeface="+mn-ea"/>
                <a:sym typeface="+mn-lt"/>
              </a:rPr>
              <a:t>：</a:t>
            </a:r>
            <a:r>
              <a:rPr lang="en-US" altLang="zh-CN" b="1" dirty="0" smtClean="0">
                <a:solidFill>
                  <a:srgbClr val="FFE7BD"/>
                </a:solidFill>
                <a:cs typeface="+mn-ea"/>
                <a:sym typeface="+mn-lt"/>
              </a:rPr>
              <a:t>xxx</a:t>
            </a:r>
            <a:endParaRPr lang="zh-CN" altLang="en-US" b="1" dirty="0">
              <a:solidFill>
                <a:srgbClr val="FFE7BD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:push dir="u"/>
      </p:transition>
    </mc:Choice>
    <mc:Fallback xmlns="">
      <p:transition spd="slow" advClick="0" advTm="0">
        <p:push dir="u"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7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2" presetID="2" presetClass="entr" presetSubtype="8" fill="hold" nodeType="after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14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15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7" presetID="2" presetClass="entr" presetSubtype="2" fill="hold" nodeType="after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19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20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2" presetID="23" presetClass="entr" presetSubtype="3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4" dur="7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7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7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7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(6*min(max(#ppt_w*#ppt_h,.3),1)-7.4)/-.7*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29" presetID="23" presetClass="entr" presetSubtype="3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1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(6*min(max(#ppt_w*#ppt_h,.3),1)-7.4)/-.7*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6" presetID="2" presetClass="entr" presetSubtype="8" fill="hold" nodeType="afterEffect" p14:presetBounceEnd="7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2000">
                                          <p:cBhvr additive="base">
                                            <p:cTn id="38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2000">
                                          <p:cBhvr additive="base">
                                            <p:cTn id="39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41" presetID="2" presetClass="entr" presetSubtype="8" fill="hold" nodeType="afterEffect" p14:presetBounceEnd="7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2000">
                                          <p:cBhvr additive="base">
                                            <p:cTn id="43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2000">
                                          <p:cBhvr additive="base">
                                            <p:cTn id="44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46" presetID="2" presetClass="entr" presetSubtype="2" fill="hold" nodeType="afterEffect" p14:presetBounceEnd="7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2000">
                                          <p:cBhvr additive="base">
                                            <p:cTn id="48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2000">
                                          <p:cBhvr additive="base">
                                            <p:cTn id="49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51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3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5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6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57" presetID="45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9" dur="20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0" dur="2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 fmla="#ppt_w*sin(2.5*pi*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2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8500"/>
                                </p:stCondLst>
                                <p:childTnLst>
                                  <p:par>
                                    <p:cTn id="63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5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6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7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9500"/>
                                </p:stCondLst>
                                <p:childTnLst>
                                  <p:par>
                                    <p:cTn id="69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1" dur="1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2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3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999" showWhenStopped="0">
                    <p:cTn id="74" repeatCount="indefinite" fill="remove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7"/>
                    </p:tgtEl>
                  </p:cMediaNode>
                </p:audio>
              </p:childTnLst>
            </p:cTn>
          </p:par>
        </p:tnLst>
        <p:bldLst>
          <p:bldP spid="8" grpId="0"/>
          <p:bldP spid="9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7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2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7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2" presetID="23" presetClass="entr" presetSubtype="3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4" dur="7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7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7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7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(6*min(max(#ppt_w*#ppt_h,.3),1)-7.4)/-.7*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29" presetID="23" presetClass="entr" presetSubtype="3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1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(6*min(max(#ppt_w*#ppt_h,.3),1)-7.4)/-.7*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6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8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9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41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46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8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9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51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3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5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6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57" presetID="45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9" dur="20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0" dur="2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 fmla="#ppt_w*sin(2.5*pi*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2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8500"/>
                                </p:stCondLst>
                                <p:childTnLst>
                                  <p:par>
                                    <p:cTn id="63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5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6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7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9500"/>
                                </p:stCondLst>
                                <p:childTnLst>
                                  <p:par>
                                    <p:cTn id="69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1" dur="1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2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3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video>
                  <p:cMediaNode vol="80000" numSld="999" showWhenStopped="0">
                    <p:cTn id="74" repeatCount="indefinite" fill="remove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7"/>
                    </p:tgtEl>
                  </p:cMediaNode>
                </p:video>
              </p:childTnLst>
            </p:cTn>
          </p:par>
        </p:tnLst>
        <p:bldLst>
          <p:bldP spid="8" grpId="0"/>
          <p:bldP spid="9" grpId="0"/>
        </p:bldLst>
      </p:timing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图片 4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411510"/>
            <a:ext cx="8426004" cy="4293305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9370" y="5524078"/>
            <a:ext cx="230157" cy="230157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1639" y="5434161"/>
            <a:ext cx="179833" cy="179833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976852">
            <a:off x="5057977" y="5344058"/>
            <a:ext cx="360040" cy="360040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282093">
            <a:off x="6093339" y="5369406"/>
            <a:ext cx="359665" cy="359665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047048">
            <a:off x="4941213" y="5971152"/>
            <a:ext cx="267988" cy="267988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254563">
            <a:off x="561173" y="5407935"/>
            <a:ext cx="432048" cy="432048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548188">
            <a:off x="2834242" y="6094075"/>
            <a:ext cx="308102" cy="308102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2320" y="5784165"/>
            <a:ext cx="230157" cy="230157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5906635"/>
            <a:ext cx="115078" cy="115078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4174501" y="6311469"/>
            <a:ext cx="156502" cy="156502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25568">
            <a:off x="1497120" y="5752313"/>
            <a:ext cx="360040" cy="360040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976852">
            <a:off x="5832096" y="6166721"/>
            <a:ext cx="180020" cy="180020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705923">
            <a:off x="5012629" y="6475302"/>
            <a:ext cx="450733" cy="450733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282093">
            <a:off x="37382" y="6533071"/>
            <a:ext cx="359665" cy="359665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693180">
            <a:off x="8370813" y="6170432"/>
            <a:ext cx="269084" cy="269084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282093">
            <a:off x="7063448" y="6497549"/>
            <a:ext cx="219172" cy="219172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290084">
            <a:off x="511451" y="6243601"/>
            <a:ext cx="222195" cy="222195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705923">
            <a:off x="3514466" y="6138828"/>
            <a:ext cx="298038" cy="298038"/>
          </a:xfrm>
          <a:prstGeom prst="rect">
            <a:avLst/>
          </a:prstGeom>
        </p:spPr>
      </p:pic>
      <p:pic>
        <p:nvPicPr>
          <p:cNvPr id="31" name="图片 30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882773">
            <a:off x="1740367" y="6544727"/>
            <a:ext cx="311883" cy="311883"/>
          </a:xfrm>
          <a:prstGeom prst="rect">
            <a:avLst/>
          </a:prstGeom>
        </p:spPr>
      </p:pic>
      <p:pic>
        <p:nvPicPr>
          <p:cNvPr id="32" name="图片 31"/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013558">
            <a:off x="6364793" y="6396656"/>
            <a:ext cx="318126" cy="318126"/>
          </a:xfrm>
          <a:prstGeom prst="rect">
            <a:avLst/>
          </a:prstGeom>
        </p:spPr>
      </p:pic>
      <p:pic>
        <p:nvPicPr>
          <p:cNvPr id="33" name="图片 32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293507">
            <a:off x="7736876" y="6444119"/>
            <a:ext cx="269084" cy="269084"/>
          </a:xfrm>
          <a:prstGeom prst="rect">
            <a:avLst/>
          </a:prstGeom>
        </p:spPr>
      </p:pic>
      <p:pic>
        <p:nvPicPr>
          <p:cNvPr id="34" name="图片 33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0472" y="6412845"/>
            <a:ext cx="115078" cy="115078"/>
          </a:xfrm>
          <a:prstGeom prst="rect">
            <a:avLst/>
          </a:prstGeom>
        </p:spPr>
      </p:pic>
      <p:pic>
        <p:nvPicPr>
          <p:cNvPr id="35" name="图片 3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976852">
            <a:off x="2423627" y="6505213"/>
            <a:ext cx="360040" cy="360040"/>
          </a:xfrm>
          <a:prstGeom prst="rect">
            <a:avLst/>
          </a:prstGeom>
        </p:spPr>
      </p:pic>
      <p:pic>
        <p:nvPicPr>
          <p:cNvPr id="36" name="图片 3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976852">
            <a:off x="6786938" y="5975472"/>
            <a:ext cx="360040" cy="360040"/>
          </a:xfrm>
          <a:prstGeom prst="rect">
            <a:avLst/>
          </a:prstGeom>
        </p:spPr>
      </p:pic>
      <p:pic>
        <p:nvPicPr>
          <p:cNvPr id="37" name="图片 36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290084">
            <a:off x="3272649" y="6647807"/>
            <a:ext cx="222195" cy="222195"/>
          </a:xfrm>
          <a:prstGeom prst="rect">
            <a:avLst/>
          </a:prstGeom>
        </p:spPr>
      </p:pic>
      <p:sp>
        <p:nvSpPr>
          <p:cNvPr id="38" name="矩形 37"/>
          <p:cNvSpPr/>
          <p:nvPr/>
        </p:nvSpPr>
        <p:spPr>
          <a:xfrm>
            <a:off x="-698713" y="-295083"/>
            <a:ext cx="288032" cy="5792755"/>
          </a:xfrm>
          <a:prstGeom prst="rect">
            <a:avLst/>
          </a:prstGeom>
          <a:solidFill>
            <a:schemeClr val="bg1">
              <a:alpha val="1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9155949" y="-308570"/>
            <a:ext cx="288032" cy="5641001"/>
          </a:xfrm>
          <a:prstGeom prst="rect">
            <a:avLst/>
          </a:prstGeom>
          <a:solidFill>
            <a:schemeClr val="bg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9371973" y="-294781"/>
            <a:ext cx="144016" cy="5641001"/>
          </a:xfrm>
          <a:prstGeom prst="rect">
            <a:avLst/>
          </a:prstGeom>
          <a:solidFill>
            <a:schemeClr val="bg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-284677" y="-295082"/>
            <a:ext cx="144016" cy="5792756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9443981" y="-260939"/>
            <a:ext cx="288032" cy="5641001"/>
          </a:xfrm>
          <a:prstGeom prst="rect">
            <a:avLst/>
          </a:prstGeom>
          <a:solidFill>
            <a:schemeClr val="bg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9732013" y="-294782"/>
            <a:ext cx="288032" cy="5641001"/>
          </a:xfrm>
          <a:prstGeom prst="rect">
            <a:avLst/>
          </a:prstGeom>
          <a:solidFill>
            <a:schemeClr val="bg1">
              <a:alpha val="1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-515799" y="-294781"/>
            <a:ext cx="288032" cy="5786337"/>
          </a:xfrm>
          <a:prstGeom prst="rect">
            <a:avLst/>
          </a:prstGeom>
          <a:solidFill>
            <a:schemeClr val="bg1">
              <a:alpha val="1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-360877" y="-261629"/>
            <a:ext cx="152400" cy="5714097"/>
          </a:xfrm>
          <a:prstGeom prst="rect">
            <a:avLst/>
          </a:prstGeom>
          <a:solidFill>
            <a:schemeClr val="bg1">
              <a:alpha val="1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9558933" y="-308571"/>
            <a:ext cx="144016" cy="5641001"/>
          </a:xfrm>
          <a:prstGeom prst="rect">
            <a:avLst/>
          </a:prstGeom>
          <a:solidFill>
            <a:schemeClr val="bg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9702949" y="-255784"/>
            <a:ext cx="173080" cy="5641001"/>
          </a:xfrm>
          <a:prstGeom prst="rect">
            <a:avLst/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752" y="339502"/>
            <a:ext cx="4587095" cy="4587095"/>
          </a:xfrm>
          <a:prstGeom prst="rect">
            <a:avLst/>
          </a:prstGeom>
        </p:spPr>
      </p:pic>
      <p:pic>
        <p:nvPicPr>
          <p:cNvPr id="49" name="图片 48"/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8264" y="3651870"/>
            <a:ext cx="1071659" cy="559127"/>
          </a:xfrm>
          <a:prstGeom prst="rect">
            <a:avLst/>
          </a:prstGeom>
        </p:spPr>
      </p:pic>
      <p:pic>
        <p:nvPicPr>
          <p:cNvPr id="50" name="图片 49"/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3291830"/>
            <a:ext cx="2488597" cy="1296144"/>
          </a:xfrm>
          <a:prstGeom prst="rect">
            <a:avLst/>
          </a:prstGeom>
        </p:spPr>
      </p:pic>
      <p:pic>
        <p:nvPicPr>
          <p:cNvPr id="51" name="图片 50"/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483518"/>
            <a:ext cx="1884871" cy="97879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ripple/>
      </p:transition>
    </mc:Choice>
    <mc:Fallback xmlns="">
      <p:transition spd="slow" advClick="0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10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53" presetClass="entr" presetSubtype="16" fill="hold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" dur="9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" dur="9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" dur="9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" presetID="0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4.16667E-6 1.48148E-6 C 0.0085 -0.4358 0.01354 -0.87161 0.01354 -1.30741 " pathEditMode="relative" rAng="0" ptsTypes="fA">
                                          <p:cBhvr>
                                            <p:cTn id="14" dur="43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677" y="-6537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5" presetID="0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02187 0.00586 C -0.01614 -0.03365 -0.01441 -0.07346 -0.01284 -0.11482 C -0.0125 -0.16173 -0.01267 -0.20896 -0.0118 -0.25618 C -0.01163 -0.26883 -0.00937 -0.29414 -0.00937 -0.29383 C -0.00868 -0.32408 -0.00833 -0.37994 -0.00382 -0.40957 C -0.00121 -0.45463 0.0007 -0.49877 0.00191 -0.54383 C 0.00243 -0.80988 0.00417 -1.07223 0.00417 -1.33642 L -0.00034 -1.36729 " pathEditMode="relative" rAng="0" ptsTypes="ffffffAA">
                                          <p:cBhvr>
                                            <p:cTn id="16" dur="3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302" y="-6867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7" presetID="64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4.72222E-6 1.7284E-6 L -4.72222E-6 -1.35093 " pathEditMode="relative" rAng="0" ptsTypes="AA">
                                          <p:cBhvr>
                                            <p:cTn id="18" dur="5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6756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9" presetID="64" presetClass="path" presetSubtype="0" accel="50000" decel="5000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Motion origin="layout" path="M 4.44444E-6 -3.82716E-6 L 4.44444E-6 -1.32345 " pathEditMode="relative" rAng="0" ptsTypes="AA">
                                          <p:cBhvr>
                                            <p:cTn id="20" dur="3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6617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1" presetID="64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1.66667E-6 2.22222E-6 L -1.66667E-6 -1.36266 " pathEditMode="relative" rAng="0" ptsTypes="AA">
                                          <p:cBhvr>
                                            <p:cTn id="22" dur="5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6814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3" presetID="64" presetClass="path" presetSubtype="0" accel="50000" decel="5000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-1.11111E-6 3.7037E-6 L -1.11111E-6 -1.15618 " pathEditMode="relative" rAng="0" ptsTypes="AA">
                                          <p:cBhvr>
                                            <p:cTn id="24" dur="39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5780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5" presetID="64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3.88889E-6 -4.81481E-6 L 3.88889E-6 -1.33086 " pathEditMode="relative" rAng="0" ptsTypes="AA">
                                          <p:cBhvr>
                                            <p:cTn id="26" dur="5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6654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7" presetID="64" presetClass="path" presetSubtype="0" accel="50000" decel="50000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Motion origin="layout" path="M 3.88889E-6 -4.81481E-6 L 3.88889E-6 -1.33086 " pathEditMode="relative" rAng="0" ptsTypes="AA">
                                          <p:cBhvr>
                                            <p:cTn id="28" dur="5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6654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9" presetID="64" presetClass="path" presetSubtype="0" accel="50000" decel="5000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Motion origin="layout" path="M 3.88889E-6 -4.81481E-6 L 3.88889E-6 -1.33086 " pathEditMode="relative" rAng="0" ptsTypes="AA">
                                          <p:cBhvr>
                                            <p:cTn id="30" dur="5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6654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1" presetID="64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3.88889E-6 -4.81481E-6 L 3.88889E-6 -1.33086 " pathEditMode="relative" rAng="0" ptsTypes="AA">
                                          <p:cBhvr>
                                            <p:cTn id="32" dur="5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6654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3" presetID="64" presetClass="path" presetSubtype="0" accel="50000" decel="50000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animMotion origin="layout" path="M 3.88889E-6 -4.81481E-6 L 3.88889E-6 -1.33086 " pathEditMode="relative" rAng="0" ptsTypes="AA">
                                          <p:cBhvr>
                                            <p:cTn id="34" dur="5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6654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5" presetID="64" presetClass="path" presetSubtype="0" accel="50000" decel="5000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Motion origin="layout" path="M -3.05556E-6 4.5679E-6 L -3.05556E-6 -1.27377 " pathEditMode="relative" rAng="0" ptsTypes="AA">
                                          <p:cBhvr>
                                            <p:cTn id="36" dur="48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6370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7" presetID="64" presetClass="path" presetSubtype="0" accel="50000" decel="50000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animMotion origin="layout" path="M 3.88889E-6 -4.81481E-6 L 3.88889E-6 -1.33086 " pathEditMode="relative" rAng="0" ptsTypes="AA">
                                          <p:cBhvr>
                                            <p:cTn id="38" dur="44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6654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9" presetID="64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05556E-6 2.22222E-6 L -3.05556E-6 -1.39074 " pathEditMode="relative" rAng="0" ptsTypes="AA">
                                          <p:cBhvr>
                                            <p:cTn id="40" dur="5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6953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1" presetID="64" presetClass="path" presetSubtype="0" accel="50000" decel="50000" fill="hold" nodeType="withEffect">
                                      <p:stCondLst>
                                        <p:cond delay="2900"/>
                                      </p:stCondLst>
                                      <p:childTnLst>
                                        <p:animMotion origin="layout" path="M 3.88889E-6 -4.81481E-6 L 3.88889E-6 -1.33086 " pathEditMode="relative" rAng="0" ptsTypes="AA">
                                          <p:cBhvr>
                                            <p:cTn id="42" dur="2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6654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3" presetID="64" presetClass="path" presetSubtype="0" accel="50000" decel="50000" fill="hold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animMotion origin="layout" path="M 3.88889E-6 -4.81481E-6 L 3.88889E-6 -1.33086 " pathEditMode="relative" rAng="0" ptsTypes="AA">
                                          <p:cBhvr>
                                            <p:cTn id="44" dur="5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6654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5" presetID="64" presetClass="path" presetSubtype="0" accel="50000" decel="5000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Motion origin="layout" path="M 3.88889E-6 -4.81481E-6 L 3.88889E-6 -1.33086 " pathEditMode="relative" rAng="0" ptsTypes="AA">
                                          <p:cBhvr>
                                            <p:cTn id="46" dur="5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6654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7" presetID="64" presetClass="path" presetSubtype="0" accel="50000" decel="5000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Motion origin="layout" path="M 3.88889E-6 -4.81481E-6 L 3.88889E-6 -1.33086 " pathEditMode="relative" rAng="0" ptsTypes="AA">
                                          <p:cBhvr>
                                            <p:cTn id="48" dur="5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6654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9" presetID="64" presetClass="path" presetSubtype="0" accel="50000" decel="50000" fill="hold" nodeType="withEffect">
                                      <p:stCondLst>
                                        <p:cond delay="2100"/>
                                      </p:stCondLst>
                                      <p:childTnLst>
                                        <p:animMotion origin="layout" path="M 3.88889E-6 -4.81481E-6 L 3.88889E-6 -1.33086 " pathEditMode="relative" rAng="0" ptsTypes="AA">
                                          <p:cBhvr>
                                            <p:cTn id="50" dur="4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6654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1" presetID="64" presetClass="path" presetSubtype="0" accel="50000" decel="5000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3.88889E-6 -4.81481E-6 L 3.88889E-6 -1.33086 " pathEditMode="relative" rAng="0" ptsTypes="AA">
                                          <p:cBhvr>
                                            <p:cTn id="52" dur="5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6654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3" presetID="64" presetClass="path" presetSubtype="0" accel="50000" decel="50000" fill="hold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animMotion origin="layout" path="M 3.88889E-6 -4.81481E-6 L 3.88889E-6 -1.33086 " pathEditMode="relative" rAng="0" ptsTypes="AA">
                                          <p:cBhvr>
                                            <p:cTn id="54" dur="3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6654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5" presetID="64" presetClass="path" presetSubtype="0" accel="50000" decel="5000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Motion origin="layout" path="M 3.88889E-6 -4.81481E-6 L 3.88889E-6 -1.33086 " pathEditMode="relative" rAng="0" ptsTypes="AA">
                                          <p:cBhvr>
                                            <p:cTn id="56" dur="5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6654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7" presetID="64" presetClass="path" presetSubtype="0" accel="50000" decel="5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-2.22222E-6 -1.35802E-6 L -2.22222E-6 -1.34568 " pathEditMode="relative" rAng="0" ptsTypes="AA">
                                          <p:cBhvr>
                                            <p:cTn id="58" dur="5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6728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9" presetID="64" presetClass="path" presetSubtype="0" accel="50000" decel="50000" fill="hold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Motion origin="layout" path="M -3.05556E-6 4.5679E-6 L -3.05556E-6 -1.27377 " pathEditMode="relative" rAng="0" ptsTypes="AA">
                                          <p:cBhvr>
                                            <p:cTn id="60" dur="4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6370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1" presetID="64" presetClass="path" presetSubtype="0" accel="50000" decel="5000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Motion origin="layout" path="M 4.72222E-6 2.46914E-6 L 4.72222E-6 -1.38827 " pathEditMode="relative" rAng="0" ptsTypes="AA">
                                          <p:cBhvr>
                                            <p:cTn id="62" dur="5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6941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3" presetID="63" presetClass="path" presetSubtype="0" accel="50000" decel="50000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Motion origin="layout" path="M 2.77778E-6 4.69136E-6 L 1.07882 4.69136E-6 " pathEditMode="relative" rAng="0" ptsTypes="AA">
                                          <p:cBhvr>
                                            <p:cTn id="64" dur="3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3941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5" presetID="63" presetClass="path" presetSubtype="0" accel="50000" decel="50000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animMotion origin="layout" path="M -0.00729 0.02408 L 1.05573 0.02408 " pathEditMode="relative" rAng="0" ptsTypes="AA">
                                          <p:cBhvr>
                                            <p:cTn id="66" dur="3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3142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7" presetID="35" presetClass="path" presetSubtype="0" accel="50000" decel="50000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Motion origin="layout" path="M 4.72222E-6 -3.58025E-6 L -1.12605 -3.58025E-6 " pathEditMode="relative" rAng="0" ptsTypes="AA">
                                          <p:cBhvr>
                                            <p:cTn id="68" dur="3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56302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9" presetID="35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8.33333E-7 0 L -1.07083 0 " pathEditMode="relative" rAng="0" ptsTypes="AA">
                                          <p:cBhvr>
                                            <p:cTn id="70" dur="3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53542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1" presetID="35" presetClass="path" presetSubtype="0" accel="50000" decel="5000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Motion origin="layout" path="M -5.55556E-7 2.34568E-6 L -1.07708 -0.0179 " pathEditMode="relative" rAng="0" ptsTypes="AA">
                                          <p:cBhvr>
                                            <p:cTn id="72" dur="3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53854" y="-89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3" presetID="35" presetClass="path" presetSubtype="0" accel="50000" decel="50000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Motion origin="layout" path="M -0.01267 0.00834 L -1.14062 0.00124 " pathEditMode="relative" rAng="0" ptsTypes="AA">
                                          <p:cBhvr>
                                            <p:cTn id="74" dur="3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56406" y="-37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5" presetID="63" presetClass="path" presetSubtype="0" accel="50000" decel="50000" fill="hold" grpId="0" nodeType="withEffect">
                                      <p:stCondLst>
                                        <p:cond delay="2700"/>
                                      </p:stCondLst>
                                      <p:childTnLst>
                                        <p:animMotion origin="layout" path="M 2.77778E-6 4.69136E-6 L 1.07882 4.69136E-6 " pathEditMode="relative" rAng="0" ptsTypes="AA">
                                          <p:cBhvr>
                                            <p:cTn id="76" dur="30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3941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7" presetID="63" presetClass="path" presetSubtype="0" accel="50000" decel="50000" fill="hold" grpId="0" nodeType="withEffect">
                                      <p:stCondLst>
                                        <p:cond delay="2700"/>
                                      </p:stCondLst>
                                      <p:childTnLst>
                                        <p:animMotion origin="layout" path="M 2.77778E-6 4.69136E-6 L 1.07882 4.69136E-6 " pathEditMode="relative" rAng="0" ptsTypes="AA">
                                          <p:cBhvr>
                                            <p:cTn id="78" dur="30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3941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9" presetID="35" presetClass="path" presetSubtype="0" accel="50000" decel="50000" fill="hold" grpId="0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animMotion origin="layout" path="M 8.33333E-7 0 L -1.07083 0 " pathEditMode="relative" rAng="0" ptsTypes="AA">
                                          <p:cBhvr>
                                            <p:cTn id="80" dur="30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53542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81" presetID="35" presetClass="path" presetSubtype="0" accel="50000" decel="50000" fill="hold" grpId="0" nodeType="withEffect">
                                      <p:stCondLst>
                                        <p:cond delay="2700"/>
                                      </p:stCondLst>
                                      <p:childTnLst>
                                        <p:animMotion origin="layout" path="M -0.03229 0.02068 L -1.14618 0.01698 " pathEditMode="relative" rAng="0" ptsTypes="AA">
                                          <p:cBhvr>
                                            <p:cTn id="82" dur="30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55694" y="-18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83" presetID="2" presetClass="entr" presetSubtype="8" fill="hold" nodeType="withEffect" p14:presetBounceEnd="72000">
                                      <p:stCondLst>
                                        <p:cond delay="310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2000">
                                          <p:cBhvr additive="base">
                                            <p:cTn id="85" dur="10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2000">
                                          <p:cBhvr additive="base">
                                            <p:cTn id="86" dur="10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7" presetID="2" presetClass="entr" presetSubtype="8" fill="hold" nodeType="withEffect" p14:presetBounceEnd="72000">
                                      <p:stCondLst>
                                        <p:cond delay="430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2000">
                                          <p:cBhvr additive="base">
                                            <p:cTn id="89" dur="10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2000">
                                          <p:cBhvr additive="base">
                                            <p:cTn id="90" dur="10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1" presetID="2" presetClass="entr" presetSubtype="2" fill="hold" nodeType="withEffect" p14:presetBounceEnd="72000">
                                      <p:stCondLst>
                                        <p:cond delay="530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2000">
                                          <p:cBhvr additive="base">
                                            <p:cTn id="93" dur="10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2000">
                                          <p:cBhvr additive="base">
                                            <p:cTn id="94" dur="10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8" grpId="0" animBg="1"/>
          <p:bldP spid="39" grpId="0" animBg="1"/>
          <p:bldP spid="40" grpId="0" animBg="1"/>
          <p:bldP spid="41" grpId="0" animBg="1"/>
          <p:bldP spid="42" grpId="0" animBg="1"/>
          <p:bldP spid="43" grpId="0" animBg="1"/>
          <p:bldP spid="44" grpId="0" animBg="1"/>
          <p:bldP spid="45" grpId="0" animBg="1"/>
          <p:bldP spid="46" grpId="0" animBg="1"/>
          <p:bldP spid="47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10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53" presetClass="entr" presetSubtype="16" fill="hold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" dur="9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" dur="9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" dur="9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" presetID="0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4.16667E-6 1.48148E-6 C 0.0085 -0.4358 0.01354 -0.87161 0.01354 -1.30741 " pathEditMode="relative" rAng="0" ptsTypes="fA">
                                          <p:cBhvr>
                                            <p:cTn id="14" dur="43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677" y="-6537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5" presetID="0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02187 0.00586 C -0.01614 -0.03365 -0.01441 -0.07346 -0.01284 -0.11482 C -0.0125 -0.16173 -0.01267 -0.20896 -0.0118 -0.25618 C -0.01163 -0.26883 -0.00937 -0.29414 -0.00937 -0.29383 C -0.00868 -0.32408 -0.00833 -0.37994 -0.00382 -0.40957 C -0.00121 -0.45463 0.0007 -0.49877 0.00191 -0.54383 C 0.00243 -0.80988 0.00417 -1.07223 0.00417 -1.33642 L -0.00034 -1.36729 " pathEditMode="relative" rAng="0" ptsTypes="ffffffAA">
                                          <p:cBhvr>
                                            <p:cTn id="16" dur="3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302" y="-6867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7" presetID="64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4.72222E-6 1.7284E-6 L -4.72222E-6 -1.35093 " pathEditMode="relative" rAng="0" ptsTypes="AA">
                                          <p:cBhvr>
                                            <p:cTn id="18" dur="5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6756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9" presetID="64" presetClass="path" presetSubtype="0" accel="50000" decel="5000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Motion origin="layout" path="M 4.44444E-6 -3.82716E-6 L 4.44444E-6 -1.32345 " pathEditMode="relative" rAng="0" ptsTypes="AA">
                                          <p:cBhvr>
                                            <p:cTn id="20" dur="3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6617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1" presetID="64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1.66667E-6 2.22222E-6 L -1.66667E-6 -1.36266 " pathEditMode="relative" rAng="0" ptsTypes="AA">
                                          <p:cBhvr>
                                            <p:cTn id="22" dur="5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6814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3" presetID="64" presetClass="path" presetSubtype="0" accel="50000" decel="5000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-1.11111E-6 3.7037E-6 L -1.11111E-6 -1.15618 " pathEditMode="relative" rAng="0" ptsTypes="AA">
                                          <p:cBhvr>
                                            <p:cTn id="24" dur="39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5780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5" presetID="64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3.88889E-6 -4.81481E-6 L 3.88889E-6 -1.33086 " pathEditMode="relative" rAng="0" ptsTypes="AA">
                                          <p:cBhvr>
                                            <p:cTn id="26" dur="5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6654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7" presetID="64" presetClass="path" presetSubtype="0" accel="50000" decel="50000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Motion origin="layout" path="M 3.88889E-6 -4.81481E-6 L 3.88889E-6 -1.33086 " pathEditMode="relative" rAng="0" ptsTypes="AA">
                                          <p:cBhvr>
                                            <p:cTn id="28" dur="5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6654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9" presetID="64" presetClass="path" presetSubtype="0" accel="50000" decel="5000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Motion origin="layout" path="M 3.88889E-6 -4.81481E-6 L 3.88889E-6 -1.33086 " pathEditMode="relative" rAng="0" ptsTypes="AA">
                                          <p:cBhvr>
                                            <p:cTn id="30" dur="5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6654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1" presetID="64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3.88889E-6 -4.81481E-6 L 3.88889E-6 -1.33086 " pathEditMode="relative" rAng="0" ptsTypes="AA">
                                          <p:cBhvr>
                                            <p:cTn id="32" dur="5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6654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3" presetID="64" presetClass="path" presetSubtype="0" accel="50000" decel="50000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animMotion origin="layout" path="M 3.88889E-6 -4.81481E-6 L 3.88889E-6 -1.33086 " pathEditMode="relative" rAng="0" ptsTypes="AA">
                                          <p:cBhvr>
                                            <p:cTn id="34" dur="5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6654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5" presetID="64" presetClass="path" presetSubtype="0" accel="50000" decel="5000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Motion origin="layout" path="M -3.05556E-6 4.5679E-6 L -3.05556E-6 -1.27377 " pathEditMode="relative" rAng="0" ptsTypes="AA">
                                          <p:cBhvr>
                                            <p:cTn id="36" dur="48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6370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7" presetID="64" presetClass="path" presetSubtype="0" accel="50000" decel="50000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animMotion origin="layout" path="M 3.88889E-6 -4.81481E-6 L 3.88889E-6 -1.33086 " pathEditMode="relative" rAng="0" ptsTypes="AA">
                                          <p:cBhvr>
                                            <p:cTn id="38" dur="44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6654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9" presetID="64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05556E-6 2.22222E-6 L -3.05556E-6 -1.39074 " pathEditMode="relative" rAng="0" ptsTypes="AA">
                                          <p:cBhvr>
                                            <p:cTn id="40" dur="5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6953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1" presetID="64" presetClass="path" presetSubtype="0" accel="50000" decel="50000" fill="hold" nodeType="withEffect">
                                      <p:stCondLst>
                                        <p:cond delay="2900"/>
                                      </p:stCondLst>
                                      <p:childTnLst>
                                        <p:animMotion origin="layout" path="M 3.88889E-6 -4.81481E-6 L 3.88889E-6 -1.33086 " pathEditMode="relative" rAng="0" ptsTypes="AA">
                                          <p:cBhvr>
                                            <p:cTn id="42" dur="2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6654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3" presetID="64" presetClass="path" presetSubtype="0" accel="50000" decel="50000" fill="hold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animMotion origin="layout" path="M 3.88889E-6 -4.81481E-6 L 3.88889E-6 -1.33086 " pathEditMode="relative" rAng="0" ptsTypes="AA">
                                          <p:cBhvr>
                                            <p:cTn id="44" dur="5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6654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5" presetID="64" presetClass="path" presetSubtype="0" accel="50000" decel="5000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Motion origin="layout" path="M 3.88889E-6 -4.81481E-6 L 3.88889E-6 -1.33086 " pathEditMode="relative" rAng="0" ptsTypes="AA">
                                          <p:cBhvr>
                                            <p:cTn id="46" dur="5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6654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7" presetID="64" presetClass="path" presetSubtype="0" accel="50000" decel="5000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Motion origin="layout" path="M 3.88889E-6 -4.81481E-6 L 3.88889E-6 -1.33086 " pathEditMode="relative" rAng="0" ptsTypes="AA">
                                          <p:cBhvr>
                                            <p:cTn id="48" dur="5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6654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9" presetID="64" presetClass="path" presetSubtype="0" accel="50000" decel="50000" fill="hold" nodeType="withEffect">
                                      <p:stCondLst>
                                        <p:cond delay="2100"/>
                                      </p:stCondLst>
                                      <p:childTnLst>
                                        <p:animMotion origin="layout" path="M 3.88889E-6 -4.81481E-6 L 3.88889E-6 -1.33086 " pathEditMode="relative" rAng="0" ptsTypes="AA">
                                          <p:cBhvr>
                                            <p:cTn id="50" dur="4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6654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1" presetID="64" presetClass="path" presetSubtype="0" accel="50000" decel="5000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3.88889E-6 -4.81481E-6 L 3.88889E-6 -1.33086 " pathEditMode="relative" rAng="0" ptsTypes="AA">
                                          <p:cBhvr>
                                            <p:cTn id="52" dur="5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6654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3" presetID="64" presetClass="path" presetSubtype="0" accel="50000" decel="50000" fill="hold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animMotion origin="layout" path="M 3.88889E-6 -4.81481E-6 L 3.88889E-6 -1.33086 " pathEditMode="relative" rAng="0" ptsTypes="AA">
                                          <p:cBhvr>
                                            <p:cTn id="54" dur="3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6654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5" presetID="64" presetClass="path" presetSubtype="0" accel="50000" decel="5000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Motion origin="layout" path="M 3.88889E-6 -4.81481E-6 L 3.88889E-6 -1.33086 " pathEditMode="relative" rAng="0" ptsTypes="AA">
                                          <p:cBhvr>
                                            <p:cTn id="56" dur="5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6654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7" presetID="64" presetClass="path" presetSubtype="0" accel="50000" decel="5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-2.22222E-6 -1.35802E-6 L -2.22222E-6 -1.34568 " pathEditMode="relative" rAng="0" ptsTypes="AA">
                                          <p:cBhvr>
                                            <p:cTn id="58" dur="5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6728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9" presetID="64" presetClass="path" presetSubtype="0" accel="50000" decel="50000" fill="hold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Motion origin="layout" path="M -3.05556E-6 4.5679E-6 L -3.05556E-6 -1.27377 " pathEditMode="relative" rAng="0" ptsTypes="AA">
                                          <p:cBhvr>
                                            <p:cTn id="60" dur="4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6370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1" presetID="64" presetClass="path" presetSubtype="0" accel="50000" decel="5000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Motion origin="layout" path="M 4.72222E-6 2.46914E-6 L 4.72222E-6 -1.38827 " pathEditMode="relative" rAng="0" ptsTypes="AA">
                                          <p:cBhvr>
                                            <p:cTn id="62" dur="5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6941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3" presetID="63" presetClass="path" presetSubtype="0" accel="50000" decel="50000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Motion origin="layout" path="M 2.77778E-6 4.69136E-6 L 1.07882 4.69136E-6 " pathEditMode="relative" rAng="0" ptsTypes="AA">
                                          <p:cBhvr>
                                            <p:cTn id="64" dur="3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3941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5" presetID="63" presetClass="path" presetSubtype="0" accel="50000" decel="50000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animMotion origin="layout" path="M -0.00729 0.02408 L 1.05573 0.02408 " pathEditMode="relative" rAng="0" ptsTypes="AA">
                                          <p:cBhvr>
                                            <p:cTn id="66" dur="3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3142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7" presetID="35" presetClass="path" presetSubtype="0" accel="50000" decel="50000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Motion origin="layout" path="M 4.72222E-6 -3.58025E-6 L -1.12605 -3.58025E-6 " pathEditMode="relative" rAng="0" ptsTypes="AA">
                                          <p:cBhvr>
                                            <p:cTn id="68" dur="3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56302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9" presetID="35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8.33333E-7 0 L -1.07083 0 " pathEditMode="relative" rAng="0" ptsTypes="AA">
                                          <p:cBhvr>
                                            <p:cTn id="70" dur="3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53542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1" presetID="35" presetClass="path" presetSubtype="0" accel="50000" decel="5000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Motion origin="layout" path="M -5.55556E-7 2.34568E-6 L -1.07708 -0.0179 " pathEditMode="relative" rAng="0" ptsTypes="AA">
                                          <p:cBhvr>
                                            <p:cTn id="72" dur="3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53854" y="-89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3" presetID="35" presetClass="path" presetSubtype="0" accel="50000" decel="50000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Motion origin="layout" path="M -0.01267 0.00834 L -1.14062 0.00124 " pathEditMode="relative" rAng="0" ptsTypes="AA">
                                          <p:cBhvr>
                                            <p:cTn id="74" dur="3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56406" y="-37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5" presetID="63" presetClass="path" presetSubtype="0" accel="50000" decel="50000" fill="hold" grpId="0" nodeType="withEffect">
                                      <p:stCondLst>
                                        <p:cond delay="2700"/>
                                      </p:stCondLst>
                                      <p:childTnLst>
                                        <p:animMotion origin="layout" path="M 2.77778E-6 4.69136E-6 L 1.07882 4.69136E-6 " pathEditMode="relative" rAng="0" ptsTypes="AA">
                                          <p:cBhvr>
                                            <p:cTn id="76" dur="30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3941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7" presetID="63" presetClass="path" presetSubtype="0" accel="50000" decel="50000" fill="hold" grpId="0" nodeType="withEffect">
                                      <p:stCondLst>
                                        <p:cond delay="2700"/>
                                      </p:stCondLst>
                                      <p:childTnLst>
                                        <p:animMotion origin="layout" path="M 2.77778E-6 4.69136E-6 L 1.07882 4.69136E-6 " pathEditMode="relative" rAng="0" ptsTypes="AA">
                                          <p:cBhvr>
                                            <p:cTn id="78" dur="30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3941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9" presetID="35" presetClass="path" presetSubtype="0" accel="50000" decel="50000" fill="hold" grpId="0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animMotion origin="layout" path="M 8.33333E-7 0 L -1.07083 0 " pathEditMode="relative" rAng="0" ptsTypes="AA">
                                          <p:cBhvr>
                                            <p:cTn id="80" dur="30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53542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81" presetID="35" presetClass="path" presetSubtype="0" accel="50000" decel="50000" fill="hold" grpId="0" nodeType="withEffect">
                                      <p:stCondLst>
                                        <p:cond delay="2700"/>
                                      </p:stCondLst>
                                      <p:childTnLst>
                                        <p:animMotion origin="layout" path="M -0.03229 0.02068 L -1.14618 0.01698 " pathEditMode="relative" rAng="0" ptsTypes="AA">
                                          <p:cBhvr>
                                            <p:cTn id="82" dur="30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55694" y="-18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83" presetID="2" presetClass="entr" presetSubtype="8" fill="hold" nodeType="withEffect">
                                      <p:stCondLst>
                                        <p:cond delay="310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5" dur="10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6" dur="10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7" presetID="2" presetClass="entr" presetSubtype="8" fill="hold" nodeType="withEffect">
                                      <p:stCondLst>
                                        <p:cond delay="430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9" dur="10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0" dur="10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1" presetID="2" presetClass="entr" presetSubtype="2" fill="hold" nodeType="withEffect">
                                      <p:stCondLst>
                                        <p:cond delay="530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3" dur="10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4" dur="10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8" grpId="0" animBg="1"/>
          <p:bldP spid="39" grpId="0" animBg="1"/>
          <p:bldP spid="40" grpId="0" animBg="1"/>
          <p:bldP spid="41" grpId="0" animBg="1"/>
          <p:bldP spid="42" grpId="0" animBg="1"/>
          <p:bldP spid="43" grpId="0" animBg="1"/>
          <p:bldP spid="44" grpId="0" animBg="1"/>
          <p:bldP spid="45" grpId="0" animBg="1"/>
          <p:bldP spid="46" grpId="0" animBg="1"/>
          <p:bldP spid="47" grpId="0" animBg="1"/>
        </p:bldLst>
      </p:timing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8478" y="-1380401"/>
            <a:ext cx="10232477" cy="6760463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9370" y="5524078"/>
            <a:ext cx="230157" cy="230157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1639" y="5434161"/>
            <a:ext cx="179833" cy="179833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976852">
            <a:off x="5057977" y="5344058"/>
            <a:ext cx="360040" cy="360040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282093">
            <a:off x="6093339" y="5369406"/>
            <a:ext cx="359665" cy="359665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047048">
            <a:off x="4941213" y="5971152"/>
            <a:ext cx="267988" cy="267988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254563">
            <a:off x="561173" y="5407935"/>
            <a:ext cx="432048" cy="432048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548188">
            <a:off x="2834242" y="6094075"/>
            <a:ext cx="308102" cy="308102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2320" y="5784165"/>
            <a:ext cx="230157" cy="230157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5906635"/>
            <a:ext cx="115078" cy="115078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4174501" y="6311469"/>
            <a:ext cx="156502" cy="156502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25568">
            <a:off x="1497120" y="5752313"/>
            <a:ext cx="360040" cy="360040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976852">
            <a:off x="5832096" y="6166721"/>
            <a:ext cx="180020" cy="180020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705923">
            <a:off x="5012629" y="6475302"/>
            <a:ext cx="450733" cy="450733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282093">
            <a:off x="37382" y="6533071"/>
            <a:ext cx="359665" cy="359665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693180">
            <a:off x="8370813" y="6170432"/>
            <a:ext cx="269084" cy="269084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282093">
            <a:off x="7063448" y="6497549"/>
            <a:ext cx="219172" cy="219172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290084">
            <a:off x="511451" y="6243601"/>
            <a:ext cx="222195" cy="222195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705923">
            <a:off x="3514466" y="6138828"/>
            <a:ext cx="298038" cy="298038"/>
          </a:xfrm>
          <a:prstGeom prst="rect">
            <a:avLst/>
          </a:prstGeom>
        </p:spPr>
      </p:pic>
      <p:pic>
        <p:nvPicPr>
          <p:cNvPr id="31" name="图片 30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882773">
            <a:off x="1740367" y="6544727"/>
            <a:ext cx="311883" cy="311883"/>
          </a:xfrm>
          <a:prstGeom prst="rect">
            <a:avLst/>
          </a:prstGeom>
        </p:spPr>
      </p:pic>
      <p:pic>
        <p:nvPicPr>
          <p:cNvPr id="32" name="图片 31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013558">
            <a:off x="6364793" y="6396656"/>
            <a:ext cx="318126" cy="318126"/>
          </a:xfrm>
          <a:prstGeom prst="rect">
            <a:avLst/>
          </a:prstGeom>
        </p:spPr>
      </p:pic>
      <p:pic>
        <p:nvPicPr>
          <p:cNvPr id="33" name="图片 32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293507">
            <a:off x="7736876" y="6444119"/>
            <a:ext cx="269084" cy="269084"/>
          </a:xfrm>
          <a:prstGeom prst="rect">
            <a:avLst/>
          </a:prstGeom>
        </p:spPr>
      </p:pic>
      <p:pic>
        <p:nvPicPr>
          <p:cNvPr id="34" name="图片 33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0472" y="6412845"/>
            <a:ext cx="115078" cy="115078"/>
          </a:xfrm>
          <a:prstGeom prst="rect">
            <a:avLst/>
          </a:prstGeom>
        </p:spPr>
      </p:pic>
      <p:pic>
        <p:nvPicPr>
          <p:cNvPr id="35" name="图片 3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976852">
            <a:off x="2423627" y="6505213"/>
            <a:ext cx="360040" cy="360040"/>
          </a:xfrm>
          <a:prstGeom prst="rect">
            <a:avLst/>
          </a:prstGeom>
        </p:spPr>
      </p:pic>
      <p:pic>
        <p:nvPicPr>
          <p:cNvPr id="36" name="图片 3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976852">
            <a:off x="6786938" y="5975472"/>
            <a:ext cx="360040" cy="360040"/>
          </a:xfrm>
          <a:prstGeom prst="rect">
            <a:avLst/>
          </a:prstGeom>
        </p:spPr>
      </p:pic>
      <p:pic>
        <p:nvPicPr>
          <p:cNvPr id="37" name="图片 36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290084">
            <a:off x="3272649" y="6647807"/>
            <a:ext cx="222195" cy="222195"/>
          </a:xfrm>
          <a:prstGeom prst="rect">
            <a:avLst/>
          </a:prstGeom>
        </p:spPr>
      </p:pic>
      <p:sp>
        <p:nvSpPr>
          <p:cNvPr id="38" name="矩形 37"/>
          <p:cNvSpPr/>
          <p:nvPr/>
        </p:nvSpPr>
        <p:spPr>
          <a:xfrm>
            <a:off x="-698713" y="-295083"/>
            <a:ext cx="288032" cy="5792755"/>
          </a:xfrm>
          <a:prstGeom prst="rect">
            <a:avLst/>
          </a:prstGeom>
          <a:solidFill>
            <a:schemeClr val="bg1">
              <a:alpha val="1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9155949" y="-308570"/>
            <a:ext cx="288032" cy="5641001"/>
          </a:xfrm>
          <a:prstGeom prst="rect">
            <a:avLst/>
          </a:prstGeom>
          <a:solidFill>
            <a:schemeClr val="bg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9371973" y="-294781"/>
            <a:ext cx="144016" cy="5641001"/>
          </a:xfrm>
          <a:prstGeom prst="rect">
            <a:avLst/>
          </a:prstGeom>
          <a:solidFill>
            <a:schemeClr val="bg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-284677" y="-295082"/>
            <a:ext cx="144016" cy="5792756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9443981" y="-260939"/>
            <a:ext cx="288032" cy="5641001"/>
          </a:xfrm>
          <a:prstGeom prst="rect">
            <a:avLst/>
          </a:prstGeom>
          <a:solidFill>
            <a:schemeClr val="bg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9732013" y="-294782"/>
            <a:ext cx="288032" cy="5641001"/>
          </a:xfrm>
          <a:prstGeom prst="rect">
            <a:avLst/>
          </a:prstGeom>
          <a:solidFill>
            <a:schemeClr val="bg1">
              <a:alpha val="1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-515799" y="-294781"/>
            <a:ext cx="288032" cy="5786337"/>
          </a:xfrm>
          <a:prstGeom prst="rect">
            <a:avLst/>
          </a:prstGeom>
          <a:solidFill>
            <a:schemeClr val="bg1">
              <a:alpha val="1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-360877" y="-261629"/>
            <a:ext cx="152400" cy="5714097"/>
          </a:xfrm>
          <a:prstGeom prst="rect">
            <a:avLst/>
          </a:prstGeom>
          <a:solidFill>
            <a:schemeClr val="bg1">
              <a:alpha val="1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9558933" y="-308571"/>
            <a:ext cx="144016" cy="5641001"/>
          </a:xfrm>
          <a:prstGeom prst="rect">
            <a:avLst/>
          </a:prstGeom>
          <a:solidFill>
            <a:schemeClr val="bg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9702949" y="-255784"/>
            <a:ext cx="173080" cy="5641001"/>
          </a:xfrm>
          <a:prstGeom prst="rect">
            <a:avLst/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067944" y="483518"/>
            <a:ext cx="453650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rgbClr val="FFE7BD"/>
                </a:solidFill>
              </a:rPr>
              <a:t>令你欢喜，令你忧！这就是爱情的魅力！它就像一根细细的红线，在无形中钩住了你的心。在无数个白昼之间转辗反侧，却甘之如饴！</a:t>
            </a:r>
          </a:p>
          <a:p>
            <a:r>
              <a:rPr lang="zh-CN" altLang="en-US" sz="1600" dirty="0" smtClean="0">
                <a:solidFill>
                  <a:srgbClr val="FFE7BD"/>
                </a:solidFill>
              </a:rPr>
              <a:t>爱情</a:t>
            </a:r>
            <a:r>
              <a:rPr lang="zh-CN" altLang="en-US" sz="1600" dirty="0">
                <a:solidFill>
                  <a:srgbClr val="FFE7BD"/>
                </a:solidFill>
              </a:rPr>
              <a:t>，一笔一划皆入眼成痴、成情。而那些关于爱情的唯美句子，是心中的情丝绵延，是对爱的述说，是用文字堆积的感情！</a:t>
            </a:r>
          </a:p>
        </p:txBody>
      </p:sp>
    </p:spTree>
    <p:extLst>
      <p:ext uri="{BB962C8B-B14F-4D97-AF65-F5344CB8AC3E}">
        <p14:creationId xmlns:p14="http://schemas.microsoft.com/office/powerpoint/2010/main" val="1946656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ripple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8.64198E-7 L 0.10087 0.00093 " pathEditMode="relative" rAng="0" ptsTypes="AA">
                                      <p:cBhvr>
                                        <p:cTn id="6" dur="7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35" y="31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1.48148E-6 C 0.0085 -0.4358 0.01354 -0.87161 0.01354 -1.30741 " pathEditMode="relative" rAng="0" ptsTypes="fA">
                                      <p:cBhvr>
                                        <p:cTn id="8" dur="4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77" y="-6537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187 0.00586 C -0.01614 -0.03365 -0.01441 -0.07346 -0.01284 -0.11482 C -0.0125 -0.16173 -0.01267 -0.20896 -0.0118 -0.25618 C -0.01163 -0.26883 -0.00937 -0.29414 -0.00937 -0.29383 C -0.00868 -0.32408 -0.00833 -0.37994 -0.00382 -0.40957 C -0.00121 -0.45463 0.0007 -0.49877 0.00191 -0.54383 C 0.00243 -0.80988 0.00417 -1.07223 0.00417 -1.33642 L -0.00034 -1.36729 " pathEditMode="relative" rAng="0" ptsTypes="ffffffAA">
                                      <p:cBhvr>
                                        <p:cTn id="10" dur="3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02" y="-68673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1.7284E-6 L -4.72222E-6 -1.35093 " pathEditMode="relative" rAng="0" ptsTypes="AA">
                                      <p:cBhvr>
                                        <p:cTn id="12" dur="5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7562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64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4.44444E-6 -3.82716E-6 L 4.44444E-6 -1.32345 " pathEditMode="relative" rAng="0" ptsTypes="AA">
                                      <p:cBhvr>
                                        <p:cTn id="14" dur="3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6173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2.22222E-6 L -1.66667E-6 -1.36266 " pathEditMode="relative" rAng="0" ptsTypes="AA">
                                      <p:cBhvr>
                                        <p:cTn id="16" dur="5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8148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64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11111E-6 3.7037E-6 L -1.11111E-6 -1.15618 " pathEditMode="relative" rAng="0" ptsTypes="AA">
                                      <p:cBhvr>
                                        <p:cTn id="18" dur="39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7809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4.81481E-6 L 3.88889E-6 -1.33086 " pathEditMode="relative" rAng="0" ptsTypes="AA">
                                      <p:cBhvr>
                                        <p:cTn id="20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6543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64" presetClass="path" presetSubtype="0" accel="50000" decel="5000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3.88889E-6 -4.81481E-6 L 3.88889E-6 -1.33086 " pathEditMode="relative" rAng="0" ptsTypes="AA">
                                      <p:cBhvr>
                                        <p:cTn id="22" dur="5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6543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64" presetClass="path" presetSubtype="0" accel="50000" decel="5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3.88889E-6 -4.81481E-6 L 3.88889E-6 -1.33086 " pathEditMode="relative" rAng="0" ptsTypes="AA">
                                      <p:cBhvr>
                                        <p:cTn id="24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6543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4.81481E-6 L 3.88889E-6 -1.33086 " pathEditMode="relative" rAng="0" ptsTypes="AA">
                                      <p:cBhvr>
                                        <p:cTn id="26" dur="5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6543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64" presetClass="path" presetSubtype="0" accel="50000" decel="50000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animMotion origin="layout" path="M 3.88889E-6 -4.81481E-6 L 3.88889E-6 -1.33086 " pathEditMode="relative" rAng="0" ptsTypes="AA">
                                      <p:cBhvr>
                                        <p:cTn id="28" dur="5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6543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64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3.05556E-6 4.5679E-6 L -3.05556E-6 -1.27377 " pathEditMode="relative" rAng="0" ptsTypes="AA">
                                      <p:cBhvr>
                                        <p:cTn id="30" dur="48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3704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64" presetClass="path" presetSubtype="0" accel="50000" decel="50000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animMotion origin="layout" path="M 3.88889E-6 -4.81481E-6 L 3.88889E-6 -1.33086 " pathEditMode="relative" rAng="0" ptsTypes="AA">
                                      <p:cBhvr>
                                        <p:cTn id="32" dur="44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6543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2.22222E-6 L -3.05556E-6 -1.39074 " pathEditMode="relative" rAng="0" ptsTypes="AA">
                                      <p:cBhvr>
                                        <p:cTn id="34" dur="5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9537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64" presetClass="path" presetSubtype="0" accel="50000" decel="50000" fill="hold" nodeType="withEffect">
                                  <p:stCondLst>
                                    <p:cond delay="2900"/>
                                  </p:stCondLst>
                                  <p:childTnLst>
                                    <p:animMotion origin="layout" path="M 3.88889E-6 -4.81481E-6 L 3.88889E-6 -1.33086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6543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64" presetClass="path" presetSubtype="0" accel="50000" decel="5000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animMotion origin="layout" path="M 3.88889E-6 -4.81481E-6 L 3.88889E-6 -1.33086 " pathEditMode="relative" rAng="0" ptsTypes="AA">
                                      <p:cBhvr>
                                        <p:cTn id="38" dur="5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6543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64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3.88889E-6 -4.81481E-6 L 3.88889E-6 -1.33086 " pathEditMode="relative" rAng="0" ptsTypes="AA">
                                      <p:cBhvr>
                                        <p:cTn id="40" dur="5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6543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64" presetClass="path" presetSubtype="0" accel="50000" decel="5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3.88889E-6 -4.81481E-6 L 3.88889E-6 -1.33086 " pathEditMode="relative" rAng="0" ptsTypes="AA">
                                      <p:cBhvr>
                                        <p:cTn id="42" dur="5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6543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64" presetClass="path" presetSubtype="0" accel="50000" decel="50000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animMotion origin="layout" path="M 3.88889E-6 -4.81481E-6 L 3.88889E-6 -1.33086 " pathEditMode="relative" rAng="0" ptsTypes="AA">
                                      <p:cBhvr>
                                        <p:cTn id="44" dur="4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6543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64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3.88889E-6 -4.81481E-6 L 3.88889E-6 -1.33086 " pathEditMode="relative" rAng="0" ptsTypes="AA">
                                      <p:cBhvr>
                                        <p:cTn id="46" dur="5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6543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64" presetClass="path" presetSubtype="0" accel="50000" decel="5000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animMotion origin="layout" path="M 3.88889E-6 -4.81481E-6 L 3.88889E-6 -1.33086 " pathEditMode="relative" rAng="0" ptsTypes="AA">
                                      <p:cBhvr>
                                        <p:cTn id="48" dur="3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6543"/>
                                    </p:animMotion>
                                  </p:childTnLst>
                                </p:cTn>
                              </p:par>
                              <p:par>
                                <p:cTn id="49" presetID="64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3.88889E-6 -4.81481E-6 L 3.88889E-6 -1.33086 " pathEditMode="relative" rAng="0" ptsTypes="AA">
                                      <p:cBhvr>
                                        <p:cTn id="50" dur="5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6543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64" presetClass="path" presetSubtype="0" accel="50000" decel="5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2.22222E-6 -1.35802E-6 L -2.22222E-6 -1.34568 " pathEditMode="relative" rAng="0" ptsTypes="AA">
                                      <p:cBhvr>
                                        <p:cTn id="52" dur="5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7284"/>
                                    </p:animMotion>
                                  </p:childTnLst>
                                </p:cTn>
                              </p:par>
                              <p:par>
                                <p:cTn id="53" presetID="64" presetClass="path" presetSubtype="0" accel="50000" decel="5000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animMotion origin="layout" path="M -3.05556E-6 4.5679E-6 L -3.05556E-6 -1.27377 " pathEditMode="relative" rAng="0" ptsTypes="AA">
                                      <p:cBhvr>
                                        <p:cTn id="54" dur="4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3704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64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4.72222E-6 2.46914E-6 L 4.72222E-6 -1.38827 " pathEditMode="relative" rAng="0" ptsTypes="AA">
                                      <p:cBhvr>
                                        <p:cTn id="56" dur="5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9414"/>
                                    </p:animMotion>
                                  </p:childTnLst>
                                </p:cTn>
                              </p:par>
                              <p:par>
                                <p:cTn id="57" presetID="63" presetClass="path" presetSubtype="0" accel="50000" decel="5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2.77778E-6 4.69136E-6 L 1.07882 4.69136E-6 " pathEditMode="relative" rAng="0" ptsTypes="AA">
                                      <p:cBhvr>
                                        <p:cTn id="58" dur="3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941" y="0"/>
                                    </p:animMotion>
                                  </p:childTnLst>
                                </p:cTn>
                              </p:par>
                              <p:par>
                                <p:cTn id="59" presetID="63" presetClass="path" presetSubtype="0" accel="50000" decel="5000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-0.00729 0.02408 L 1.05573 0.02408 " pathEditMode="relative" rAng="0" ptsTypes="AA">
                                      <p:cBhvr>
                                        <p:cTn id="60" dur="3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142" y="0"/>
                                    </p:animMotion>
                                  </p:childTnLst>
                                </p:cTn>
                              </p:par>
                              <p:par>
                                <p:cTn id="61" presetID="35" presetClass="path" presetSubtype="0" accel="50000" decel="5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4.72222E-6 -3.58025E-6 L -1.12605 -3.58025E-6 " pathEditMode="relative" rAng="0" ptsTypes="AA">
                                      <p:cBhvr>
                                        <p:cTn id="62" dur="3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6302" y="0"/>
                                    </p:animMotion>
                                  </p:childTnLst>
                                </p:cTn>
                              </p:par>
                              <p:par>
                                <p:cTn id="63" presetID="35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0 L -1.07083 0 " pathEditMode="relative" rAng="0" ptsTypes="AA">
                                      <p:cBhvr>
                                        <p:cTn id="64" dur="3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3542" y="0"/>
                                    </p:animMotion>
                                  </p:childTnLst>
                                </p:cTn>
                              </p:par>
                              <p:par>
                                <p:cTn id="65" presetID="35" presetClass="path" presetSubtype="0" accel="50000" decel="5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5.55556E-7 2.34568E-6 L -1.07708 -0.0179 " pathEditMode="relative" rAng="0" ptsTypes="AA">
                                      <p:cBhvr>
                                        <p:cTn id="66" dur="3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3854" y="-895"/>
                                    </p:animMotion>
                                  </p:childTnLst>
                                </p:cTn>
                              </p:par>
                              <p:par>
                                <p:cTn id="67" presetID="35" presetClass="path" presetSubtype="0" accel="50000" decel="5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0.01267 0.00834 L -1.14062 0.00124 " pathEditMode="relative" rAng="0" ptsTypes="AA">
                                      <p:cBhvr>
                                        <p:cTn id="68" dur="3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6406" y="-370"/>
                                    </p:animMotion>
                                  </p:childTnLst>
                                </p:cTn>
                              </p:par>
                              <p:par>
                                <p:cTn id="69" presetID="63" presetClass="path" presetSubtype="0" accel="50000" decel="50000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animMotion origin="layout" path="M 2.77778E-6 4.69136E-6 L 1.07882 4.69136E-6 " pathEditMode="relative" rAng="0" ptsTypes="AA">
                                      <p:cBhvr>
                                        <p:cTn id="70" dur="3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941" y="0"/>
                                    </p:animMotion>
                                  </p:childTnLst>
                                </p:cTn>
                              </p:par>
                              <p:par>
                                <p:cTn id="71" presetID="63" presetClass="path" presetSubtype="0" accel="50000" decel="50000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animMotion origin="layout" path="M 2.77778E-6 4.69136E-6 L 1.07882 4.69136E-6 " pathEditMode="relative" rAng="0" ptsTypes="AA">
                                      <p:cBhvr>
                                        <p:cTn id="72" dur="3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941" y="0"/>
                                    </p:animMotion>
                                  </p:childTnLst>
                                </p:cTn>
                              </p:par>
                              <p:par>
                                <p:cTn id="73" presetID="35" presetClass="path" presetSubtype="0" accel="50000" decel="5000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animMotion origin="layout" path="M 8.33333E-7 0 L -1.07083 0 " pathEditMode="relative" rAng="0" ptsTypes="AA">
                                      <p:cBhvr>
                                        <p:cTn id="74" dur="3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3542" y="0"/>
                                    </p:animMotion>
                                  </p:childTnLst>
                                </p:cTn>
                              </p:par>
                              <p:par>
                                <p:cTn id="75" presetID="35" presetClass="path" presetSubtype="0" accel="50000" decel="50000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animMotion origin="layout" path="M -0.03229 0.02068 L -1.14618 0.01698 " pathEditMode="relative" rAng="0" ptsTypes="AA">
                                      <p:cBhvr>
                                        <p:cTn id="76" dur="3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5694" y="-185"/>
                                    </p:animMotion>
                                  </p:childTnLst>
                                </p:cTn>
                              </p:par>
                              <p:par>
                                <p:cTn id="77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3673" y="-236561"/>
            <a:ext cx="9177673" cy="638882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0528" y="2427734"/>
            <a:ext cx="9141293" cy="514350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9362" y="2804397"/>
            <a:ext cx="2195087" cy="2195087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3419" y="-167923"/>
            <a:ext cx="1662099" cy="1662099"/>
          </a:xfrm>
          <a:prstGeom prst="rect">
            <a:avLst/>
          </a:prstGeom>
        </p:spPr>
      </p:pic>
      <p:pic>
        <p:nvPicPr>
          <p:cNvPr id="15" name="图片 14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2525" y="3192754"/>
            <a:ext cx="230230" cy="2318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图片 15" descr="6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8899" y="3541612"/>
            <a:ext cx="173461" cy="1734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图片 16" descr="6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9411" y="3307869"/>
            <a:ext cx="115116" cy="1166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图片 17" descr="6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7075" y="3307869"/>
            <a:ext cx="116692" cy="1166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图片 18" descr="6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1700" y="3482484"/>
            <a:ext cx="115114" cy="1151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图片 19" descr="6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0200" y="3191970"/>
            <a:ext cx="115114" cy="115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图片 20" descr="6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7587" y="3135202"/>
            <a:ext cx="173460" cy="1718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图片 21" descr="6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9199" y="3346350"/>
            <a:ext cx="173461" cy="1734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图片 22" descr="6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2724" y="3541612"/>
            <a:ext cx="173461" cy="1734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图片 23" descr="6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3236" y="3657500"/>
            <a:ext cx="173461" cy="1734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图片 24" descr="6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0200" y="3308250"/>
            <a:ext cx="171884" cy="1734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图片 25" descr="6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6599" y="3251100"/>
            <a:ext cx="173461" cy="1734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图片 26" descr="6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2999" y="3251100"/>
            <a:ext cx="173461" cy="1734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图片 27" descr="6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5850" y="3482875"/>
            <a:ext cx="171884" cy="1734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图片 28" descr="6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3511" y="3482875"/>
            <a:ext cx="173461" cy="1734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" name="图片 29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0161" y="3308642"/>
            <a:ext cx="231807" cy="2318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" name="图片 30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5012" y="3132418"/>
            <a:ext cx="230230" cy="230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" name="图片 31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1186" y="3367368"/>
            <a:ext cx="231807" cy="230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" name="图片 32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6836" y="3076856"/>
            <a:ext cx="231807" cy="230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" name="图片 33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3236" y="3192754"/>
            <a:ext cx="231807" cy="2318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" name="图片 34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2486" y="3599154"/>
            <a:ext cx="231807" cy="2318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" name="图片 35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1225" y="3192754"/>
            <a:ext cx="230230" cy="2318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" name="图片 36" descr="6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0950" y="3482484"/>
            <a:ext cx="115114" cy="1151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" name="图片 37" descr="6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7350" y="3425334"/>
            <a:ext cx="115114" cy="1151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图片 38" descr="6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3236" y="3541220"/>
            <a:ext cx="116691" cy="115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" name="图片 39" descr="6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6600" y="3482484"/>
            <a:ext cx="115114" cy="1151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" name="图片 40" descr="6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5850" y="3425334"/>
            <a:ext cx="115114" cy="1151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2" name="图片 41" descr="6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1975" y="3425334"/>
            <a:ext cx="115114" cy="1151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" name="图片 42" descr="6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6836" y="3657109"/>
            <a:ext cx="115115" cy="1151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" name="图片 43" descr="6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5061" y="3715845"/>
            <a:ext cx="115115" cy="115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" name="图片 44" descr="6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4550" y="3715845"/>
            <a:ext cx="115114" cy="115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" name="图片 45" descr="6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0675" y="3541220"/>
            <a:ext cx="115114" cy="115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" name="图片 46" descr="6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1186" y="3134820"/>
            <a:ext cx="115115" cy="115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" name="图片 47" descr="6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5061" y="3076084"/>
            <a:ext cx="115115" cy="1151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" name="图片 48" descr="6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9686" y="3191970"/>
            <a:ext cx="115115" cy="115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" name="图片 49" descr="6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0200" y="3772995"/>
            <a:ext cx="115114" cy="115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" name="图片 50" descr="6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4036" y="3715845"/>
            <a:ext cx="115115" cy="115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" name="图片 51" descr="6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9411" y="3425334"/>
            <a:ext cx="115115" cy="1151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" name="图片 52" descr="6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4786" y="3425334"/>
            <a:ext cx="115115" cy="1151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" name="图片 53" descr="6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6562" y="3598381"/>
            <a:ext cx="116692" cy="1166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" name="图片 54" descr="6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5299" y="3307869"/>
            <a:ext cx="115115" cy="1166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" name="图片 55" descr="6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1700" y="3425715"/>
            <a:ext cx="173460" cy="1718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" name="图片 56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1699" y="3541993"/>
            <a:ext cx="231806" cy="230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" name="图片 57" descr="6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1699" y="3251100"/>
            <a:ext cx="173461" cy="1734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9" name="图片 58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4950" y="3060981"/>
            <a:ext cx="230230" cy="230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" name="图片 59" descr="6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1461" y="3308250"/>
            <a:ext cx="173461" cy="1734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" name="图片 60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1462" y="3426106"/>
            <a:ext cx="230230" cy="230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" name="图片 61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3236" y="3367368"/>
            <a:ext cx="231807" cy="230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3" name="图片 62" descr="6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2999" y="3308250"/>
            <a:ext cx="173461" cy="1734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4" name="图片 63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2999" y="3426106"/>
            <a:ext cx="231806" cy="230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5" name="图片 64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6512" y="3275293"/>
            <a:ext cx="230230" cy="230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6" name="图片 65" descr="6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2486" y="3251100"/>
            <a:ext cx="173461" cy="1734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7" name="图片 66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2486" y="3367368"/>
            <a:ext cx="231807" cy="230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8" name="图片 67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9262" y="3275293"/>
            <a:ext cx="230230" cy="230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" name="图片 68" descr="6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2524" y="3282850"/>
            <a:ext cx="173461" cy="1734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0" name="图片 69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4887" y="3400706"/>
            <a:ext cx="230230" cy="230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" name="图片 70" descr="6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5400" y="3109802"/>
            <a:ext cx="173460" cy="1718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2" name="图片 71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5400" y="3226081"/>
            <a:ext cx="230230" cy="230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3" name="图片 72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2062" y="3148336"/>
            <a:ext cx="709612" cy="709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4" name="图片 73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8737" y="2916561"/>
            <a:ext cx="709612" cy="709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5" name="图片 74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0699" y="2852268"/>
            <a:ext cx="1064417" cy="10644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6" name="图片 75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6850" y="2900686"/>
            <a:ext cx="709612" cy="709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7" name="图片 76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5137" y="3207074"/>
            <a:ext cx="709612" cy="709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8" name="图片 77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2921324"/>
            <a:ext cx="709612" cy="709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9" name="图片 78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1162" y="3114999"/>
            <a:ext cx="709612" cy="709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0" name="文本框 13"/>
          <p:cNvSpPr txBox="1"/>
          <p:nvPr/>
        </p:nvSpPr>
        <p:spPr>
          <a:xfrm>
            <a:off x="611560" y="1419622"/>
            <a:ext cx="244827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rgbClr val="FFE7BD"/>
                </a:solidFill>
                <a:cs typeface="+mn-ea"/>
                <a:sym typeface="+mn-lt"/>
              </a:rPr>
              <a:t>太多的回忆和希望，不管它有多疯狂，我愿意一生珍藏。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0">
        <p:circle/>
      </p:transition>
    </mc:Choice>
    <mc:Fallback xmlns="">
      <p:transition spd="slow" advClick="0" advTm="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4.44444E-6 L 0.00087 -0.20062 " pathEditMode="relative" rAng="0" ptsTypes="AA">
                                      <p:cBhvr>
                                        <p:cTn id="6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" y="-10031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31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1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31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xit" presetSubtype="0" fill="hold" nodeType="withEffect">
                                  <p:stCondLst>
                                    <p:cond delay="3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xit" presetSubtype="32" fill="hold" nodeType="withEffect">
                                  <p:stCondLst>
                                    <p:cond delay="38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" dur="125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25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3" dur="1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xit" presetSubtype="32" fill="hold" nodeType="withEffect">
                                  <p:stCondLst>
                                    <p:cond delay="37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8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8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3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3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3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3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8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3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3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2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3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3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8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3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3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8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3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3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2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3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3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2" presetClass="entr" presetSubtype="8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3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3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2" presetClass="entr" presetSubtype="8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3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3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3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3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2" presetClass="entr" presetSubtype="8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3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3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2" presetClass="entr" presetSubtype="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3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3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2" presetClass="entr" presetSubtype="8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3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3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2" presetClass="entr" presetSubtype="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3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3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9" presetID="2" presetClass="entr" presetSubtype="8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3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3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3" presetID="2" presetClass="entr" presetSubtype="8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5" dur="3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6" dur="3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7" presetID="2" presetClass="entr" presetSubtype="8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9" dur="3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0" dur="3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1" presetID="2" presetClass="entr" presetSubtype="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3" dur="3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4" dur="3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5" presetID="2" presetClass="entr" presetSubtype="8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7" dur="3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8" dur="3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9" presetID="2" presetClass="entr" presetSubtype="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1" dur="3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2" dur="3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3" presetID="2" presetClass="entr" presetSubtype="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5" dur="3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6" dur="3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7" presetID="2" presetClass="entr" presetSubtype="2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9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0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1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3" dur="3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4" dur="3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5" presetID="2" presetClass="entr" presetSubtype="2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7" dur="3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8" dur="3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9" presetID="2" presetClass="entr" presetSubtype="2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1" dur="3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2" dur="3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3" presetID="2" presetClass="entr" presetSubtype="2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5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6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7" presetID="2" presetClass="entr" presetSubtype="2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9" dur="3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0" dur="3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1" presetID="2" presetClass="entr" presetSubtype="2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3" dur="3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4" dur="3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5" presetID="2" presetClass="entr" presetSubtype="2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7" dur="3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8" dur="3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9" presetID="2" presetClass="entr" presetSubtype="2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1" dur="3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2" dur="3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3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5" dur="3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6" dur="3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7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9" dur="3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0" dur="3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1" presetID="2" presetClass="entr" presetSubtype="2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3" dur="3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4" dur="3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5" presetID="2" presetClass="entr" presetSubtype="2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7" dur="3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8" dur="3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9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1" dur="3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2" dur="3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5" dur="3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6" dur="3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7" presetID="2" presetClass="entr" presetSubtype="2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9" dur="3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0" dur="3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3" dur="3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4" dur="3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5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7" dur="3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8" dur="3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1" dur="3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2" dur="3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3" presetID="2" presetClass="entr" presetSubtype="2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5" dur="3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6" dur="3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7" presetID="2" presetClass="entr" presetSubtype="2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9" dur="3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0" dur="3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1" presetID="2" presetClass="entr" presetSubtype="2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3" dur="3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4" dur="3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5" presetID="2" presetClass="entr" presetSubtype="2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7" dur="3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8" dur="3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9" presetID="2" presetClass="entr" presetSubtype="2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1" dur="3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2" dur="3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3" presetID="2" presetClass="entr" presetSubtype="2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5" dur="3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6" dur="3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7" presetID="2" presetClass="entr" presetSubtype="2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9" dur="3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0" dur="3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1" presetID="2" presetClass="entr" presetSubtype="2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3" dur="3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4" dur="3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5" presetID="2" presetClass="entr" presetSubtype="2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7" dur="3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8" dur="3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9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1" dur="3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2" dur="3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3" presetID="2" presetClass="entr" presetSubtype="2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5" dur="3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6" dur="3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7" presetID="2" presetClass="entr" presetSubtype="2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9" dur="3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0" dur="3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3" dur="3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4" dur="3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5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7" dur="4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8" presetID="10" presetClass="exit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9" dur="4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0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1" presetID="10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3" dur="4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4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5" dur="4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7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9" dur="4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0" presetID="10" presetClass="exit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1" dur="4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2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3" presetID="10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5" dur="4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6" presetID="10" presetClass="exit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7" dur="4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8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9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1" dur="4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2" presetID="10" presetClass="exit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3" dur="4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4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5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7" dur="4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8" presetID="10" presetClass="exit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9" dur="4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0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1" presetID="10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3" dur="4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4" presetID="10" presetClass="exit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5" dur="4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7" presetID="10" presetClass="exit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8" dur="3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9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0" presetID="10" presetClass="exit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1" dur="3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2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3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4" dur="3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5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6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7" dur="3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8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9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0" dur="3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1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2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3" dur="3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4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5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6" dur="3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7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8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9" dur="3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0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1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2" dur="3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3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4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5" dur="3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6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7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8" dur="3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9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0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1" dur="3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2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3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4" dur="3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5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6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7" dur="3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8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9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0" dur="3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1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2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3" dur="3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4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5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6" dur="3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7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8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9" dur="3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0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1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2" dur="3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3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4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5" dur="3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6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7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8" dur="3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9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0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1" dur="3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2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3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4" dur="3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5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6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7" dur="3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8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9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0" dur="3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1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2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3" dur="3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4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5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6" dur="3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7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8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9" dur="3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0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1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2" dur="3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3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4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5" dur="3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6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7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8" dur="3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9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0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1" dur="3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2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3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4" dur="3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5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6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7" dur="3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8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9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0" dur="3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1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2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3" dur="3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4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5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6" dur="3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7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8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9" dur="3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0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1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2" dur="3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3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4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5" dur="3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6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7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8" dur="3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9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0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1" dur="3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2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3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4" dur="3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5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6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7" dur="3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8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9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0" dur="3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1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2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3" dur="3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4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5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6" dur="3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7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8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9" dur="3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0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1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2" dur="3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3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4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5" dur="3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6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7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8" dur="3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9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0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1" dur="3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2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3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4" dur="3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5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6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7" dur="3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8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9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0" dur="3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1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2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3" dur="3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4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5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6" dur="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7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8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9" dur="3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0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1" fill="hold">
                      <p:stCondLst>
                        <p:cond delay="indefinite"/>
                      </p:stCondLst>
                      <p:childTnLst>
                        <p:par>
                          <p:cTn id="492" fill="hold">
                            <p:stCondLst>
                              <p:cond delay="0"/>
                            </p:stCondLst>
                            <p:childTnLst>
                              <p:par>
                                <p:cTn id="493" presetID="42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5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6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7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" grpId="0"/>
      <p:bldP spid="80" grpId="1"/>
      <p:bldP spid="80" grpId="2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75910"/>
            <a:ext cx="9143999" cy="580834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821" y="-927695"/>
            <a:ext cx="361189" cy="361189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008281">
            <a:off x="1114467" y="-557735"/>
            <a:ext cx="361189" cy="361189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3104" y="-965030"/>
            <a:ext cx="361189" cy="361189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-947120"/>
            <a:ext cx="361189" cy="361189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0724" y="-436474"/>
            <a:ext cx="361189" cy="361189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7944" y="-2230220"/>
            <a:ext cx="361189" cy="361189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697569">
            <a:off x="2495249" y="-1651876"/>
            <a:ext cx="361189" cy="361189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00" y="-564763"/>
            <a:ext cx="361189" cy="361189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933131">
            <a:off x="3118381" y="-485880"/>
            <a:ext cx="361189" cy="361189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445638">
            <a:off x="3493978" y="-1145624"/>
            <a:ext cx="361189" cy="361189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-698713" y="-189086"/>
            <a:ext cx="288032" cy="5686759"/>
          </a:xfrm>
          <a:prstGeom prst="rect">
            <a:avLst/>
          </a:prstGeom>
          <a:solidFill>
            <a:schemeClr val="bg1">
              <a:alpha val="1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9155949" y="-305286"/>
            <a:ext cx="288032" cy="5637717"/>
          </a:xfrm>
          <a:prstGeom prst="rect">
            <a:avLst/>
          </a:prstGeom>
          <a:solidFill>
            <a:schemeClr val="bg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9371973" y="-291497"/>
            <a:ext cx="144016" cy="5637717"/>
          </a:xfrm>
          <a:prstGeom prst="rect">
            <a:avLst/>
          </a:prstGeom>
          <a:solidFill>
            <a:schemeClr val="bg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-334481" y="-189086"/>
            <a:ext cx="193820" cy="5686760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9443981" y="-257655"/>
            <a:ext cx="288032" cy="5637717"/>
          </a:xfrm>
          <a:prstGeom prst="rect">
            <a:avLst/>
          </a:prstGeom>
          <a:solidFill>
            <a:schemeClr val="bg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9732013" y="-291498"/>
            <a:ext cx="288032" cy="5637717"/>
          </a:xfrm>
          <a:prstGeom prst="rect">
            <a:avLst/>
          </a:prstGeom>
          <a:solidFill>
            <a:schemeClr val="bg1">
              <a:alpha val="1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-515799" y="-203574"/>
            <a:ext cx="288032" cy="5695130"/>
          </a:xfrm>
          <a:prstGeom prst="rect">
            <a:avLst/>
          </a:prstGeom>
          <a:solidFill>
            <a:schemeClr val="bg1">
              <a:alpha val="1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-410681" y="-127178"/>
            <a:ext cx="152400" cy="5645779"/>
          </a:xfrm>
          <a:prstGeom prst="rect">
            <a:avLst/>
          </a:prstGeom>
          <a:solidFill>
            <a:schemeClr val="bg1">
              <a:alpha val="1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9558933" y="-305287"/>
            <a:ext cx="144016" cy="5637717"/>
          </a:xfrm>
          <a:prstGeom prst="rect">
            <a:avLst/>
          </a:prstGeom>
          <a:solidFill>
            <a:schemeClr val="bg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9702949" y="-252500"/>
            <a:ext cx="173080" cy="5637717"/>
          </a:xfrm>
          <a:prstGeom prst="rect">
            <a:avLst/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5" name="文本框 13"/>
          <p:cNvSpPr txBox="1"/>
          <p:nvPr/>
        </p:nvSpPr>
        <p:spPr>
          <a:xfrm>
            <a:off x="4427984" y="4084802"/>
            <a:ext cx="45365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rgbClr val="C00000"/>
                </a:solidFill>
                <a:cs typeface="+mn-ea"/>
                <a:sym typeface="+mn-lt"/>
              </a:rPr>
              <a:t>每个人都有春天，无论是你，或者是我。每个人在春天里，都有欢笑，有爱情。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5000" fill="hold"/>
                                        <p:tgtEl>
                                          <p:spTgt spid="5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Motion origin="layout" path="M -2.77778E-6 -3.82979E-6 C 0.00087 0.02313 0.00052 0.04842 0.00729 0.06877 C 0.00868 0.07863 0.00938 0.08234 0.0132 0.09035 C 0.01493 0.09991 0.01667 0.10423 0.02153 0.10731 C 0.02309 0.11656 0.02448 0.12057 0.02865 0.12612 C 0.03143 0.13445 0.03507 0.13815 0.0382 0.14586 C 0.03907 0.14801 0.03959 0.15079 0.04063 0.15233 C 0.04271 0.15665 0.04775 0.16251 0.04775 0.16282 C 0.05261 0.17762 0.05816 0.19088 0.0632 0.20629 C 0.06615 0.21431 0.06632 0.22233 0.07032 0.23035 C 0.0757 0.28369 0.07743 0.36726 0.06441 0.41937 C 0.06181 0.43016 0.05868 0.44034 0.05608 0.45144 C 0.05313 0.46377 0.05122 0.47487 0.04653 0.48505 C 0.04479 0.49492 0.04323 0.5054 0.04063 0.51434 C 0.0349 0.53315 0.03889 0.51558 0.03455 0.5313 C 0.03143 0.5424 0.03004 0.55258 0.02622 0.56275 C 0.02379 0.57756 0.02066 0.58958 0.01788 0.60438 C 0.01615 0.64539 0.01407 0.68517 0.0191 0.72526 C 0.01997 0.74962 0.02101 0.77922 0.025 0.80296 C 0.02639 0.8116 0.02778 0.81838 0.02865 0.82702 C 0.03091 0.85014 0.03282 0.87419 0.0382 0.89485 C 0.04323 0.94573 0.04549 1.00062 0.03698 1.05027 C 0.03559 1.07648 0.0342 1.10238 0.03229 1.12828 C 0.03108 1.20753 0.04375 1.20568 0.02865 1.20568 " pathEditMode="relative" rAng="0" ptsTypes="fffffffffffffffffffffffA">
                                      <p:cBhvr>
                                        <p:cTn id="8" dur="43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72" y="60376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accel="50000" decel="5000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Motion origin="layout" path="M -0.00104 4.44033E-6 C -0.00138 0.00524 -0.00173 0.01603 -0.00312 0.02158 C -0.00416 0.02621 -0.00729 0.03607 -0.00729 0.03638 C -0.00746 0.037 -0.00902 0.04964 -0.00902 0.05149 C -0.00902 0.06753 -0.00902 0.08479 -0.00833 0.10237 C -0.00763 0.12303 0.00886 0.14955 0.01563 0.16034 C 0.01719 0.1662 0.0191 0.17175 0.02066 0.17792 C 0.02171 0.18069 0.02396 0.18748 0.02396 0.18778 C 0.02587 0.20567 0.02813 0.22294 0.0323 0.23866 C 0.03351 0.25069 0.03455 0.26333 0.03629 0.27505 C 0.03559 0.37064 0.03993 0.36632 0.0323 0.41905 C 0.02969 0.43755 0.02743 0.45544 0.025 0.47301 C 0.02292 0.48812 0.025 0.47271 0.02292 0.48812 C 0.02257 0.49028 0.02171 0.49522 0.02171 0.49552 C 0.02014 0.53376 0.02153 0.5757 0.01771 0.61239 C 0.01875 0.65525 0.01789 0.67961 0.02171 0.71477 C 0.02431 0.73882 0.02865 0.76225 0.03316 0.78353 C 0.03716 0.80111 0.03785 0.82516 0.03941 0.84428 C 0.04028 0.86432 0.04184 0.88375 0.0448 0.90317 C 0.04427 0.93154 0.0448 0.95313 0.04254 0.97841 C 0.04046 1.00215 0.03768 1.02528 0.03629 1.04933 C 0.03664 1.07893 0.0375 1.10823 0.0375 1.13721 C 0.0375 1.16003 0.0375 1.15757 0.03438 1.14986 L 0.0448 1.11748 " pathEditMode="relative" rAng="0" ptsTypes="ffffffffffffffffffffffAA">
                                      <p:cBhvr>
                                        <p:cTn id="10" dur="39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92" y="58002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0" presetClass="path" presetSubtype="0" accel="50000" decel="5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0.00087 0.03701 C -0.00243 0.04564 -0.00503 0.05674 -0.00989 0.06229 C -0.01163 0.07185 -0.01614 0.07925 -0.01944 0.08758 C -0.02031 0.08974 -0.02187 0.09405 -0.02187 0.09405 C -0.02291 0.10115 -0.02778 0.11317 -0.02778 0.11317 C -0.02899 0.12211 -0.03055 0.12982 -0.03246 0.13846 C -0.03125 0.18779 -0.03472 0.21277 -0.0158 0.24638 C -0.01493 0.25101 -0.01128 0.25409 -0.01111 0.25902 C -0.01041 0.29695 -0.01163 0.33519 -0.01232 0.37312 C -0.01267 0.39316 -0.02014 0.41567 -0.02534 0.43232 C -0.03246 0.45483 -0.03784 0.47888 -0.0408 0.50417 C -0.0408 0.50478 -0.0408 0.54148 -0.03732 0.55505 C -0.03576 0.56091 -0.03455 0.56707 -0.03246 0.57201 C -0.03003 0.57756 -0.02534 0.58897 -0.02534 0.58897 C -0.02343 0.59822 -0.01927 0.6087 -0.01458 0.61425 C -0.00278 0.64262 -0.021 0.60099 -0.00521 0.62874 C 0.00087 0.63984 -0.00382 0.64632 0.00556 0.65002 C 0.01216 0.67376 0.00365 0.64694 0.01146 0.66297 C 0.01667 0.67376 0.02118 0.68671 0.02587 0.69874 C 0.02778 0.70861 0.03143 0.71508 0.03542 0.72218 C 0.03698 0.72773 0.03907 0.73852 0.04132 0.74314 C 0.04427 0.74931 0.04861 0.75332 0.05087 0.7601 C 0.05504 0.77275 0.05243 0.76843 0.05799 0.7749 C 0.06528 0.79341 0.07396 0.80975 0.08177 0.82763 C 0.08559 0.84768 0.07934 0.81653 0.08646 0.84243 C 0.0908 0.85816 0.09358 0.8782 0.09601 0.89547 C 0.09948 0.9556 0.10313 1.0182 0.09479 1.0774 C 0.09393 1.107 0.09132 1.13661 0.09132 1.16621 C 0.09132 1.16837 0.09375 1.16066 0.09254 1.15973 C 0.09115 1.1585 0.09011 1.16251 0.08889 1.16405 C 0.08733 1.16343 0.08542 1.16004 0.0842 1.16189 C 0.08316 1.16343 0.08559 1.16621 0.08646 1.16806 C 0.08663 1.16837 0.08646 1.16683 0.08646 1.16621 C 0.09167 1.15942 0.09132 1.16343 0.09132 1.15757 " pathEditMode="relative" ptsTypes="fffffffffffffffffffffffffffffffffA">
                                      <p:cBhvr>
                                        <p:cTn id="12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3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174 0.05859 C -0.00261 0.074 -0.00365 0.09374 -0.00886 0.107 C -0.01111 0.12334 -0.01598 0.13814 -0.01962 0.15356 C -0.02466 0.17484 -0.02691 0.19858 -0.02917 0.22109 C -0.02865 0.26457 -0.03351 0.3321 -0.01719 0.37342 C -0.01598 0.37959 -0.01441 0.38668 -0.0125 0.39223 C -0.01111 0.39655 -0.00764 0.40487 -0.00764 0.40487 C -0.00573 0.41505 -0.00313 0.42491 0.00191 0.43046 C 0.00347 0.43478 0.0059 0.43848 0.00659 0.44311 C 0.00694 0.44619 0.00694 0.44927 0.00781 0.45143 C 0.0085 0.4539 0.01007 0.45452 0.01128 0.45575 C 0.01475 0.47333 0.02222 0.48782 0.02569 0.50478 C 0.02968 0.52513 0.02986 0.55011 0.03871 0.56553 C 0.04149 0.58526 0.03941 0.57755 0.04357 0.58927 C 0.04392 0.59204 0.04392 0.59482 0.04461 0.59759 C 0.04583 0.60222 0.04948 0.61024 0.04948 0.61024 C 0.05243 0.62565 0.04982 0.62072 0.05538 0.6272 C 0.06215 0.64508 0.05972 0.66821 0.06371 0.68856 C 0.0677 0.78014 0.08298 0.88375 0.06024 0.96762 C 0.05989 0.97101 0.0592 0.97441 0.05902 0.97841 C 0.0585 0.98674 0.0585 0.99507 0.05781 1.0037 C 0.05729 1.00956 0.05538 1.02035 0.05538 1.02035 C 0.05451 1.04286 0.05451 1.06198 0.04704 1.07956 C 0.04583 1.09066 0.04409 1.10083 0.04236 1.11162 C 0.04149 1.11687 0.03993 1.12828 0.03993 1.12828 C 0.04079 1.15603 0.04045 1.17391 0.04826 1.19611 C 0.05 1.21739 0.04878 1.23928 0.05781 1.25532 C 0.06389 1.28646 0.06024 1.26364 0.06024 1.32717 " pathEditMode="relative" ptsTypes="fffffffffffffffffffffffffffA">
                                      <p:cBhvr>
                                        <p:cTn id="14" dur="42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712 0.04225 C 0.01372 0.05736 0.01059 0.04718 0.01302 0.06136 C 0.01372 0.06568 0.01545 0.07401 0.01545 0.07401 C 0.01684 0.10238 0.01736 0.09436 0.02014 0.1144 C 0.02084 0.12982 0.02101 0.14431 0.02379 0.15881 C 0.0257 0.23898 0.02986 0.31792 0.00938 0.391 C 0.00591 0.41906 0.01111 0.38144 0.00591 0.40611 C 0.00313 0.41906 0.00104 0.43417 -0.00364 0.44619 C -0.00555 0.46161 -0.01389 0.48936 -0.02031 0.50077 C -0.02257 0.5128 -0.02552 0.52143 -0.02864 0.53253 C -0.03073 0.53993 -0.03212 0.54888 -0.03455 0.55628 C -0.03975 0.57169 -0.03698 0.55659 -0.04166 0.57478 C -0.04323 0.58125 -0.04409 0.58773 -0.04531 0.5939 C -0.04618 0.59852 -0.04774 0.60685 -0.04774 0.60685 C -0.04618 0.62504 -0.04305 0.64323 -0.04166 0.66173 C -0.04114 0.6679 -0.04062 0.6827 -0.03941 0.68949 C -0.0368 0.70336 -0.03368 0.71724 -0.03107 0.73173 C -0.02882 0.74437 -0.02291 0.75794 -0.01909 0.76935 C -0.01423 0.78384 -0.01146 0.80389 -0.00955 0.82054 C -0.01024 0.86741 -0.01041 0.92014 -0.01909 0.96639 C -0.02066 0.98582 -0.0217 1.00062 -0.025 1.01912 C -0.02587 1.0293 -0.02673 1.03855 -0.02864 1.04872 C -0.02986 1.15572 -0.02048 1.18532 -0.03107 1.15017 L -0.03107 1.15017 C -0.03142 1.14585 -0.03229 1.13753 -0.03229 1.13753 C -0.03229 1.13537 -0.03229 1.13321 -0.03229 1.13105 L -0.03107 1.18162 " pathEditMode="relative" ptsTypes="ffffffffffffffffffffffFffAA">
                                      <p:cBhvr>
                                        <p:cTn id="16" dur="42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7" presetID="0" presetClass="path" presetSubtype="0" accel="50000" decel="5000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Motion origin="layout" path="M -0.01198 0.04779 C -0.00625 0.05119 -0.00625 0.0592 -0.00469 0.06876 C -0.00243 0.08295 0.00017 0.09621 0.0059 0.107 C 0.00625 0.11039 0.00625 0.1144 0.00711 0.11748 C 0.00781 0.11995 0.01007 0.12118 0.01076 0.12365 C 0.01232 0.12982 0.01198 0.1366 0.01302 0.14277 C 0.0158 0.1807 0.01562 0.20197 0.01423 0.24638 C 0.01354 0.26642 0.00711 0.28708 0.00364 0.30558 C 0.00052 0.32223 -0.00261 0.33734 -0.00834 0.35183 C -0.01129 0.36725 -0.00938 0.36078 -0.01302 0.37126 C -0.01476 0.38298 -0.0165 0.39716 -0.02032 0.40703 C -0.02414 0.43293 -0.02118 0.42399 -0.02622 0.43663 C -0.02761 0.46346 -0.0283 0.49029 -0.02969 0.51711 C -0.02865 0.5794 -0.02848 0.65742 -0.01667 0.71785 C -0.01702 0.74376 -0.01719 0.76997 -0.01789 0.79618 C -0.01841 0.81252 -0.02552 0.83071 -0.02969 0.8449 C -0.03611 0.86586 -0.03837 0.88067 -0.04167 0.9041 C -0.04202 0.91119 -0.04219 0.91798 -0.04289 0.92507 C -0.04341 0.92939 -0.04532 0.93802 -0.04532 0.93802 C -0.04896 0.99692 -0.04723 1.00462 -0.04879 1.09652 C -0.04914 1.11347 -0.04775 1.11132 -0.05365 1.11132 " pathEditMode="relative" ptsTypes="ffffffffffffffffffffA">
                                      <p:cBhvr>
                                        <p:cTn id="18" dur="4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9" presetID="0" presetClass="path" presetSubtype="0" accel="50000" decel="5000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Motion origin="layout" path="M -3.88889E-6 -5.92353E-6 C 0.00174 0.00894 -0.00121 0.01264 -0.00365 0.02096 C -0.00399 0.03145 -0.00399 0.04224 -0.00486 0.05272 C -0.00503 0.05519 -0.0066 0.05673 -0.00712 0.05889 C -0.00972 0.06937 -0.01111 0.08202 -0.01319 0.09281 C -0.0151 0.10268 -0.01562 0.11347 -0.0191 0.12241 C -0.02031 0.15356 -0.02222 0.18717 -0.01788 0.21769 C -0.01597 0.23095 -0.00781 0.24791 -0.00365 0.25778 C 0.0059 0.27998 0.0184 0.2991 0.02969 0.31914 C 0.03385 0.34104 0.02691 0.30773 0.03455 0.33148 C 0.0408 0.35152 0.02951 0.32994 0.03924 0.34659 C 0.04167 0.35923 0.04462 0.36879 0.05122 0.37619 C 0.05278 0.39191 0.05712 0.40209 0.06059 0.41658 C 0.06302 0.42645 0.06424 0.43601 0.06667 0.44619 C 0.06754 0.44958 0.06823 0.45297 0.06892 0.45636 C 0.07014 0.46315 0.07257 0.47548 0.07257 0.47548 C 0.07674 0.539 0.07431 0.59019 0.07257 0.65957 C 0.07205 0.68084 0.06719 0.70551 0.06059 0.72309 C 0.05851 0.73943 0.05399 0.75793 0.04879 0.77181 C 0.0467 0.78538 0.04149 0.79494 0.03802 0.80727 C 0.03385 0.82269 0.03021 0.83811 0.025 0.85198 C 0.01962 0.86617 0.01962 0.87912 0.01667 0.89423 C 0.01632 0.89824 0.01597 0.90286 0.01545 0.90687 C 0.01476 0.91119 0.01302 0.91982 0.01302 0.91982 C 0.01372 0.9744 0.01215 0.99568 0.01892 1.03823 C 0.01858 1.06105 0.01788 1.08479 0.01788 1.10792 C 0.01788 1.11008 0.01892 1.11409 0.01892 1.11409 " pathEditMode="relative" ptsTypes="ffffffffffffffffffffffffffA">
                                      <p:cBhvr>
                                        <p:cTn id="20" dur="34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1" presetID="0" presetClass="path" presetSubtype="0" accel="50000" decel="50000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animMotion origin="layout" path="M -3.33333E-6 -1.81005E-6 C -0.00139 0.0293 -3.33333E-6 0.01573 -0.00243 0.03238 C -0.00312 0.03793 -0.00399 0.04317 -0.00468 0.04841 C -0.00503 0.05119 -0.0059 0.05643 -0.0059 0.05674 C -0.00538 0.08449 -0.00382 0.11317 -0.00347 0.14185 C -0.0033 0.16436 -0.00902 0.28677 -3.33333E-6 0.3469 C 0.00313 0.41412 -0.0059 0.48721 0.00365 0.55165 C 0.00417 0.66759 0.00365 0.75393 0.00712 0.86032 C 0.00834 0.89917 0.01511 0.93586 0.01667 0.97502 C 0.01632 0.99106 0.0158 1.00709 0.01545 1.02313 C 0.01493 1.05335 0.01493 1.08357 0.01424 1.11348 C 0.01389 1.12889 0.0099 1.14709 0.00834 1.16158 C 0.0073 1.18563 0.0066 1.20814 0.00243 1.23065 C -0.00052 1.26334 -0.00225 1.29972 -0.00711 1.3321 C -0.00989 1.38236 0.00243 1.5831 -0.00955 1.5831 " pathEditMode="relative" rAng="0" ptsTypes="ffffffffffffffA">
                                      <p:cBhvr>
                                        <p:cTn id="22" dur="31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0" y="79155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63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2.77778E-6 4.69136E-6 L 1.07882 4.69136E-6 " pathEditMode="relative" rAng="0" ptsTypes="AA">
                                      <p:cBhvr>
                                        <p:cTn id="24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941" y="0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729 0.02408 L 1.05573 0.02408 " pathEditMode="relative" rAng="0" ptsTypes="AA">
                                      <p:cBhvr>
                                        <p:cTn id="26" dur="3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142" y="0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35" presetClass="path" presetSubtype="0" accel="50000" decel="5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4.72222E-6 -3.58025E-6 L -1.12605 -3.58025E-6 " pathEditMode="relative" rAng="0" ptsTypes="AA">
                                      <p:cBhvr>
                                        <p:cTn id="28" dur="3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6302" y="0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35" presetClass="path" presetSubtype="0" accel="50000" decel="5000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animMotion origin="layout" path="M 8.33333E-7 0 L -1.07083 0 " pathEditMode="relative" rAng="0" ptsTypes="AA">
                                      <p:cBhvr>
                                        <p:cTn id="30" dur="3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3542" y="0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35" presetClass="path" presetSubtype="0" accel="50000" decel="5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5.55556E-7 2.34568E-6 L -1.07708 -0.0179 " pathEditMode="relative" rAng="0" ptsTypes="AA">
                                      <p:cBhvr>
                                        <p:cTn id="32" dur="3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3854" y="-895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35" presetClass="path" presetSubtype="0" accel="50000" decel="50000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animMotion origin="layout" path="M -0.01267 0.00834 L -1.14062 0.00124 " pathEditMode="relative" rAng="0" ptsTypes="AA">
                                      <p:cBhvr>
                                        <p:cTn id="34" dur="3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6406" y="-370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63" presetClass="path" presetSubtype="0" accel="50000" decel="5000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animMotion origin="layout" path="M 2.77778E-6 4.69136E-6 L 1.07882 4.69136E-6 " pathEditMode="relative" rAng="0" ptsTypes="AA">
                                      <p:cBhvr>
                                        <p:cTn id="36" dur="3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941" y="0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63" presetClass="path" presetSubtype="0" accel="50000" decel="5000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2.77778E-6 4.69136E-6 L 1.07882 4.69136E-6 " pathEditMode="relative" rAng="0" ptsTypes="AA">
                                      <p:cBhvr>
                                        <p:cTn id="38" dur="3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941" y="0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35" presetClass="path" presetSubtype="0" accel="50000" decel="5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8.33333E-7 0 L -1.07083 0 " pathEditMode="relative" rAng="0" ptsTypes="AA">
                                      <p:cBhvr>
                                        <p:cTn id="40" dur="3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3542" y="0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35" presetClass="path" presetSubtype="0" accel="50000" decel="5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0.03229 0.02068 L -1.14618 0.00309 " pathEditMode="relative" rAng="0" ptsTypes="AA">
                                      <p:cBhvr>
                                        <p:cTn id="42" dur="3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5694" y="-89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0"/>
                            </p:stCondLst>
                            <p:childTnLst>
                              <p:par>
                                <p:cTn id="44" presetID="10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/>
      <p:bldP spid="25" grpId="1"/>
      <p:bldP spid="25" grpId="2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" y="-742599"/>
            <a:ext cx="4584968" cy="611329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8204" y="-18869"/>
            <a:ext cx="4353072" cy="6533970"/>
          </a:xfrm>
          <a:prstGeom prst="rect">
            <a:avLst/>
          </a:prstGeom>
        </p:spPr>
      </p:pic>
      <p:sp>
        <p:nvSpPr>
          <p:cNvPr id="6" name="椭圆 5"/>
          <p:cNvSpPr/>
          <p:nvPr/>
        </p:nvSpPr>
        <p:spPr>
          <a:xfrm>
            <a:off x="395536" y="1680132"/>
            <a:ext cx="2107571" cy="2107571"/>
          </a:xfrm>
          <a:prstGeom prst="ellipse">
            <a:avLst/>
          </a:prstGeom>
          <a:solidFill>
            <a:schemeClr val="bg1">
              <a:alpha val="57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4066390" y="2628676"/>
            <a:ext cx="1496698" cy="1496698"/>
          </a:xfrm>
          <a:prstGeom prst="ellipse">
            <a:avLst/>
          </a:prstGeom>
          <a:solidFill>
            <a:schemeClr val="bg1">
              <a:alpha val="57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6156176" y="1312013"/>
            <a:ext cx="2843808" cy="2843808"/>
          </a:xfrm>
          <a:prstGeom prst="ellipse">
            <a:avLst/>
          </a:prstGeom>
          <a:solidFill>
            <a:schemeClr val="bg1">
              <a:alpha val="57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1619672" y="473163"/>
            <a:ext cx="2843808" cy="2843808"/>
          </a:xfrm>
          <a:prstGeom prst="ellipse">
            <a:avLst/>
          </a:prstGeom>
          <a:solidFill>
            <a:schemeClr val="bg1">
              <a:alpha val="57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4742349" y="803861"/>
            <a:ext cx="1789707" cy="1789707"/>
          </a:xfrm>
          <a:prstGeom prst="ellipse">
            <a:avLst/>
          </a:prstGeom>
          <a:solidFill>
            <a:schemeClr val="bg1">
              <a:alpha val="57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3690626" y="1316280"/>
            <a:ext cx="1789707" cy="1789707"/>
          </a:xfrm>
          <a:prstGeom prst="ellipse">
            <a:avLst/>
          </a:prstGeom>
          <a:solidFill>
            <a:schemeClr val="bg1">
              <a:alpha val="57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pic>
        <p:nvPicPr>
          <p:cNvPr id="14" name="图片 13" descr="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6468" y="3061841"/>
            <a:ext cx="231775" cy="233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图片 14" descr="6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2843" y="3411091"/>
            <a:ext cx="174625" cy="174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图片 15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3355" y="3177729"/>
            <a:ext cx="115888" cy="117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图片 16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1018" y="3177729"/>
            <a:ext cx="117475" cy="117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图片 17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5643" y="3352354"/>
            <a:ext cx="115887" cy="115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图片 18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4143" y="3061841"/>
            <a:ext cx="115887" cy="115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图片 19" descr="6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1530" y="3004691"/>
            <a:ext cx="174625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图片 20" descr="6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3143" y="3215829"/>
            <a:ext cx="174625" cy="174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图片 21" descr="6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6668" y="3411091"/>
            <a:ext cx="174625" cy="174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图片 22" descr="6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7180" y="3526979"/>
            <a:ext cx="174625" cy="174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图片 23" descr="6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4143" y="3177729"/>
            <a:ext cx="173037" cy="174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图片 24" descr="6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0543" y="3120579"/>
            <a:ext cx="174625" cy="174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图片 25" descr="6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6943" y="3120579"/>
            <a:ext cx="174625" cy="174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图片 26" descr="6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9793" y="3352354"/>
            <a:ext cx="173037" cy="174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图片 27" descr="6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7455" y="3352354"/>
            <a:ext cx="174625" cy="174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图片 28" descr="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4105" y="3177729"/>
            <a:ext cx="233363" cy="233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" name="图片 29" descr="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8955" y="3001516"/>
            <a:ext cx="231775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" name="图片 30" descr="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5130" y="3236466"/>
            <a:ext cx="233363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" name="图片 31" descr="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0780" y="2945954"/>
            <a:ext cx="233363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" name="图片 32" descr="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7180" y="3061841"/>
            <a:ext cx="233363" cy="233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" name="图片 33" descr="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6430" y="3468241"/>
            <a:ext cx="233363" cy="233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" name="图片 34" descr="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5168" y="3061841"/>
            <a:ext cx="231775" cy="233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" name="图片 35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4893" y="3352354"/>
            <a:ext cx="115887" cy="115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" name="图片 36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1293" y="3295204"/>
            <a:ext cx="115887" cy="115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" name="图片 37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7180" y="3411091"/>
            <a:ext cx="117475" cy="115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图片 38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0543" y="3352354"/>
            <a:ext cx="115887" cy="115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" name="图片 39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9793" y="3295204"/>
            <a:ext cx="115887" cy="115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" name="图片 40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5918" y="3295204"/>
            <a:ext cx="115887" cy="115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2" name="图片 41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0780" y="3526979"/>
            <a:ext cx="115888" cy="115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" name="图片 42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005" y="3585716"/>
            <a:ext cx="115888" cy="115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" name="图片 43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8493" y="3585716"/>
            <a:ext cx="115887" cy="115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" name="图片 44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618" y="3411091"/>
            <a:ext cx="115887" cy="115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" name="图片 45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5130" y="3004691"/>
            <a:ext cx="115888" cy="115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" name="图片 46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005" y="2945954"/>
            <a:ext cx="115888" cy="115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" name="图片 47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3630" y="3061841"/>
            <a:ext cx="115888" cy="115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" name="图片 48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4143" y="3642866"/>
            <a:ext cx="115887" cy="115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" name="图片 49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7980" y="3585716"/>
            <a:ext cx="115888" cy="115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" name="图片 50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3355" y="3295204"/>
            <a:ext cx="115888" cy="115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" name="图片 51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8730" y="3295204"/>
            <a:ext cx="115888" cy="115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" name="图片 52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0505" y="3468241"/>
            <a:ext cx="117475" cy="117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" name="图片 53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9243" y="3177729"/>
            <a:ext cx="115887" cy="117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" name="图片 54" descr="6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5643" y="3295204"/>
            <a:ext cx="174625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" name="图片 55" descr="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5643" y="3411091"/>
            <a:ext cx="233362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" name="图片 56" descr="6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5643" y="3120579"/>
            <a:ext cx="174625" cy="174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" name="图片 57" descr="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8893" y="2930079"/>
            <a:ext cx="231775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9" name="图片 58" descr="6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405" y="3177729"/>
            <a:ext cx="174625" cy="174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" name="图片 59" descr="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405" y="3295204"/>
            <a:ext cx="231775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" name="图片 60" descr="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7180" y="3236466"/>
            <a:ext cx="233363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" name="图片 61" descr="6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6943" y="3177729"/>
            <a:ext cx="174625" cy="174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3" name="图片 62" descr="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6943" y="3295204"/>
            <a:ext cx="233362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4" name="图片 63" descr="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0455" y="3144391"/>
            <a:ext cx="231775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5" name="图片 64" descr="6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6430" y="3120579"/>
            <a:ext cx="174625" cy="174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6" name="图片 65" descr="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6430" y="3236466"/>
            <a:ext cx="233363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7" name="图片 66" descr="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3205" y="3144391"/>
            <a:ext cx="231775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8" name="图片 67" descr="6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6468" y="3152329"/>
            <a:ext cx="174625" cy="174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" name="图片 68" descr="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8830" y="3269804"/>
            <a:ext cx="231775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0" name="图片 69" descr="6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9343" y="2979291"/>
            <a:ext cx="174625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" name="图片 70" descr="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9343" y="3095179"/>
            <a:ext cx="231775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2" name="图片 71" descr="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6005" y="3014216"/>
            <a:ext cx="714375" cy="71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3" name="图片 72" descr="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2680" y="2782441"/>
            <a:ext cx="714375" cy="71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4" name="图片 73" descr="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4643" y="2715766"/>
            <a:ext cx="1071562" cy="1071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5" name="图片 74" descr="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0793" y="2766566"/>
            <a:ext cx="714375" cy="71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6" name="图片 75" descr="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9080" y="3072954"/>
            <a:ext cx="714375" cy="71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7" name="图片 76" descr="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6143" y="2787204"/>
            <a:ext cx="714375" cy="71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8" name="图片 77" descr="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5105" y="2980879"/>
            <a:ext cx="714375" cy="71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Click="0" advTm="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-3.55665E-6 L -4.44444E-6 0.14573 " pathEditMode="relative" rAng="0" ptsTypes="AA">
                                      <p:cBhvr>
                                        <p:cTn id="6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7286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-1.59617E-6 L -4.44444E-6 -0.15591 " pathEditMode="relative" rAng="0" ptsTypes="AA">
                                      <p:cBhvr>
                                        <p:cTn id="8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7811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2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6" presetClass="emph" presetSubtype="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23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4" presetID="10" presetClass="exit" presetSubtype="0" fill="hold" grpId="2" nodeType="with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23" presetClass="entr" presetSubtype="16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6" presetClass="emph" presetSubtype="0" fill="hold" grpId="1" nodeType="withEffect">
                                  <p:stCondLst>
                                    <p:cond delay="1300"/>
                                  </p:stCondLst>
                                  <p:childTnLst>
                                    <p:animScale>
                                      <p:cBhvr>
                                        <p:cTn id="32" dur="2000" fill="hold"/>
                                        <p:tgtEl>
                                          <p:spTgt spid="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10" presetClass="exit" presetSubtype="0" fill="hold" grpId="2" nodeType="withEffect">
                                  <p:stCondLst>
                                    <p:cond delay="1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23" presetClass="entr" presetSubtype="16" fill="hold" grpId="0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6" presetClass="emph" presetSubtype="0" fill="hold" grpId="1" nodeType="withEffect">
                                  <p:stCondLst>
                                    <p:cond delay="3200"/>
                                  </p:stCondLst>
                                  <p:childTnLst>
                                    <p:animScale>
                                      <p:cBhvr>
                                        <p:cTn id="41" dur="2000" fill="hold"/>
                                        <p:tgtEl>
                                          <p:spTgt spid="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42" presetID="10" presetClass="exit" presetSubtype="0" fill="hold" grpId="2" nodeType="withEffect">
                                  <p:stCondLst>
                                    <p:cond delay="3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23" presetClass="entr" presetSubtype="16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6" presetClass="emph" presetSubtype="0" fill="hold" grpId="1" nodeType="withEffect">
                                  <p:stCondLst>
                                    <p:cond delay="2300"/>
                                  </p:stCondLst>
                                  <p:childTnLst>
                                    <p:animScale>
                                      <p:cBhvr>
                                        <p:cTn id="50" dur="2000" fill="hold"/>
                                        <p:tgtEl>
                                          <p:spTgt spid="1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51" presetID="10" presetClass="exit" presetSubtype="0" fill="hold" grpId="2" nodeType="withEffect">
                                  <p:stCondLst>
                                    <p:cond delay="2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2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6" presetClass="emph" presetSubtype="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animScale>
                                      <p:cBhvr>
                                        <p:cTn id="59" dur="2000" fill="hold"/>
                                        <p:tgtEl>
                                          <p:spTgt spid="1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60" presetID="10" presetClass="exit" presetSubtype="0" fill="hold" grpId="2" nodeType="withEffect">
                                  <p:stCondLst>
                                    <p:cond delay="3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8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8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3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3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2" presetClass="entr" presetSubtype="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3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3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2" presetClass="entr" presetSubtype="8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3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3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2" presetClass="entr" presetSubtype="2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3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3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2" presetClass="entr" presetSubtype="8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3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3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2" presetClass="entr" presetSubtype="8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3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3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2" presetClass="entr" presetSubtype="2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3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3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9" presetID="2" presetClass="entr" presetSubtype="8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3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3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3" presetID="2" presetClass="entr" presetSubtype="8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5" dur="3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6" dur="3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7" presetID="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9" dur="3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0" dur="3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1" presetID="2" presetClass="entr" presetSubtype="8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3" dur="3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4" dur="3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5" presetID="2" presetClass="entr" presetSubtype="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7" dur="3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8" dur="3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9" presetID="2" presetClass="entr" presetSubtype="8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1" dur="3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2" dur="3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3" presetID="2" presetClass="entr" presetSubtype="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5" dur="3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6" dur="3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7" presetID="2" presetClass="entr" presetSubtype="8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9" dur="3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0" dur="3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1" presetID="2" presetClass="entr" presetSubtype="8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3" dur="3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4" dur="3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5" presetID="2" presetClass="entr" presetSubtype="8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7" dur="3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8" dur="3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9" presetID="2" presetClass="entr" presetSubtype="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1" dur="3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2" dur="3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3" presetID="2" presetClass="entr" presetSubtype="8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5" dur="3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6" dur="3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7" presetID="2" presetClass="entr" presetSubtype="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9" dur="3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0" dur="3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1" presetID="2" presetClass="entr" presetSubtype="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3" dur="3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4" dur="3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5" presetID="2" presetClass="entr" presetSubtype="2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7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8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9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1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2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3" presetID="2" presetClass="entr" presetSubtype="2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5" dur="3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6" dur="3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7" presetID="2" presetClass="entr" presetSubtype="2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9" dur="3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0" dur="3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1" presetID="2" presetClass="entr" presetSubtype="2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3" dur="3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4" dur="3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5" presetID="2" presetClass="entr" presetSubtype="2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7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8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9" presetID="2" presetClass="entr" presetSubtype="2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1" dur="3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2" dur="3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3" presetID="2" presetClass="entr" presetSubtype="2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5" dur="3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6" dur="3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7" presetID="2" presetClass="entr" presetSubtype="2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9" dur="3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0" dur="3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1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3" dur="3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4" dur="3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5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7" dur="3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8" dur="3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9" presetID="2" presetClass="entr" presetSubtype="2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1" dur="3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2" dur="3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3" presetID="2" presetClass="entr" presetSubtype="2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5" dur="3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6" dur="3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7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9" dur="3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0" dur="3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3" dur="3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4" dur="3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5" presetID="2" presetClass="entr" presetSubtype="2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7" dur="3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8" dur="3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1" dur="3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2" dur="3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3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5" dur="3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6" dur="3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9" dur="3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0" dur="3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1" presetID="2" presetClass="entr" presetSubtype="2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3" dur="3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4" dur="3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5" presetID="2" presetClass="entr" presetSubtype="2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7" dur="3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8" dur="3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9" presetID="2" presetClass="entr" presetSubtype="2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1" dur="3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2" dur="3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3" presetID="2" presetClass="entr" presetSubtype="2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5" dur="3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6" dur="3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7" presetID="2" presetClass="entr" presetSubtype="2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9" dur="3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0" dur="3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1" presetID="2" presetClass="entr" presetSubtype="2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3" dur="3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4" dur="3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5" presetID="2" presetClass="entr" presetSubtype="2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7" dur="3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8" dur="3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9" presetID="2" presetClass="entr" presetSubtype="2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1" dur="3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2" dur="3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3" presetID="2" presetClass="entr" presetSubtype="2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5" dur="3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6" dur="3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7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9" dur="3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0" dur="3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1" presetID="2" presetClass="entr" presetSubtype="2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3" dur="3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4" dur="3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5" presetID="2" presetClass="entr" presetSubtype="2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7" dur="3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8" dur="3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1" dur="3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2" dur="3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3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5" dur="4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6" presetID="10" presetClass="exit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7" dur="4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8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9" presetID="10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3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1" dur="4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2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3" dur="4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5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7" dur="4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8" presetID="10" presetClass="exit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9" dur="4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0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1" presetID="10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3" dur="4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4" presetID="10" presetClass="exit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5" dur="4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7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9" dur="4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0" presetID="10" presetClass="exit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1" dur="4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2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3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5" dur="4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6" presetID="10" presetClass="exit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7" dur="4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8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9" presetID="10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1" dur="4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2" presetID="10" presetClass="exit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3" dur="4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4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5" presetID="10" presetClass="exit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6" dur="3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7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8" presetID="10" presetClass="exit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9" dur="3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0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1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2" dur="3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3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4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5" dur="3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6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7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8" dur="3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9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0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1" dur="3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2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3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4" dur="3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5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6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7" dur="3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8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9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0" dur="3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1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2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3" dur="3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4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5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6" dur="3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7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8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9" dur="3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0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1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2" dur="3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3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4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5" dur="3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6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7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8" dur="3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9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0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1" dur="3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2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3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4" dur="3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5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6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7" dur="3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8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9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0" dur="3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1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2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3" dur="3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4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5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6" dur="3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7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8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9" dur="3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0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1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2" dur="3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3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4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5" dur="3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6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7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8" dur="3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9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0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1" dur="3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2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3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4" dur="3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5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6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7" dur="3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8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9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0" dur="3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1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2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3" dur="3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4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5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6" dur="3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7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8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9" dur="3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0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1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2" dur="3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3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4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5" dur="3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6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7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8" dur="3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9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0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1" dur="3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2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3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4" dur="3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5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6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7" dur="3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8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9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0" dur="3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1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2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3" dur="3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4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5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6" dur="3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7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8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9" dur="3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0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1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2" dur="3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3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4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5" dur="3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6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7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8" dur="3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9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0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1" dur="3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2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3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4" dur="3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5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6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7" dur="3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8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9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0" dur="3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1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2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3" dur="3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4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5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6" dur="3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7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8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9" dur="3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0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1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2" dur="3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3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4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5" dur="3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6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7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8" dur="3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9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0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1" dur="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2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3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4" dur="3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5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6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7" dur="3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8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6" grpId="2" animBg="1"/>
      <p:bldP spid="7" grpId="0" animBg="1"/>
      <p:bldP spid="7" grpId="1" animBg="1"/>
      <p:bldP spid="7" grpId="2" animBg="1"/>
      <p:bldP spid="8" grpId="0" animBg="1"/>
      <p:bldP spid="8" grpId="1" animBg="1"/>
      <p:bldP spid="8" grpId="2" animBg="1"/>
      <p:bldP spid="9" grpId="0" animBg="1"/>
      <p:bldP spid="9" grpId="1" animBg="1"/>
      <p:bldP spid="9" grpId="2" animBg="1"/>
      <p:bldP spid="10" grpId="0" animBg="1"/>
      <p:bldP spid="10" grpId="1" animBg="1"/>
      <p:bldP spid="10" grpId="2" animBg="1"/>
      <p:bldP spid="11" grpId="0" animBg="1"/>
      <p:bldP spid="11" grpId="1" animBg="1"/>
      <p:bldP spid="11" grpId="2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12627"/>
            <a:ext cx="9144000" cy="5973849"/>
          </a:xfrm>
          <a:prstGeom prst="rect">
            <a:avLst/>
          </a:prstGeom>
        </p:spPr>
      </p:pic>
      <p:pic>
        <p:nvPicPr>
          <p:cNvPr id="58" name="图片 5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9370" y="5524078"/>
            <a:ext cx="230157" cy="230157"/>
          </a:xfrm>
          <a:prstGeom prst="rect">
            <a:avLst/>
          </a:prstGeom>
        </p:spPr>
      </p:pic>
      <p:pic>
        <p:nvPicPr>
          <p:cNvPr id="59" name="图片 5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1639" y="5434161"/>
            <a:ext cx="179833" cy="179833"/>
          </a:xfrm>
          <a:prstGeom prst="rect">
            <a:avLst/>
          </a:prstGeom>
        </p:spPr>
      </p:pic>
      <p:pic>
        <p:nvPicPr>
          <p:cNvPr id="60" name="图片 5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976852">
            <a:off x="5057977" y="5344058"/>
            <a:ext cx="360040" cy="360040"/>
          </a:xfrm>
          <a:prstGeom prst="rect">
            <a:avLst/>
          </a:prstGeom>
        </p:spPr>
      </p:pic>
      <p:pic>
        <p:nvPicPr>
          <p:cNvPr id="61" name="图片 6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282093">
            <a:off x="6093339" y="5369406"/>
            <a:ext cx="359665" cy="359665"/>
          </a:xfrm>
          <a:prstGeom prst="rect">
            <a:avLst/>
          </a:prstGeom>
        </p:spPr>
      </p:pic>
      <p:pic>
        <p:nvPicPr>
          <p:cNvPr id="62" name="图片 6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047048">
            <a:off x="4941213" y="5971152"/>
            <a:ext cx="267988" cy="267988"/>
          </a:xfrm>
          <a:prstGeom prst="rect">
            <a:avLst/>
          </a:prstGeom>
        </p:spPr>
      </p:pic>
      <p:pic>
        <p:nvPicPr>
          <p:cNvPr id="63" name="图片 6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254563">
            <a:off x="561173" y="5407935"/>
            <a:ext cx="432048" cy="432048"/>
          </a:xfrm>
          <a:prstGeom prst="rect">
            <a:avLst/>
          </a:prstGeom>
        </p:spPr>
      </p:pic>
      <p:pic>
        <p:nvPicPr>
          <p:cNvPr id="64" name="图片 63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548188">
            <a:off x="2834242" y="6094075"/>
            <a:ext cx="308102" cy="308102"/>
          </a:xfrm>
          <a:prstGeom prst="rect">
            <a:avLst/>
          </a:prstGeom>
        </p:spPr>
      </p:pic>
      <p:pic>
        <p:nvPicPr>
          <p:cNvPr id="65" name="图片 6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2320" y="5784165"/>
            <a:ext cx="230157" cy="230157"/>
          </a:xfrm>
          <a:prstGeom prst="rect">
            <a:avLst/>
          </a:prstGeom>
        </p:spPr>
      </p:pic>
      <p:pic>
        <p:nvPicPr>
          <p:cNvPr id="66" name="图片 65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5906635"/>
            <a:ext cx="115078" cy="115078"/>
          </a:xfrm>
          <a:prstGeom prst="rect">
            <a:avLst/>
          </a:prstGeom>
        </p:spPr>
      </p:pic>
      <p:pic>
        <p:nvPicPr>
          <p:cNvPr id="67" name="图片 66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4174501" y="6311469"/>
            <a:ext cx="156502" cy="156502"/>
          </a:xfrm>
          <a:prstGeom prst="rect">
            <a:avLst/>
          </a:prstGeom>
        </p:spPr>
      </p:pic>
      <p:pic>
        <p:nvPicPr>
          <p:cNvPr id="68" name="图片 6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25568">
            <a:off x="1497120" y="5752313"/>
            <a:ext cx="360040" cy="360040"/>
          </a:xfrm>
          <a:prstGeom prst="rect">
            <a:avLst/>
          </a:prstGeom>
        </p:spPr>
      </p:pic>
      <p:pic>
        <p:nvPicPr>
          <p:cNvPr id="69" name="图片 6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976852">
            <a:off x="5832096" y="6166721"/>
            <a:ext cx="180020" cy="180020"/>
          </a:xfrm>
          <a:prstGeom prst="rect">
            <a:avLst/>
          </a:prstGeom>
        </p:spPr>
      </p:pic>
      <p:pic>
        <p:nvPicPr>
          <p:cNvPr id="70" name="图片 69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705923">
            <a:off x="5012629" y="6475302"/>
            <a:ext cx="450733" cy="450733"/>
          </a:xfrm>
          <a:prstGeom prst="rect">
            <a:avLst/>
          </a:prstGeom>
        </p:spPr>
      </p:pic>
      <p:pic>
        <p:nvPicPr>
          <p:cNvPr id="71" name="图片 7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282093">
            <a:off x="37382" y="6533071"/>
            <a:ext cx="359665" cy="359665"/>
          </a:xfrm>
          <a:prstGeom prst="rect">
            <a:avLst/>
          </a:prstGeom>
        </p:spPr>
      </p:pic>
      <p:pic>
        <p:nvPicPr>
          <p:cNvPr id="72" name="图片 71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693180">
            <a:off x="8370813" y="6170432"/>
            <a:ext cx="269084" cy="269084"/>
          </a:xfrm>
          <a:prstGeom prst="rect">
            <a:avLst/>
          </a:prstGeom>
        </p:spPr>
      </p:pic>
      <p:pic>
        <p:nvPicPr>
          <p:cNvPr id="73" name="图片 72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282093">
            <a:off x="7063448" y="6497549"/>
            <a:ext cx="219172" cy="219172"/>
          </a:xfrm>
          <a:prstGeom prst="rect">
            <a:avLst/>
          </a:prstGeom>
        </p:spPr>
      </p:pic>
      <p:pic>
        <p:nvPicPr>
          <p:cNvPr id="74" name="图片 73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290084">
            <a:off x="511451" y="6243601"/>
            <a:ext cx="222195" cy="222195"/>
          </a:xfrm>
          <a:prstGeom prst="rect">
            <a:avLst/>
          </a:prstGeom>
        </p:spPr>
      </p:pic>
      <p:pic>
        <p:nvPicPr>
          <p:cNvPr id="75" name="图片 74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705923">
            <a:off x="3514466" y="6138828"/>
            <a:ext cx="298038" cy="298038"/>
          </a:xfrm>
          <a:prstGeom prst="rect">
            <a:avLst/>
          </a:prstGeom>
        </p:spPr>
      </p:pic>
      <p:pic>
        <p:nvPicPr>
          <p:cNvPr id="76" name="图片 75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882773">
            <a:off x="1740367" y="6544727"/>
            <a:ext cx="311883" cy="311883"/>
          </a:xfrm>
          <a:prstGeom prst="rect">
            <a:avLst/>
          </a:prstGeom>
        </p:spPr>
      </p:pic>
      <p:pic>
        <p:nvPicPr>
          <p:cNvPr id="77" name="图片 76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013558">
            <a:off x="6364793" y="6396656"/>
            <a:ext cx="318126" cy="318126"/>
          </a:xfrm>
          <a:prstGeom prst="rect">
            <a:avLst/>
          </a:prstGeom>
        </p:spPr>
      </p:pic>
      <p:pic>
        <p:nvPicPr>
          <p:cNvPr id="78" name="图片 77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293507">
            <a:off x="7736876" y="6444119"/>
            <a:ext cx="269084" cy="269084"/>
          </a:xfrm>
          <a:prstGeom prst="rect">
            <a:avLst/>
          </a:prstGeom>
        </p:spPr>
      </p:pic>
      <p:pic>
        <p:nvPicPr>
          <p:cNvPr id="79" name="图片 78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0472" y="6412845"/>
            <a:ext cx="115078" cy="115078"/>
          </a:xfrm>
          <a:prstGeom prst="rect">
            <a:avLst/>
          </a:prstGeom>
        </p:spPr>
      </p:pic>
      <p:pic>
        <p:nvPicPr>
          <p:cNvPr id="80" name="图片 7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976852">
            <a:off x="2423627" y="6505213"/>
            <a:ext cx="360040" cy="360040"/>
          </a:xfrm>
          <a:prstGeom prst="rect">
            <a:avLst/>
          </a:prstGeom>
        </p:spPr>
      </p:pic>
      <p:pic>
        <p:nvPicPr>
          <p:cNvPr id="81" name="图片 8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976852">
            <a:off x="6786938" y="5975472"/>
            <a:ext cx="360040" cy="360040"/>
          </a:xfrm>
          <a:prstGeom prst="rect">
            <a:avLst/>
          </a:prstGeom>
        </p:spPr>
      </p:pic>
      <p:pic>
        <p:nvPicPr>
          <p:cNvPr id="82" name="图片 81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290084">
            <a:off x="3272649" y="6647807"/>
            <a:ext cx="222195" cy="222195"/>
          </a:xfrm>
          <a:prstGeom prst="rect">
            <a:avLst/>
          </a:prstGeom>
        </p:spPr>
      </p:pic>
      <p:sp>
        <p:nvSpPr>
          <p:cNvPr id="83" name="矩形 82"/>
          <p:cNvSpPr/>
          <p:nvPr/>
        </p:nvSpPr>
        <p:spPr>
          <a:xfrm>
            <a:off x="-698713" y="-308887"/>
            <a:ext cx="288032" cy="5806559"/>
          </a:xfrm>
          <a:prstGeom prst="rect">
            <a:avLst/>
          </a:prstGeom>
          <a:solidFill>
            <a:schemeClr val="bg1">
              <a:alpha val="1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4" name="矩形 83"/>
          <p:cNvSpPr/>
          <p:nvPr/>
        </p:nvSpPr>
        <p:spPr>
          <a:xfrm>
            <a:off x="9155949" y="-812626"/>
            <a:ext cx="288032" cy="6145057"/>
          </a:xfrm>
          <a:prstGeom prst="rect">
            <a:avLst/>
          </a:prstGeom>
          <a:solidFill>
            <a:schemeClr val="bg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5" name="矩形 84"/>
          <p:cNvSpPr/>
          <p:nvPr/>
        </p:nvSpPr>
        <p:spPr>
          <a:xfrm>
            <a:off x="9371973" y="-798837"/>
            <a:ext cx="144016" cy="6145057"/>
          </a:xfrm>
          <a:prstGeom prst="rect">
            <a:avLst/>
          </a:prstGeom>
          <a:solidFill>
            <a:schemeClr val="bg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6" name="矩形 85"/>
          <p:cNvSpPr/>
          <p:nvPr/>
        </p:nvSpPr>
        <p:spPr>
          <a:xfrm>
            <a:off x="-284677" y="-308886"/>
            <a:ext cx="144016" cy="5806560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7" name="矩形 86"/>
          <p:cNvSpPr/>
          <p:nvPr/>
        </p:nvSpPr>
        <p:spPr>
          <a:xfrm>
            <a:off x="9443981" y="-764995"/>
            <a:ext cx="288032" cy="6145057"/>
          </a:xfrm>
          <a:prstGeom prst="rect">
            <a:avLst/>
          </a:prstGeom>
          <a:solidFill>
            <a:schemeClr val="bg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8" name="矩形 87"/>
          <p:cNvSpPr/>
          <p:nvPr/>
        </p:nvSpPr>
        <p:spPr>
          <a:xfrm>
            <a:off x="9732013" y="-798838"/>
            <a:ext cx="288032" cy="6145057"/>
          </a:xfrm>
          <a:prstGeom prst="rect">
            <a:avLst/>
          </a:prstGeom>
          <a:solidFill>
            <a:schemeClr val="bg1">
              <a:alpha val="1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9" name="矩形 88"/>
          <p:cNvSpPr/>
          <p:nvPr/>
        </p:nvSpPr>
        <p:spPr>
          <a:xfrm>
            <a:off x="-515799" y="-308570"/>
            <a:ext cx="288032" cy="5800126"/>
          </a:xfrm>
          <a:prstGeom prst="rect">
            <a:avLst/>
          </a:prstGeom>
          <a:solidFill>
            <a:schemeClr val="bg1">
              <a:alpha val="1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0" name="矩形 89"/>
          <p:cNvSpPr/>
          <p:nvPr/>
        </p:nvSpPr>
        <p:spPr>
          <a:xfrm>
            <a:off x="-360877" y="-275245"/>
            <a:ext cx="152400" cy="5727714"/>
          </a:xfrm>
          <a:prstGeom prst="rect">
            <a:avLst/>
          </a:prstGeom>
          <a:solidFill>
            <a:schemeClr val="bg1">
              <a:alpha val="1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1" name="矩形 90"/>
          <p:cNvSpPr/>
          <p:nvPr/>
        </p:nvSpPr>
        <p:spPr>
          <a:xfrm>
            <a:off x="9558933" y="-812627"/>
            <a:ext cx="144016" cy="6145057"/>
          </a:xfrm>
          <a:prstGeom prst="rect">
            <a:avLst/>
          </a:prstGeom>
          <a:solidFill>
            <a:schemeClr val="bg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2" name="矩形 91"/>
          <p:cNvSpPr/>
          <p:nvPr/>
        </p:nvSpPr>
        <p:spPr>
          <a:xfrm>
            <a:off x="9702949" y="-759840"/>
            <a:ext cx="173080" cy="6145057"/>
          </a:xfrm>
          <a:prstGeom prst="rect">
            <a:avLst/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0" y="3147814"/>
            <a:ext cx="5292080" cy="1656184"/>
          </a:xfrm>
          <a:prstGeom prst="rect">
            <a:avLst/>
          </a:prstGeom>
          <a:solidFill>
            <a:srgbClr val="FF0000">
              <a:alpha val="5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文本框 37"/>
          <p:cNvSpPr txBox="1"/>
          <p:nvPr/>
        </p:nvSpPr>
        <p:spPr>
          <a:xfrm>
            <a:off x="323528" y="3363838"/>
            <a:ext cx="453650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rgbClr val="FFE7BD"/>
                </a:solidFill>
              </a:rPr>
              <a:t>爱，需要懂得，懂得关心，懂得体贴，懂得一切为爱而应该付出的所有。唯有懂得，爱更能情意绵绵</a:t>
            </a:r>
            <a:r>
              <a:rPr lang="en-US" altLang="zh-CN" sz="1600" dirty="0">
                <a:solidFill>
                  <a:srgbClr val="FFE7BD"/>
                </a:solidFill>
              </a:rPr>
              <a:t>;</a:t>
            </a:r>
            <a:r>
              <a:rPr lang="zh-CN" altLang="en-US" sz="1600" dirty="0">
                <a:solidFill>
                  <a:srgbClr val="FFE7BD"/>
                </a:solidFill>
              </a:rPr>
              <a:t>唯有懂得，爱更添温馨无限</a:t>
            </a:r>
            <a:r>
              <a:rPr lang="en-US" altLang="zh-CN" sz="1600" dirty="0">
                <a:solidFill>
                  <a:srgbClr val="FFE7BD"/>
                </a:solidFill>
              </a:rPr>
              <a:t>;</a:t>
            </a:r>
            <a:r>
              <a:rPr lang="zh-CN" altLang="en-US" sz="1600" dirty="0">
                <a:solidFill>
                  <a:srgbClr val="FFE7BD"/>
                </a:solidFill>
              </a:rPr>
              <a:t>唯有懂得，爱方能经历弥新</a:t>
            </a:r>
            <a:r>
              <a:rPr lang="en-US" altLang="zh-CN" sz="1600" dirty="0">
                <a:solidFill>
                  <a:srgbClr val="FFE7BD"/>
                </a:solidFill>
              </a:rPr>
              <a:t>!</a:t>
            </a:r>
          </a:p>
          <a:p>
            <a:endParaRPr lang="en-US" altLang="zh-CN" sz="1600" dirty="0">
              <a:solidFill>
                <a:srgbClr val="FFE7BD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 advClick="0" advTm="0">
        <p14:honeycomb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1.7284E-6 L 0 0.12315 " pathEditMode="relative" rAng="0" ptsTypes="AA">
                                      <p:cBhvr>
                                        <p:cTn id="6" dur="7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142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1.48148E-6 C 0.0085 -0.4358 0.01354 -0.87161 0.01354 -1.30741 " pathEditMode="relative" rAng="0" ptsTypes="fA">
                                      <p:cBhvr>
                                        <p:cTn id="8" dur="43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77" y="-6537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187 0.00586 C -0.01614 -0.03365 -0.01441 -0.07346 -0.01284 -0.11482 C -0.0125 -0.16173 -0.01267 -0.20896 -0.0118 -0.25618 C -0.01163 -0.26883 -0.00937 -0.29414 -0.00937 -0.29383 C -0.00868 -0.32408 -0.00833 -0.37994 -0.00382 -0.40957 C -0.00121 -0.45463 0.0007 -0.49877 0.00191 -0.54383 C 0.00243 -0.80988 0.00417 -1.07223 0.00417 -1.33642 L -0.00034 -1.36729 " pathEditMode="relative" rAng="0" ptsTypes="ffffffAA">
                                      <p:cBhvr>
                                        <p:cTn id="10" dur="3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02" y="-68673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1.7284E-6 L -4.72222E-6 -1.35093 " pathEditMode="relative" rAng="0" ptsTypes="AA">
                                      <p:cBhvr>
                                        <p:cTn id="12" dur="5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7562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64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4.44444E-6 -3.82716E-6 L 4.44444E-6 -1.32345 " pathEditMode="relative" rAng="0" ptsTypes="AA">
                                      <p:cBhvr>
                                        <p:cTn id="14" dur="3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6173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2.22222E-6 L -1.66667E-6 -1.36266 " pathEditMode="relative" rAng="0" ptsTypes="AA">
                                      <p:cBhvr>
                                        <p:cTn id="16" dur="5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8148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64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11111E-6 3.7037E-6 L -1.11111E-6 -1.15618 " pathEditMode="relative" rAng="0" ptsTypes="AA">
                                      <p:cBhvr>
                                        <p:cTn id="18" dur="39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7809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4.81481E-6 L 3.88889E-6 -1.33086 " pathEditMode="relative" rAng="0" ptsTypes="AA">
                                      <p:cBhvr>
                                        <p:cTn id="20" dur="5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6543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64" presetClass="path" presetSubtype="0" accel="50000" decel="5000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3.88889E-6 -4.81481E-6 L 3.88889E-6 -1.33086 " pathEditMode="relative" rAng="0" ptsTypes="AA">
                                      <p:cBhvr>
                                        <p:cTn id="22" dur="5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6543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64" presetClass="path" presetSubtype="0" accel="50000" decel="5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3.88889E-6 -4.81481E-6 L 3.88889E-6 -1.33086 " pathEditMode="relative" rAng="0" ptsTypes="AA">
                                      <p:cBhvr>
                                        <p:cTn id="24" dur="5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6543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4.81481E-6 L 3.88889E-6 -1.33086 " pathEditMode="relative" rAng="0" ptsTypes="AA">
                                      <p:cBhvr>
                                        <p:cTn id="26" dur="5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6543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64" presetClass="path" presetSubtype="0" accel="50000" decel="50000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animMotion origin="layout" path="M 3.88889E-6 -4.81481E-6 L 3.88889E-6 -1.33086 " pathEditMode="relative" rAng="0" ptsTypes="AA">
                                      <p:cBhvr>
                                        <p:cTn id="28" dur="5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6543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64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3.05556E-6 4.5679E-6 L -3.05556E-6 -1.27377 " pathEditMode="relative" rAng="0" ptsTypes="AA">
                                      <p:cBhvr>
                                        <p:cTn id="30" dur="48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3704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64" presetClass="path" presetSubtype="0" accel="50000" decel="50000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animMotion origin="layout" path="M 3.88889E-6 -4.81481E-6 L 3.88889E-6 -1.33086 " pathEditMode="relative" rAng="0" ptsTypes="AA">
                                      <p:cBhvr>
                                        <p:cTn id="32" dur="44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6543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2.22222E-6 L -3.05556E-6 -1.39074 " pathEditMode="relative" rAng="0" ptsTypes="AA">
                                      <p:cBhvr>
                                        <p:cTn id="34" dur="5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9537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64" presetClass="path" presetSubtype="0" accel="50000" decel="50000" fill="hold" nodeType="withEffect">
                                  <p:stCondLst>
                                    <p:cond delay="2900"/>
                                  </p:stCondLst>
                                  <p:childTnLst>
                                    <p:animMotion origin="layout" path="M 3.88889E-6 -4.81481E-6 L 3.88889E-6 -1.33086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6543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64" presetClass="path" presetSubtype="0" accel="50000" decel="5000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animMotion origin="layout" path="M 3.88889E-6 -4.81481E-6 L 3.88889E-6 -1.33086 " pathEditMode="relative" rAng="0" ptsTypes="AA">
                                      <p:cBhvr>
                                        <p:cTn id="38" dur="5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6543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64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3.88889E-6 -4.81481E-6 L 3.88889E-6 -1.33086 " pathEditMode="relative" rAng="0" ptsTypes="AA">
                                      <p:cBhvr>
                                        <p:cTn id="40" dur="5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6543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64" presetClass="path" presetSubtype="0" accel="50000" decel="5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3.88889E-6 -4.81481E-6 L 3.88889E-6 -1.33086 " pathEditMode="relative" rAng="0" ptsTypes="AA">
                                      <p:cBhvr>
                                        <p:cTn id="42" dur="5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6543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64" presetClass="path" presetSubtype="0" accel="50000" decel="50000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animMotion origin="layout" path="M 3.88889E-6 -4.81481E-6 L 3.88889E-6 -1.33086 " pathEditMode="relative" rAng="0" ptsTypes="AA">
                                      <p:cBhvr>
                                        <p:cTn id="44" dur="4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6543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64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3.88889E-6 -4.81481E-6 L 3.88889E-6 -1.33086 " pathEditMode="relative" rAng="0" ptsTypes="AA">
                                      <p:cBhvr>
                                        <p:cTn id="46" dur="5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6543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64" presetClass="path" presetSubtype="0" accel="50000" decel="5000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animMotion origin="layout" path="M 3.88889E-6 -4.81481E-6 L 3.88889E-6 -1.33086 " pathEditMode="relative" rAng="0" ptsTypes="AA">
                                      <p:cBhvr>
                                        <p:cTn id="48" dur="3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6543"/>
                                    </p:animMotion>
                                  </p:childTnLst>
                                </p:cTn>
                              </p:par>
                              <p:par>
                                <p:cTn id="49" presetID="64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3.88889E-6 -4.81481E-6 L 3.88889E-6 -1.33086 " pathEditMode="relative" rAng="0" ptsTypes="AA">
                                      <p:cBhvr>
                                        <p:cTn id="50" dur="5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6543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64" presetClass="path" presetSubtype="0" accel="50000" decel="5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2.22222E-6 -1.35802E-6 L -2.22222E-6 -1.34568 " pathEditMode="relative" rAng="0" ptsTypes="AA">
                                      <p:cBhvr>
                                        <p:cTn id="52" dur="5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7284"/>
                                    </p:animMotion>
                                  </p:childTnLst>
                                </p:cTn>
                              </p:par>
                              <p:par>
                                <p:cTn id="53" presetID="64" presetClass="path" presetSubtype="0" accel="50000" decel="5000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animMotion origin="layout" path="M -3.05556E-6 4.5679E-6 L -3.05556E-6 -1.27377 " pathEditMode="relative" rAng="0" ptsTypes="AA">
                                      <p:cBhvr>
                                        <p:cTn id="54" dur="4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3704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64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4.72222E-6 2.46914E-6 L 4.72222E-6 -1.38827 " pathEditMode="relative" rAng="0" ptsTypes="AA">
                                      <p:cBhvr>
                                        <p:cTn id="56" dur="5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9414"/>
                                    </p:animMotion>
                                  </p:childTnLst>
                                </p:cTn>
                              </p:par>
                              <p:par>
                                <p:cTn id="57" presetID="63" presetClass="path" presetSubtype="0" accel="50000" decel="5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2.77778E-6 4.69136E-6 L 1.07882 4.69136E-6 " pathEditMode="relative" rAng="0" ptsTypes="AA">
                                      <p:cBhvr>
                                        <p:cTn id="58" dur="3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941" y="0"/>
                                    </p:animMotion>
                                  </p:childTnLst>
                                </p:cTn>
                              </p:par>
                              <p:par>
                                <p:cTn id="59" presetID="63" presetClass="path" presetSubtype="0" accel="50000" decel="5000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-0.00729 0.02408 L 1.05573 0.02408 " pathEditMode="relative" rAng="0" ptsTypes="AA">
                                      <p:cBhvr>
                                        <p:cTn id="60" dur="3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142" y="0"/>
                                    </p:animMotion>
                                  </p:childTnLst>
                                </p:cTn>
                              </p:par>
                              <p:par>
                                <p:cTn id="61" presetID="35" presetClass="path" presetSubtype="0" accel="50000" decel="5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4.72222E-6 -3.58025E-6 L -1.12605 -3.58025E-6 " pathEditMode="relative" rAng="0" ptsTypes="AA">
                                      <p:cBhvr>
                                        <p:cTn id="62" dur="3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6302" y="0"/>
                                    </p:animMotion>
                                  </p:childTnLst>
                                </p:cTn>
                              </p:par>
                              <p:par>
                                <p:cTn id="63" presetID="35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0 L -1.07083 0 " pathEditMode="relative" rAng="0" ptsTypes="AA">
                                      <p:cBhvr>
                                        <p:cTn id="64" dur="3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3542" y="0"/>
                                    </p:animMotion>
                                  </p:childTnLst>
                                </p:cTn>
                              </p:par>
                              <p:par>
                                <p:cTn id="65" presetID="35" presetClass="path" presetSubtype="0" accel="50000" decel="5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5.55556E-7 2.34568E-6 L -1.07708 -0.0179 " pathEditMode="relative" rAng="0" ptsTypes="AA">
                                      <p:cBhvr>
                                        <p:cTn id="66" dur="3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3854" y="-895"/>
                                    </p:animMotion>
                                  </p:childTnLst>
                                </p:cTn>
                              </p:par>
                              <p:par>
                                <p:cTn id="67" presetID="35" presetClass="path" presetSubtype="0" accel="50000" decel="5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0.01267 0.00834 L -1.14062 0.00124 " pathEditMode="relative" rAng="0" ptsTypes="AA">
                                      <p:cBhvr>
                                        <p:cTn id="68" dur="3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6406" y="-370"/>
                                    </p:animMotion>
                                  </p:childTnLst>
                                </p:cTn>
                              </p:par>
                              <p:par>
                                <p:cTn id="69" presetID="63" presetClass="path" presetSubtype="0" accel="50000" decel="50000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animMotion origin="layout" path="M 2.77778E-6 4.69136E-6 L 1.07882 4.69136E-6 " pathEditMode="relative" rAng="0" ptsTypes="AA">
                                      <p:cBhvr>
                                        <p:cTn id="70" dur="3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941" y="0"/>
                                    </p:animMotion>
                                  </p:childTnLst>
                                </p:cTn>
                              </p:par>
                              <p:par>
                                <p:cTn id="71" presetID="63" presetClass="path" presetSubtype="0" accel="50000" decel="50000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animMotion origin="layout" path="M 2.77778E-6 4.69136E-6 L 1.07882 4.69136E-6 " pathEditMode="relative" rAng="0" ptsTypes="AA">
                                      <p:cBhvr>
                                        <p:cTn id="72" dur="3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941" y="0"/>
                                    </p:animMotion>
                                  </p:childTnLst>
                                </p:cTn>
                              </p:par>
                              <p:par>
                                <p:cTn id="73" presetID="35" presetClass="path" presetSubtype="0" accel="50000" decel="5000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animMotion origin="layout" path="M 8.33333E-7 0 L -1.07083 0 " pathEditMode="relative" rAng="0" ptsTypes="AA">
                                      <p:cBhvr>
                                        <p:cTn id="74" dur="3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3542" y="0"/>
                                    </p:animMotion>
                                  </p:childTnLst>
                                </p:cTn>
                              </p:par>
                              <p:par>
                                <p:cTn id="75" presetID="35" presetClass="path" presetSubtype="0" accel="50000" decel="50000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animMotion origin="layout" path="M -0.03229 0.02068 L -1.14618 0.01698 " pathEditMode="relative" rAng="0" ptsTypes="AA">
                                      <p:cBhvr>
                                        <p:cTn id="76" dur="3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5694" y="-185"/>
                                    </p:animMotion>
                                  </p:childTnLst>
                                </p:cTn>
                              </p:par>
                              <p:par>
                                <p:cTn id="77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 tmFilter="0,0; .5, 1; 1, 1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" grpId="0" animBg="1"/>
      <p:bldP spid="84" grpId="0" animBg="1"/>
      <p:bldP spid="85" grpId="0" animBg="1"/>
      <p:bldP spid="86" grpId="0" animBg="1"/>
      <p:bldP spid="87" grpId="0" animBg="1"/>
      <p:bldP spid="88" grpId="0" animBg="1"/>
      <p:bldP spid="89" grpId="0" animBg="1"/>
      <p:bldP spid="90" grpId="0" animBg="1"/>
      <p:bldP spid="91" grpId="0" animBg="1"/>
      <p:bldP spid="92" grpId="0" animBg="1"/>
      <p:bldP spid="3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42800" y="-1232252"/>
            <a:ext cx="10086799" cy="6446588"/>
          </a:xfrm>
          <a:prstGeom prst="rect">
            <a:avLst/>
          </a:prstGeom>
        </p:spPr>
      </p:pic>
      <p:pic>
        <p:nvPicPr>
          <p:cNvPr id="6" name="图片 5" descr="6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8112" y="3064172"/>
            <a:ext cx="231775" cy="233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6" descr="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4487" y="3413422"/>
            <a:ext cx="174625" cy="174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图片 7" descr="6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4999" y="3180060"/>
            <a:ext cx="115888" cy="117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图片 8" descr="6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2662" y="3180060"/>
            <a:ext cx="117475" cy="117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图片 9" descr="6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7287" y="3354685"/>
            <a:ext cx="115887" cy="115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图片 10" descr="6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5787" y="3064172"/>
            <a:ext cx="115887" cy="115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图片 11" descr="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3174" y="3007022"/>
            <a:ext cx="174625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图片 12" descr="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4787" y="3218160"/>
            <a:ext cx="174625" cy="174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图片 13" descr="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8312" y="3413422"/>
            <a:ext cx="174625" cy="174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图片 14" descr="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8824" y="3529310"/>
            <a:ext cx="174625" cy="174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图片 15" descr="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5787" y="3180060"/>
            <a:ext cx="173037" cy="174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图片 16" descr="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2187" y="3122910"/>
            <a:ext cx="174625" cy="174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图片 17" descr="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8587" y="3122910"/>
            <a:ext cx="174625" cy="174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图片 18" descr="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1437" y="3354685"/>
            <a:ext cx="173037" cy="174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图片 19" descr="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45911" y="585788"/>
            <a:ext cx="174625" cy="174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图片 20" descr="6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5749" y="3180060"/>
            <a:ext cx="233363" cy="233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图片 21" descr="6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0599" y="3003847"/>
            <a:ext cx="231775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图片 22" descr="6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6774" y="3238797"/>
            <a:ext cx="233363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图片 23" descr="6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2424" y="2948285"/>
            <a:ext cx="233363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图片 24" descr="6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8824" y="3064172"/>
            <a:ext cx="233363" cy="233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图片 25" descr="6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74" y="3470572"/>
            <a:ext cx="233363" cy="233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图片 26" descr="6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6812" y="3064172"/>
            <a:ext cx="231775" cy="233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图片 27" descr="6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6537" y="3354685"/>
            <a:ext cx="115887" cy="115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图片 28" descr="6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2937" y="3297535"/>
            <a:ext cx="115887" cy="115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" name="图片 29" descr="6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8824" y="3413422"/>
            <a:ext cx="117475" cy="115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" name="图片 30" descr="6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2187" y="3354685"/>
            <a:ext cx="115887" cy="115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" name="图片 31" descr="6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1437" y="3297535"/>
            <a:ext cx="115887" cy="115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" name="图片 32" descr="6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7562" y="3297535"/>
            <a:ext cx="115887" cy="115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" name="图片 33" descr="6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2424" y="3529310"/>
            <a:ext cx="115888" cy="115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" name="图片 34" descr="6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0649" y="3588047"/>
            <a:ext cx="115888" cy="115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" name="图片 35" descr="6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0137" y="3588047"/>
            <a:ext cx="115887" cy="115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" name="图片 36" descr="6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6262" y="3413422"/>
            <a:ext cx="115887" cy="115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" name="图片 37" descr="6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6774" y="3007022"/>
            <a:ext cx="115888" cy="115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图片 38" descr="6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0649" y="2948285"/>
            <a:ext cx="115888" cy="115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" name="图片 39" descr="6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5274" y="3064172"/>
            <a:ext cx="115888" cy="115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" name="图片 40" descr="6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5787" y="3645197"/>
            <a:ext cx="115887" cy="115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2" name="图片 41" descr="6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9624" y="3588047"/>
            <a:ext cx="115888" cy="115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" name="图片 42" descr="6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4999" y="3297535"/>
            <a:ext cx="115888" cy="115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" name="图片 43" descr="6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0374" y="3297535"/>
            <a:ext cx="115888" cy="115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" name="图片 44" descr="6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2149" y="3470572"/>
            <a:ext cx="117475" cy="117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" name="图片 45" descr="6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0887" y="3180060"/>
            <a:ext cx="115887" cy="117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" name="图片 46" descr="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7287" y="3297535"/>
            <a:ext cx="174625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" name="图片 47" descr="6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7287" y="3413422"/>
            <a:ext cx="233362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" name="图片 48" descr="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7287" y="3122910"/>
            <a:ext cx="174625" cy="174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" name="图片 49" descr="6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0537" y="2932410"/>
            <a:ext cx="231775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" name="图片 50" descr="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7049" y="3180060"/>
            <a:ext cx="174625" cy="174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" name="图片 51" descr="6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7049" y="3297535"/>
            <a:ext cx="231775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" name="图片 52" descr="6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8824" y="3238797"/>
            <a:ext cx="233363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" name="图片 53" descr="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8587" y="3180060"/>
            <a:ext cx="174625" cy="174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" name="图片 54" descr="6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8587" y="3297535"/>
            <a:ext cx="233362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" name="图片 55" descr="6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2099" y="3146722"/>
            <a:ext cx="231775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" name="图片 56" descr="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74" y="3122910"/>
            <a:ext cx="174625" cy="174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" name="图片 57" descr="6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74" y="3238797"/>
            <a:ext cx="233363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9" name="图片 58" descr="6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4849" y="3146722"/>
            <a:ext cx="231775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" name="图片 59" descr="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8112" y="3154660"/>
            <a:ext cx="174625" cy="174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" name="图片 60" descr="6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0474" y="3272135"/>
            <a:ext cx="231775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" name="图片 61" descr="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0987" y="2981622"/>
            <a:ext cx="174625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3" name="图片 62" descr="6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0987" y="3097510"/>
            <a:ext cx="231775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4" name="图片 63" descr="6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7649" y="3016547"/>
            <a:ext cx="714375" cy="71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5" name="图片 64" descr="6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4324" y="2784772"/>
            <a:ext cx="714375" cy="71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6" name="图片 65" descr="6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6287" y="2718097"/>
            <a:ext cx="1071562" cy="1071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7" name="图片 66" descr="6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2437" y="2768897"/>
            <a:ext cx="714375" cy="71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8" name="图片 67" descr="6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0724" y="3075285"/>
            <a:ext cx="714375" cy="71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" name="图片 68" descr="6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7787" y="2789535"/>
            <a:ext cx="714375" cy="71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0" name="图片 69" descr="6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6749" y="2983210"/>
            <a:ext cx="714375" cy="71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2" name="图片 7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678649"/>
            <a:ext cx="2195087" cy="2195087"/>
          </a:xfrm>
          <a:prstGeom prst="rect">
            <a:avLst/>
          </a:prstGeom>
        </p:spPr>
      </p:pic>
      <p:pic>
        <p:nvPicPr>
          <p:cNvPr id="73" name="图片 7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0211" y="315534"/>
            <a:ext cx="2009287" cy="2009287"/>
          </a:xfrm>
          <a:prstGeom prst="rect">
            <a:avLst/>
          </a:prstGeom>
        </p:spPr>
      </p:pic>
      <p:sp>
        <p:nvSpPr>
          <p:cNvPr id="71" name="AutoShape 503"/>
          <p:cNvSpPr>
            <a:spLocks noChangeArrowheads="1"/>
          </p:cNvSpPr>
          <p:nvPr/>
        </p:nvSpPr>
        <p:spPr bwMode="auto">
          <a:xfrm>
            <a:off x="3681950" y="-5685146"/>
            <a:ext cx="11035040" cy="11035040"/>
          </a:xfrm>
          <a:prstGeom prst="star8">
            <a:avLst>
              <a:gd name="adj" fmla="val 12806"/>
            </a:avLst>
          </a:prstGeom>
          <a:gradFill rotWithShape="1">
            <a:gsLst>
              <a:gs pos="0">
                <a:srgbClr val="FFFFFF">
                  <a:alpha val="5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74" name="文本框 19"/>
          <p:cNvSpPr txBox="1"/>
          <p:nvPr/>
        </p:nvSpPr>
        <p:spPr>
          <a:xfrm>
            <a:off x="-108520" y="1923678"/>
            <a:ext cx="28438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cs typeface="+mn-ea"/>
                <a:sym typeface="+mn-lt"/>
              </a:rPr>
              <a:t>我们的爱情像是一本小说，无论看多少次都不会累。</a:t>
            </a:r>
          </a:p>
        </p:txBody>
      </p:sp>
    </p:spTree>
  </p:cSld>
  <p:clrMapOvr>
    <a:masterClrMapping/>
  </p:clrMapOvr>
  <p:transition spd="slow" advClick="0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-4.36863E-6 L 0.09063 -4.36863E-6 " pathEditMode="relative" rAng="0" ptsTypes="AA">
                                      <p:cBhvr>
                                        <p:cTn id="6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31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" presetClass="entr" presetSubtype="8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3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3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3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3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8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3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3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2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3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3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8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3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3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8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3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3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3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3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2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3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3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8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3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3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8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3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3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3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3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8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3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3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8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3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3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3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3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2" presetClass="entr" presetSubtype="8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3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3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2" presetClass="entr" presetSubtype="8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3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3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2" presetClass="entr" presetSubtype="8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3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3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2" presetClass="entr" presetSubtype="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3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3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2" presetClass="entr" presetSubtype="8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3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3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2" presetClass="entr" presetSubtype="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3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3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2" presetClass="entr" presetSubtype="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3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3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9" presetID="2" presetClass="entr" presetSubtype="2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3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3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3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5" dur="3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6" dur="3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7" presetID="2" presetClass="entr" presetSubtype="2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9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0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1" presetID="2" presetClass="entr" presetSubtype="2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3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4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5" presetID="2" presetClass="entr" presetSubtype="2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7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8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9" presetID="2" presetClass="entr" presetSubtype="2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1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2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3" presetID="2" presetClass="entr" presetSubtype="2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5" dur="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6" dur="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7" presetID="2" presetClass="entr" presetSubtype="2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9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0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1" presetID="2" presetClass="entr" presetSubtype="2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3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4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5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7" dur="3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8" dur="3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9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1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2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3" presetID="2" presetClass="entr" presetSubtype="2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5" dur="3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6" dur="3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7" presetID="2" presetClass="entr" presetSubtype="2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9" dur="3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0" dur="3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1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3" dur="3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4" dur="3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7" dur="3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8" dur="3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9" presetID="2" presetClass="entr" presetSubtype="2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1" dur="3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2" dur="3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5" dur="3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6" dur="3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7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9" dur="3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0" dur="3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3" dur="3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4" dur="3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5" presetID="2" presetClass="entr" presetSubtype="2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7" dur="3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8" dur="3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9" presetID="2" presetClass="entr" presetSubtype="2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1" dur="3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2" dur="3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3" presetID="2" presetClass="entr" presetSubtype="2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5" dur="3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6" dur="3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7" presetID="2" presetClass="entr" presetSubtype="2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9" dur="3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0" dur="3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1" presetID="2" presetClass="entr" presetSubtype="2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3" dur="3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4" dur="3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5" presetID="2" presetClass="entr" presetSubtype="2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7" dur="3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8" dur="3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9" presetID="2" presetClass="entr" presetSubtype="2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1" dur="3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2" dur="3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3" presetID="2" presetClass="entr" presetSubtype="2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5" dur="3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6" dur="3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7" presetID="2" presetClass="entr" presetSubtype="2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9" dur="3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0" dur="3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1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3" dur="3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4" dur="3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5" presetID="2" presetClass="entr" presetSubtype="2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7" dur="3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8" dur="3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9" presetID="2" presetClass="entr" presetSubtype="2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1" dur="3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2" dur="3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5" dur="3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6" dur="3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7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9" dur="4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0" presetID="10" presetClass="exit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1" dur="4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3" presetID="10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5" dur="4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6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7" dur="4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9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1" dur="4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2" presetID="10" presetClass="exit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3" dur="4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5" presetID="10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7" dur="4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8" presetID="10" presetClass="exit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9" dur="4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1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3" dur="4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4" presetID="10" presetClass="exit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5" dur="4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7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9" dur="4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0" presetID="10" presetClass="exit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1" dur="4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3" presetID="10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5" dur="4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6" presetID="10" presetClass="exit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7" dur="4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9" presetID="10" presetClass="exit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0" dur="3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1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2" presetID="10" presetClass="exit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3" dur="3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5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6" dur="3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7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8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9" dur="3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0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1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2" dur="3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3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4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5" dur="3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7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8" dur="3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9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0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1" dur="3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2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3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4" dur="3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5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6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7" dur="3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8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9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0" dur="3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1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2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3" dur="3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4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5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6" dur="3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7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8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9" dur="3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0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1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2" dur="3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3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4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5" dur="3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6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7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8" dur="3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9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0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1" dur="3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2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3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4" dur="3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5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6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7" dur="3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8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9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0" dur="3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1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2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3" dur="3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4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5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6" dur="3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7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8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9" dur="3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0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1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2" dur="3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3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4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5" dur="3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6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7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8" dur="3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9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0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1" dur="3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2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3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4" dur="3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5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6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7" dur="3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8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9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0" dur="3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1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2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3" dur="3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4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5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6" dur="3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7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8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9" dur="3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0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1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2" dur="3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3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4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5" dur="3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6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7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8" dur="3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9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0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1" dur="3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2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3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4" dur="3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5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6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7" dur="3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8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9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0" dur="3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1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2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3" dur="3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4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5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6" dur="3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7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8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9" dur="3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0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1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2" dur="3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3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4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5" dur="3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6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7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8" dur="3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9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0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1" dur="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2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3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4" dur="3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5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6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7" dur="3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8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9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0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1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2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3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4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5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6" dur="3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7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8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9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0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1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2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3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4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5" dur="3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6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7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8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9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0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1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2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3" presetID="53" presetClass="entr" presetSubtype="16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4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5" dur="2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6" dur="2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7" dur="2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8" presetID="53" presetClass="exit" presetSubtype="32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469" dur="1250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0" dur="1250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71" dur="125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2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3" presetID="53" presetClass="entr" presetSubtype="16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5" dur="2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6" dur="2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7" dur="2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8" presetID="53" presetClass="exit" presetSubtype="32" fill="hold" nodeType="withEffect">
                                  <p:stCondLst>
                                    <p:cond delay="5600"/>
                                  </p:stCondLst>
                                  <p:childTnLst>
                                    <p:anim calcmode="lin" valueType="num">
                                      <p:cBhvr>
                                        <p:cTn id="479" dur="1250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0" dur="1250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81" dur="125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2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3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484" dur="5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5" fill="hold">
                            <p:stCondLst>
                              <p:cond delay="5000"/>
                            </p:stCondLst>
                            <p:childTnLst>
                              <p:par>
                                <p:cTn id="486" presetID="10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8" dur="2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" grpId="0" animBg="1"/>
      <p:bldP spid="74" grpId="0"/>
      <p:bldP spid="74" grpId="1"/>
      <p:bldP spid="74" grpId="2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44624" y="-1232252"/>
            <a:ext cx="10188624" cy="6446588"/>
          </a:xfrm>
          <a:prstGeom prst="rect">
            <a:avLst/>
          </a:prstGeom>
        </p:spPr>
      </p:pic>
      <p:pic>
        <p:nvPicPr>
          <p:cNvPr id="6" name="图片 5" descr="6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8112" y="3064172"/>
            <a:ext cx="231775" cy="233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6" descr="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4487" y="3413422"/>
            <a:ext cx="174625" cy="174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图片 7" descr="6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4999" y="3180060"/>
            <a:ext cx="115888" cy="117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图片 8" descr="6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2662" y="3180060"/>
            <a:ext cx="117475" cy="117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图片 9" descr="6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7287" y="3354685"/>
            <a:ext cx="115887" cy="115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图片 10" descr="6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5787" y="3064172"/>
            <a:ext cx="115887" cy="115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图片 11" descr="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3174" y="3007022"/>
            <a:ext cx="174625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图片 12" descr="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4787" y="3218160"/>
            <a:ext cx="174625" cy="174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图片 13" descr="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8312" y="3413422"/>
            <a:ext cx="174625" cy="174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图片 14" descr="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8824" y="3529310"/>
            <a:ext cx="174625" cy="174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图片 15" descr="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5787" y="3180060"/>
            <a:ext cx="173037" cy="174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图片 16" descr="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2187" y="3122910"/>
            <a:ext cx="174625" cy="174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图片 17" descr="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8587" y="3122910"/>
            <a:ext cx="174625" cy="174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图片 18" descr="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1437" y="3354685"/>
            <a:ext cx="173037" cy="174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图片 19" descr="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45911" y="585788"/>
            <a:ext cx="174625" cy="174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图片 20" descr="6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5749" y="3180060"/>
            <a:ext cx="233363" cy="233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图片 21" descr="6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0599" y="3003847"/>
            <a:ext cx="231775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图片 22" descr="6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6774" y="3238797"/>
            <a:ext cx="233363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图片 23" descr="6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2424" y="2948285"/>
            <a:ext cx="233363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图片 24" descr="6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8824" y="3064172"/>
            <a:ext cx="233363" cy="233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图片 25" descr="6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74" y="3470572"/>
            <a:ext cx="233363" cy="233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图片 26" descr="6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6812" y="3064172"/>
            <a:ext cx="231775" cy="233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图片 27" descr="6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6537" y="3354685"/>
            <a:ext cx="115887" cy="115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图片 28" descr="6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2937" y="3297535"/>
            <a:ext cx="115887" cy="115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" name="图片 29" descr="6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8824" y="3413422"/>
            <a:ext cx="117475" cy="115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" name="图片 30" descr="6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2187" y="3354685"/>
            <a:ext cx="115887" cy="115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" name="图片 31" descr="6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1437" y="3297535"/>
            <a:ext cx="115887" cy="115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" name="图片 32" descr="6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7562" y="3297535"/>
            <a:ext cx="115887" cy="115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" name="图片 33" descr="6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2424" y="3529310"/>
            <a:ext cx="115888" cy="115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" name="图片 34" descr="6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0649" y="3588047"/>
            <a:ext cx="115888" cy="115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" name="图片 35" descr="6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0137" y="3588047"/>
            <a:ext cx="115887" cy="115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" name="图片 36" descr="6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6262" y="3413422"/>
            <a:ext cx="115887" cy="115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" name="图片 37" descr="6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6774" y="3007022"/>
            <a:ext cx="115888" cy="115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图片 38" descr="6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0649" y="2948285"/>
            <a:ext cx="115888" cy="115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" name="图片 39" descr="6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5274" y="3064172"/>
            <a:ext cx="115888" cy="115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" name="图片 40" descr="6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5787" y="3645197"/>
            <a:ext cx="115887" cy="115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2" name="图片 41" descr="6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9624" y="3588047"/>
            <a:ext cx="115888" cy="115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" name="图片 42" descr="6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4999" y="3297535"/>
            <a:ext cx="115888" cy="115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" name="图片 43" descr="6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0374" y="3297535"/>
            <a:ext cx="115888" cy="115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" name="图片 44" descr="6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2149" y="3470572"/>
            <a:ext cx="117475" cy="117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" name="图片 45" descr="6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0887" y="3180060"/>
            <a:ext cx="115887" cy="117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" name="图片 46" descr="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7287" y="3297535"/>
            <a:ext cx="174625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" name="图片 47" descr="6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7287" y="3413422"/>
            <a:ext cx="233362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" name="图片 48" descr="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7287" y="3122910"/>
            <a:ext cx="174625" cy="174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" name="图片 49" descr="6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0537" y="2932410"/>
            <a:ext cx="231775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" name="图片 50" descr="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7049" y="3180060"/>
            <a:ext cx="174625" cy="174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" name="图片 51" descr="6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7049" y="3297535"/>
            <a:ext cx="231775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" name="图片 52" descr="6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8824" y="3238797"/>
            <a:ext cx="233363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" name="图片 53" descr="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8587" y="3180060"/>
            <a:ext cx="174625" cy="174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" name="图片 54" descr="6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8587" y="3297535"/>
            <a:ext cx="233362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" name="图片 55" descr="6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2099" y="3146722"/>
            <a:ext cx="231775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" name="图片 56" descr="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74" y="3122910"/>
            <a:ext cx="174625" cy="174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" name="图片 57" descr="6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74" y="3238797"/>
            <a:ext cx="233363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9" name="图片 58" descr="6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4849" y="3146722"/>
            <a:ext cx="231775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" name="图片 59" descr="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8112" y="3154660"/>
            <a:ext cx="174625" cy="174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" name="图片 60" descr="6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0474" y="3272135"/>
            <a:ext cx="231775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" name="图片 61" descr="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0987" y="2981622"/>
            <a:ext cx="174625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3" name="图片 62" descr="6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0987" y="3097510"/>
            <a:ext cx="231775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4" name="图片 63" descr="6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7649" y="3016547"/>
            <a:ext cx="714375" cy="71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5" name="图片 64" descr="6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4324" y="2784772"/>
            <a:ext cx="714375" cy="71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6" name="图片 65" descr="6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6287" y="2718097"/>
            <a:ext cx="1071562" cy="1071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7" name="图片 66" descr="6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2437" y="2768897"/>
            <a:ext cx="714375" cy="71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8" name="图片 67" descr="6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0724" y="3075285"/>
            <a:ext cx="714375" cy="71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" name="图片 68" descr="6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7787" y="2789535"/>
            <a:ext cx="714375" cy="71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0" name="图片 69" descr="6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6749" y="2983210"/>
            <a:ext cx="714375" cy="71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2" name="图片 7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678649"/>
            <a:ext cx="2195087" cy="2195087"/>
          </a:xfrm>
          <a:prstGeom prst="rect">
            <a:avLst/>
          </a:prstGeom>
        </p:spPr>
      </p:pic>
      <p:pic>
        <p:nvPicPr>
          <p:cNvPr id="73" name="图片 7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0211" y="315534"/>
            <a:ext cx="2009287" cy="2009287"/>
          </a:xfrm>
          <a:prstGeom prst="rect">
            <a:avLst/>
          </a:prstGeom>
        </p:spPr>
      </p:pic>
      <p:sp>
        <p:nvSpPr>
          <p:cNvPr id="71" name="AutoShape 503"/>
          <p:cNvSpPr>
            <a:spLocks noChangeArrowheads="1"/>
          </p:cNvSpPr>
          <p:nvPr/>
        </p:nvSpPr>
        <p:spPr bwMode="auto">
          <a:xfrm>
            <a:off x="3681950" y="-5685146"/>
            <a:ext cx="11035040" cy="11035040"/>
          </a:xfrm>
          <a:prstGeom prst="star8">
            <a:avLst>
              <a:gd name="adj" fmla="val 12806"/>
            </a:avLst>
          </a:prstGeom>
          <a:gradFill rotWithShape="1">
            <a:gsLst>
              <a:gs pos="0">
                <a:srgbClr val="FFFFFF">
                  <a:alpha val="5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74" name="文本框 19"/>
          <p:cNvSpPr txBox="1"/>
          <p:nvPr/>
        </p:nvSpPr>
        <p:spPr>
          <a:xfrm>
            <a:off x="6300192" y="2139702"/>
            <a:ext cx="284380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rgbClr val="FFE7BD"/>
                </a:solidFill>
                <a:cs typeface="+mn-ea"/>
                <a:sym typeface="+mn-lt"/>
              </a:rPr>
              <a:t>如果你真心喜欢一个人，想用自己的双手给予她幸福</a:t>
            </a:r>
            <a:r>
              <a:rPr lang="en-US" altLang="zh-CN" dirty="0">
                <a:solidFill>
                  <a:srgbClr val="FFE7BD"/>
                </a:solidFill>
                <a:cs typeface="+mn-ea"/>
                <a:sym typeface="+mn-lt"/>
              </a:rPr>
              <a:t>!</a:t>
            </a:r>
            <a:r>
              <a:rPr lang="zh-CN" altLang="en-US" dirty="0">
                <a:solidFill>
                  <a:srgbClr val="FFE7BD"/>
                </a:solidFill>
                <a:cs typeface="+mn-ea"/>
                <a:sym typeface="+mn-lt"/>
              </a:rPr>
              <a:t>那么请一定要说出来，不论用什么样的方式也要让她知道，也让自己心安理得，坚决不错失任何一个机会，免得日后又后悔当初的错过</a:t>
            </a:r>
            <a:r>
              <a:rPr lang="zh-CN" altLang="en-US" dirty="0" smtClean="0">
                <a:solidFill>
                  <a:srgbClr val="FFE7BD"/>
                </a:solidFill>
                <a:cs typeface="+mn-ea"/>
                <a:sym typeface="+mn-lt"/>
              </a:rPr>
              <a:t>。</a:t>
            </a:r>
            <a:endParaRPr lang="zh-CN" altLang="en-US" dirty="0">
              <a:solidFill>
                <a:srgbClr val="FFE7BD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517011678"/>
      </p:ext>
    </p:extLst>
  </p:cSld>
  <p:clrMapOvr>
    <a:masterClrMapping/>
  </p:clrMapOvr>
  <p:transition spd="slow" advClick="0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-4.36863E-6 L 0.09063 -4.36863E-6 " pathEditMode="relative" rAng="0" ptsTypes="AA">
                                      <p:cBhvr>
                                        <p:cTn id="6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31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" presetClass="entr" presetSubtype="8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3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3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3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3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8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3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3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2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3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3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8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3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3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8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3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3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3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3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2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3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3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8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3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3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8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3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3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3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3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8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3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3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8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3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3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3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3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2" presetClass="entr" presetSubtype="8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3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3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2" presetClass="entr" presetSubtype="8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3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3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2" presetClass="entr" presetSubtype="8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3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3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2" presetClass="entr" presetSubtype="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3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3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2" presetClass="entr" presetSubtype="8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3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3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2" presetClass="entr" presetSubtype="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3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3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2" presetClass="entr" presetSubtype="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3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3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9" presetID="2" presetClass="entr" presetSubtype="2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3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3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3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5" dur="3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6" dur="3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7" presetID="2" presetClass="entr" presetSubtype="2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9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0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1" presetID="2" presetClass="entr" presetSubtype="2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3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4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5" presetID="2" presetClass="entr" presetSubtype="2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7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8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9" presetID="2" presetClass="entr" presetSubtype="2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1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2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3" presetID="2" presetClass="entr" presetSubtype="2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5" dur="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6" dur="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7" presetID="2" presetClass="entr" presetSubtype="2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9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0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1" presetID="2" presetClass="entr" presetSubtype="2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3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4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5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7" dur="3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8" dur="3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9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1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2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3" presetID="2" presetClass="entr" presetSubtype="2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5" dur="3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6" dur="3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7" presetID="2" presetClass="entr" presetSubtype="2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9" dur="3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0" dur="3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1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3" dur="3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4" dur="3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7" dur="3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8" dur="3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9" presetID="2" presetClass="entr" presetSubtype="2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1" dur="3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2" dur="3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5" dur="3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6" dur="3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7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9" dur="3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0" dur="3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3" dur="3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4" dur="3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5" presetID="2" presetClass="entr" presetSubtype="2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7" dur="3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8" dur="3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9" presetID="2" presetClass="entr" presetSubtype="2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1" dur="3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2" dur="3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3" presetID="2" presetClass="entr" presetSubtype="2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5" dur="3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6" dur="3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7" presetID="2" presetClass="entr" presetSubtype="2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9" dur="3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0" dur="3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1" presetID="2" presetClass="entr" presetSubtype="2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3" dur="3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4" dur="3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5" presetID="2" presetClass="entr" presetSubtype="2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7" dur="3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8" dur="3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9" presetID="2" presetClass="entr" presetSubtype="2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1" dur="3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2" dur="3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3" presetID="2" presetClass="entr" presetSubtype="2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5" dur="3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6" dur="3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7" presetID="2" presetClass="entr" presetSubtype="2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9" dur="3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0" dur="3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1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3" dur="3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4" dur="3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5" presetID="2" presetClass="entr" presetSubtype="2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7" dur="3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8" dur="3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9" presetID="2" presetClass="entr" presetSubtype="2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1" dur="3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2" dur="3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5" dur="3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6" dur="3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7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9" dur="4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0" presetID="10" presetClass="exit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1" dur="4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3" presetID="10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5" dur="4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6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7" dur="4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9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1" dur="4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2" presetID="10" presetClass="exit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3" dur="4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5" presetID="10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7" dur="4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8" presetID="10" presetClass="exit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9" dur="4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1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3" dur="4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4" presetID="10" presetClass="exit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5" dur="4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7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9" dur="4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0" presetID="10" presetClass="exit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1" dur="4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3" presetID="10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5" dur="4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6" presetID="10" presetClass="exit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7" dur="4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9" presetID="10" presetClass="exit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0" dur="3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1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2" presetID="10" presetClass="exit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3" dur="3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5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6" dur="3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7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8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9" dur="3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0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1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2" dur="3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3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4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5" dur="3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7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8" dur="3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9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0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1" dur="3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2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3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4" dur="3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5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6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7" dur="3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8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9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0" dur="3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1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2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3" dur="3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4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5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6" dur="3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7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8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9" dur="3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0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1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2" dur="3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3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4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5" dur="3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6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7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8" dur="3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9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0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1" dur="3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2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3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4" dur="3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5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6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7" dur="3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8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9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0" dur="3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1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2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3" dur="3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4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5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6" dur="3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7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8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9" dur="3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0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1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2" dur="3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3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4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5" dur="3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6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7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8" dur="3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9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0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1" dur="3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2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3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4" dur="3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5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6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7" dur="3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8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9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0" dur="3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1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2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3" dur="3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4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5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6" dur="3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7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8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9" dur="3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0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1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2" dur="3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3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4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5" dur="3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6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7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8" dur="3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9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0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1" dur="3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2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3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4" dur="3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5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6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7" dur="3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8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9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0" dur="3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1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2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3" dur="3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4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5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6" dur="3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7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8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9" dur="3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0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1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2" dur="3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3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4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5" dur="3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6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7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8" dur="3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9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0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1" dur="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2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3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4" dur="3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5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6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7" dur="3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8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9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0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1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2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3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4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5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6" dur="3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7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8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9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0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1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2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3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4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5" dur="3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6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7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8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9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0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1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2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3" presetID="53" presetClass="entr" presetSubtype="16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4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5" dur="2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6" dur="2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7" dur="2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8" presetID="53" presetClass="exit" presetSubtype="32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469" dur="1250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0" dur="1250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71" dur="125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2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3" presetID="53" presetClass="entr" presetSubtype="16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5" dur="2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6" dur="2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7" dur="2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8" presetID="53" presetClass="exit" presetSubtype="32" fill="hold" nodeType="withEffect">
                                  <p:stCondLst>
                                    <p:cond delay="5600"/>
                                  </p:stCondLst>
                                  <p:childTnLst>
                                    <p:anim calcmode="lin" valueType="num">
                                      <p:cBhvr>
                                        <p:cTn id="479" dur="1250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0" dur="1250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81" dur="125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2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3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484" dur="5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5" fill="hold">
                            <p:stCondLst>
                              <p:cond delay="5000"/>
                            </p:stCondLst>
                            <p:childTnLst>
                              <p:par>
                                <p:cTn id="486" presetID="10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8" dur="2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" grpId="0" animBg="1"/>
      <p:bldP spid="74" grpId="0"/>
      <p:bldP spid="74" grpId="1"/>
      <p:bldP spid="74" grpId="2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83929" y="-92546"/>
            <a:ext cx="10204983" cy="5760639"/>
          </a:xfrm>
          <a:prstGeom prst="rect">
            <a:avLst/>
          </a:prstGeom>
        </p:spPr>
      </p:pic>
      <p:pic>
        <p:nvPicPr>
          <p:cNvPr id="40" name="图片 3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9370" y="5524078"/>
            <a:ext cx="230157" cy="230157"/>
          </a:xfrm>
          <a:prstGeom prst="rect">
            <a:avLst/>
          </a:prstGeom>
        </p:spPr>
      </p:pic>
      <p:pic>
        <p:nvPicPr>
          <p:cNvPr id="41" name="图片 4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1639" y="5434161"/>
            <a:ext cx="179833" cy="179833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976852">
            <a:off x="5057977" y="5344058"/>
            <a:ext cx="360040" cy="360040"/>
          </a:xfrm>
          <a:prstGeom prst="rect">
            <a:avLst/>
          </a:prstGeom>
        </p:spPr>
      </p:pic>
      <p:pic>
        <p:nvPicPr>
          <p:cNvPr id="43" name="图片 4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282093">
            <a:off x="6093339" y="5369406"/>
            <a:ext cx="359665" cy="359665"/>
          </a:xfrm>
          <a:prstGeom prst="rect">
            <a:avLst/>
          </a:prstGeom>
        </p:spPr>
      </p:pic>
      <p:pic>
        <p:nvPicPr>
          <p:cNvPr id="44" name="图片 4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047048">
            <a:off x="4941213" y="5971152"/>
            <a:ext cx="267988" cy="267988"/>
          </a:xfrm>
          <a:prstGeom prst="rect">
            <a:avLst/>
          </a:prstGeom>
        </p:spPr>
      </p:pic>
      <p:pic>
        <p:nvPicPr>
          <p:cNvPr id="45" name="图片 44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254563">
            <a:off x="561173" y="5407935"/>
            <a:ext cx="432048" cy="432048"/>
          </a:xfrm>
          <a:prstGeom prst="rect">
            <a:avLst/>
          </a:prstGeom>
        </p:spPr>
      </p:pic>
      <p:pic>
        <p:nvPicPr>
          <p:cNvPr id="46" name="图片 45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548188">
            <a:off x="2834242" y="6094075"/>
            <a:ext cx="308102" cy="308102"/>
          </a:xfrm>
          <a:prstGeom prst="rect">
            <a:avLst/>
          </a:prstGeom>
        </p:spPr>
      </p:pic>
      <p:pic>
        <p:nvPicPr>
          <p:cNvPr id="47" name="图片 4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2320" y="5784165"/>
            <a:ext cx="230157" cy="230157"/>
          </a:xfrm>
          <a:prstGeom prst="rect">
            <a:avLst/>
          </a:prstGeom>
        </p:spPr>
      </p:pic>
      <p:pic>
        <p:nvPicPr>
          <p:cNvPr id="48" name="图片 47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5906635"/>
            <a:ext cx="115078" cy="115078"/>
          </a:xfrm>
          <a:prstGeom prst="rect">
            <a:avLst/>
          </a:prstGeom>
        </p:spPr>
      </p:pic>
      <p:pic>
        <p:nvPicPr>
          <p:cNvPr id="49" name="图片 48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4174501" y="6311469"/>
            <a:ext cx="156502" cy="156502"/>
          </a:xfrm>
          <a:prstGeom prst="rect">
            <a:avLst/>
          </a:prstGeom>
        </p:spPr>
      </p:pic>
      <p:pic>
        <p:nvPicPr>
          <p:cNvPr id="50" name="图片 4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25568">
            <a:off x="1497120" y="5752313"/>
            <a:ext cx="360040" cy="360040"/>
          </a:xfrm>
          <a:prstGeom prst="rect">
            <a:avLst/>
          </a:prstGeom>
        </p:spPr>
      </p:pic>
      <p:pic>
        <p:nvPicPr>
          <p:cNvPr id="51" name="图片 5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976852">
            <a:off x="5832096" y="6166721"/>
            <a:ext cx="180020" cy="180020"/>
          </a:xfrm>
          <a:prstGeom prst="rect">
            <a:avLst/>
          </a:prstGeom>
        </p:spPr>
      </p:pic>
      <p:pic>
        <p:nvPicPr>
          <p:cNvPr id="52" name="图片 51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705923">
            <a:off x="5012629" y="6475302"/>
            <a:ext cx="450733" cy="450733"/>
          </a:xfrm>
          <a:prstGeom prst="rect">
            <a:avLst/>
          </a:prstGeom>
        </p:spPr>
      </p:pic>
      <p:pic>
        <p:nvPicPr>
          <p:cNvPr id="53" name="图片 5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282093">
            <a:off x="37382" y="6533071"/>
            <a:ext cx="359665" cy="359665"/>
          </a:xfrm>
          <a:prstGeom prst="rect">
            <a:avLst/>
          </a:prstGeom>
        </p:spPr>
      </p:pic>
      <p:pic>
        <p:nvPicPr>
          <p:cNvPr id="54" name="图片 53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693180">
            <a:off x="8370813" y="6170432"/>
            <a:ext cx="269084" cy="269084"/>
          </a:xfrm>
          <a:prstGeom prst="rect">
            <a:avLst/>
          </a:prstGeom>
        </p:spPr>
      </p:pic>
      <p:pic>
        <p:nvPicPr>
          <p:cNvPr id="55" name="图片 54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282093">
            <a:off x="7063448" y="6497549"/>
            <a:ext cx="219172" cy="219172"/>
          </a:xfrm>
          <a:prstGeom prst="rect">
            <a:avLst/>
          </a:prstGeom>
        </p:spPr>
      </p:pic>
      <p:pic>
        <p:nvPicPr>
          <p:cNvPr id="56" name="图片 55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290084">
            <a:off x="511451" y="6243601"/>
            <a:ext cx="222195" cy="222195"/>
          </a:xfrm>
          <a:prstGeom prst="rect">
            <a:avLst/>
          </a:prstGeom>
        </p:spPr>
      </p:pic>
      <p:pic>
        <p:nvPicPr>
          <p:cNvPr id="57" name="图片 56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705923">
            <a:off x="3514466" y="6138828"/>
            <a:ext cx="298038" cy="298038"/>
          </a:xfrm>
          <a:prstGeom prst="rect">
            <a:avLst/>
          </a:prstGeom>
        </p:spPr>
      </p:pic>
      <p:pic>
        <p:nvPicPr>
          <p:cNvPr id="58" name="图片 57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882773">
            <a:off x="1740367" y="6544727"/>
            <a:ext cx="311883" cy="311883"/>
          </a:xfrm>
          <a:prstGeom prst="rect">
            <a:avLst/>
          </a:prstGeom>
        </p:spPr>
      </p:pic>
      <p:pic>
        <p:nvPicPr>
          <p:cNvPr id="59" name="图片 58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013558">
            <a:off x="6364793" y="6396656"/>
            <a:ext cx="318126" cy="318126"/>
          </a:xfrm>
          <a:prstGeom prst="rect">
            <a:avLst/>
          </a:prstGeom>
        </p:spPr>
      </p:pic>
      <p:pic>
        <p:nvPicPr>
          <p:cNvPr id="60" name="图片 59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293507">
            <a:off x="7736876" y="6444119"/>
            <a:ext cx="269084" cy="269084"/>
          </a:xfrm>
          <a:prstGeom prst="rect">
            <a:avLst/>
          </a:prstGeom>
        </p:spPr>
      </p:pic>
      <p:pic>
        <p:nvPicPr>
          <p:cNvPr id="61" name="图片 60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0472" y="6412845"/>
            <a:ext cx="115078" cy="115078"/>
          </a:xfrm>
          <a:prstGeom prst="rect">
            <a:avLst/>
          </a:prstGeom>
        </p:spPr>
      </p:pic>
      <p:pic>
        <p:nvPicPr>
          <p:cNvPr id="62" name="图片 6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976852">
            <a:off x="2423627" y="6505213"/>
            <a:ext cx="360040" cy="360040"/>
          </a:xfrm>
          <a:prstGeom prst="rect">
            <a:avLst/>
          </a:prstGeom>
        </p:spPr>
      </p:pic>
      <p:pic>
        <p:nvPicPr>
          <p:cNvPr id="63" name="图片 6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976852">
            <a:off x="6786938" y="5975472"/>
            <a:ext cx="360040" cy="360040"/>
          </a:xfrm>
          <a:prstGeom prst="rect">
            <a:avLst/>
          </a:prstGeom>
        </p:spPr>
      </p:pic>
      <p:pic>
        <p:nvPicPr>
          <p:cNvPr id="64" name="图片 63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290084">
            <a:off x="3272649" y="6647807"/>
            <a:ext cx="222195" cy="222195"/>
          </a:xfrm>
          <a:prstGeom prst="rect">
            <a:avLst/>
          </a:prstGeom>
        </p:spPr>
      </p:pic>
      <p:sp>
        <p:nvSpPr>
          <p:cNvPr id="65" name="矩形 64"/>
          <p:cNvSpPr/>
          <p:nvPr/>
        </p:nvSpPr>
        <p:spPr>
          <a:xfrm>
            <a:off x="-698713" y="-164553"/>
            <a:ext cx="288032" cy="5662226"/>
          </a:xfrm>
          <a:prstGeom prst="rect">
            <a:avLst/>
          </a:prstGeom>
          <a:solidFill>
            <a:schemeClr val="bg1">
              <a:alpha val="1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6" name="矩形 65"/>
          <p:cNvSpPr/>
          <p:nvPr/>
        </p:nvSpPr>
        <p:spPr>
          <a:xfrm>
            <a:off x="9155949" y="-113772"/>
            <a:ext cx="288032" cy="5446203"/>
          </a:xfrm>
          <a:prstGeom prst="rect">
            <a:avLst/>
          </a:prstGeom>
          <a:solidFill>
            <a:schemeClr val="bg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7" name="矩形 66"/>
          <p:cNvSpPr/>
          <p:nvPr/>
        </p:nvSpPr>
        <p:spPr>
          <a:xfrm>
            <a:off x="9371973" y="-99983"/>
            <a:ext cx="144016" cy="5446203"/>
          </a:xfrm>
          <a:prstGeom prst="rect">
            <a:avLst/>
          </a:prstGeom>
          <a:solidFill>
            <a:schemeClr val="bg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8" name="矩形 67"/>
          <p:cNvSpPr/>
          <p:nvPr/>
        </p:nvSpPr>
        <p:spPr>
          <a:xfrm>
            <a:off x="-284677" y="-164553"/>
            <a:ext cx="144016" cy="5662227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9" name="矩形 68"/>
          <p:cNvSpPr/>
          <p:nvPr/>
        </p:nvSpPr>
        <p:spPr>
          <a:xfrm>
            <a:off x="9443981" y="-66141"/>
            <a:ext cx="288032" cy="5446203"/>
          </a:xfrm>
          <a:prstGeom prst="rect">
            <a:avLst/>
          </a:prstGeom>
          <a:solidFill>
            <a:schemeClr val="bg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0" name="矩形 69"/>
          <p:cNvSpPr/>
          <p:nvPr/>
        </p:nvSpPr>
        <p:spPr>
          <a:xfrm>
            <a:off x="9732013" y="-99984"/>
            <a:ext cx="288032" cy="5446203"/>
          </a:xfrm>
          <a:prstGeom prst="rect">
            <a:avLst/>
          </a:prstGeom>
          <a:solidFill>
            <a:schemeClr val="bg1">
              <a:alpha val="1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1" name="矩形 70"/>
          <p:cNvSpPr/>
          <p:nvPr/>
        </p:nvSpPr>
        <p:spPr>
          <a:xfrm>
            <a:off x="-515799" y="-164397"/>
            <a:ext cx="288032" cy="5655953"/>
          </a:xfrm>
          <a:prstGeom prst="rect">
            <a:avLst/>
          </a:prstGeom>
          <a:solidFill>
            <a:schemeClr val="bg1">
              <a:alpha val="1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2" name="矩形 71"/>
          <p:cNvSpPr/>
          <p:nvPr/>
        </p:nvSpPr>
        <p:spPr>
          <a:xfrm>
            <a:off x="-360877" y="-132873"/>
            <a:ext cx="152400" cy="5585341"/>
          </a:xfrm>
          <a:prstGeom prst="rect">
            <a:avLst/>
          </a:prstGeom>
          <a:solidFill>
            <a:schemeClr val="bg1">
              <a:alpha val="1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3" name="矩形 72"/>
          <p:cNvSpPr/>
          <p:nvPr/>
        </p:nvSpPr>
        <p:spPr>
          <a:xfrm>
            <a:off x="9558933" y="-113773"/>
            <a:ext cx="144016" cy="5446203"/>
          </a:xfrm>
          <a:prstGeom prst="rect">
            <a:avLst/>
          </a:prstGeom>
          <a:solidFill>
            <a:schemeClr val="bg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4" name="矩形 73"/>
          <p:cNvSpPr/>
          <p:nvPr/>
        </p:nvSpPr>
        <p:spPr>
          <a:xfrm>
            <a:off x="9702949" y="-60986"/>
            <a:ext cx="173080" cy="5446203"/>
          </a:xfrm>
          <a:prstGeom prst="rect">
            <a:avLst/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  <p:transition spd="slow" advClick="0" advTm="0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2.96296E-6 L 0.09878 -0.09876 " pathEditMode="relative" rAng="0" ptsTypes="AA">
                                      <p:cBhvr>
                                        <p:cTn id="6" dur="6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931" y="-4938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1.48148E-6 C 0.0085 -0.4358 0.01354 -0.87161 0.01354 -1.30741 " pathEditMode="relative" rAng="0" ptsTypes="fA">
                                      <p:cBhvr>
                                        <p:cTn id="8" dur="43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77" y="-6537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187 0.00586 C -0.01614 -0.03365 -0.01441 -0.07346 -0.01284 -0.11482 C -0.0125 -0.16173 -0.01267 -0.20896 -0.0118 -0.25618 C -0.01163 -0.26883 -0.00937 -0.29414 -0.00937 -0.29383 C -0.00868 -0.32408 -0.00833 -0.37994 -0.00382 -0.40957 C -0.00121 -0.45463 0.0007 -0.49877 0.00191 -0.54383 C 0.00243 -0.80988 0.00417 -1.07223 0.00417 -1.33642 L -0.00034 -1.36729 " pathEditMode="relative" rAng="0" ptsTypes="ffffffAA">
                                      <p:cBhvr>
                                        <p:cTn id="10" dur="3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02" y="-68673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1.7284E-6 L -4.72222E-6 -1.35093 " pathEditMode="relative" rAng="0" ptsTypes="AA">
                                      <p:cBhvr>
                                        <p:cTn id="12" dur="5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7562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64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4.44444E-6 -3.82716E-6 L 4.44444E-6 -1.32345 " pathEditMode="relative" rAng="0" ptsTypes="AA">
                                      <p:cBhvr>
                                        <p:cTn id="14" dur="3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6173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2.22222E-6 L -1.66667E-6 -1.36266 " pathEditMode="relative" rAng="0" ptsTypes="AA">
                                      <p:cBhvr>
                                        <p:cTn id="16" dur="5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8148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64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11111E-6 3.7037E-6 L -1.11111E-6 -1.15618 " pathEditMode="relative" rAng="0" ptsTypes="AA">
                                      <p:cBhvr>
                                        <p:cTn id="18" dur="39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7809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4.81481E-6 L 3.88889E-6 -1.33086 " pathEditMode="relative" rAng="0" ptsTypes="AA">
                                      <p:cBhvr>
                                        <p:cTn id="20" dur="5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6543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64" presetClass="path" presetSubtype="0" accel="50000" decel="5000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3.88889E-6 -4.81481E-6 L 3.88889E-6 -1.33086 " pathEditMode="relative" rAng="0" ptsTypes="AA">
                                      <p:cBhvr>
                                        <p:cTn id="22" dur="5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6543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64" presetClass="path" presetSubtype="0" accel="50000" decel="5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3.88889E-6 -4.81481E-6 L 3.88889E-6 -1.33086 " pathEditMode="relative" rAng="0" ptsTypes="AA">
                                      <p:cBhvr>
                                        <p:cTn id="24" dur="5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6543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4.81481E-6 L 3.88889E-6 -1.33086 " pathEditMode="relative" rAng="0" ptsTypes="AA">
                                      <p:cBhvr>
                                        <p:cTn id="26" dur="5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6543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64" presetClass="path" presetSubtype="0" accel="50000" decel="50000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animMotion origin="layout" path="M 3.88889E-6 -4.81481E-6 L 3.88889E-6 -1.33086 " pathEditMode="relative" rAng="0" ptsTypes="AA">
                                      <p:cBhvr>
                                        <p:cTn id="28" dur="5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6543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64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3.05556E-6 4.5679E-6 L -3.05556E-6 -1.27377 " pathEditMode="relative" rAng="0" ptsTypes="AA">
                                      <p:cBhvr>
                                        <p:cTn id="30" dur="48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3704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64" presetClass="path" presetSubtype="0" accel="50000" decel="50000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animMotion origin="layout" path="M 3.88889E-6 -4.81481E-6 L 3.88889E-6 -1.33086 " pathEditMode="relative" rAng="0" ptsTypes="AA">
                                      <p:cBhvr>
                                        <p:cTn id="32" dur="44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6543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2.22222E-6 L -3.05556E-6 -1.39074 " pathEditMode="relative" rAng="0" ptsTypes="AA">
                                      <p:cBhvr>
                                        <p:cTn id="34" dur="5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9537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64" presetClass="path" presetSubtype="0" accel="50000" decel="50000" fill="hold" nodeType="withEffect">
                                  <p:stCondLst>
                                    <p:cond delay="2900"/>
                                  </p:stCondLst>
                                  <p:childTnLst>
                                    <p:animMotion origin="layout" path="M 3.88889E-6 -4.81481E-6 L 3.88889E-6 -1.33086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6543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64" presetClass="path" presetSubtype="0" accel="50000" decel="5000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animMotion origin="layout" path="M 3.88889E-6 -4.81481E-6 L 3.88889E-6 -1.33086 " pathEditMode="relative" rAng="0" ptsTypes="AA">
                                      <p:cBhvr>
                                        <p:cTn id="38" dur="5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6543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64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3.88889E-6 -4.81481E-6 L 3.88889E-6 -1.33086 " pathEditMode="relative" rAng="0" ptsTypes="AA">
                                      <p:cBhvr>
                                        <p:cTn id="40" dur="5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6543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64" presetClass="path" presetSubtype="0" accel="50000" decel="5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3.88889E-6 -4.81481E-6 L 3.88889E-6 -1.33086 " pathEditMode="relative" rAng="0" ptsTypes="AA">
                                      <p:cBhvr>
                                        <p:cTn id="42" dur="5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6543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64" presetClass="path" presetSubtype="0" accel="50000" decel="50000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animMotion origin="layout" path="M 3.88889E-6 -4.81481E-6 L 3.88889E-6 -1.33086 " pathEditMode="relative" rAng="0" ptsTypes="AA">
                                      <p:cBhvr>
                                        <p:cTn id="44" dur="4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6543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64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3.88889E-6 -4.81481E-6 L 3.88889E-6 -1.33086 " pathEditMode="relative" rAng="0" ptsTypes="AA">
                                      <p:cBhvr>
                                        <p:cTn id="46" dur="5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6543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64" presetClass="path" presetSubtype="0" accel="50000" decel="5000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animMotion origin="layout" path="M 3.88889E-6 -4.81481E-6 L 3.88889E-6 -1.33086 " pathEditMode="relative" rAng="0" ptsTypes="AA">
                                      <p:cBhvr>
                                        <p:cTn id="48" dur="3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6543"/>
                                    </p:animMotion>
                                  </p:childTnLst>
                                </p:cTn>
                              </p:par>
                              <p:par>
                                <p:cTn id="49" presetID="64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3.88889E-6 -4.81481E-6 L 3.88889E-6 -1.33086 " pathEditMode="relative" rAng="0" ptsTypes="AA">
                                      <p:cBhvr>
                                        <p:cTn id="50" dur="5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6543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64" presetClass="path" presetSubtype="0" accel="50000" decel="5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2.22222E-6 -1.35802E-6 L -2.22222E-6 -1.34568 " pathEditMode="relative" rAng="0" ptsTypes="AA">
                                      <p:cBhvr>
                                        <p:cTn id="52" dur="5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7284"/>
                                    </p:animMotion>
                                  </p:childTnLst>
                                </p:cTn>
                              </p:par>
                              <p:par>
                                <p:cTn id="53" presetID="64" presetClass="path" presetSubtype="0" accel="50000" decel="5000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animMotion origin="layout" path="M -3.05556E-6 4.5679E-6 L -3.05556E-6 -1.27377 " pathEditMode="relative" rAng="0" ptsTypes="AA">
                                      <p:cBhvr>
                                        <p:cTn id="54" dur="4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3704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64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4.72222E-6 2.46914E-6 L 4.72222E-6 -1.38827 " pathEditMode="relative" rAng="0" ptsTypes="AA">
                                      <p:cBhvr>
                                        <p:cTn id="56" dur="5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9414"/>
                                    </p:animMotion>
                                  </p:childTnLst>
                                </p:cTn>
                              </p:par>
                              <p:par>
                                <p:cTn id="57" presetID="63" presetClass="path" presetSubtype="0" accel="50000" decel="5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2.77778E-6 4.69136E-6 L 1.07882 4.69136E-6 " pathEditMode="relative" rAng="0" ptsTypes="AA">
                                      <p:cBhvr>
                                        <p:cTn id="58" dur="3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941" y="0"/>
                                    </p:animMotion>
                                  </p:childTnLst>
                                </p:cTn>
                              </p:par>
                              <p:par>
                                <p:cTn id="59" presetID="63" presetClass="path" presetSubtype="0" accel="50000" decel="5000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-0.00729 0.02408 L 1.05573 0.02408 " pathEditMode="relative" rAng="0" ptsTypes="AA">
                                      <p:cBhvr>
                                        <p:cTn id="60" dur="3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142" y="0"/>
                                    </p:animMotion>
                                  </p:childTnLst>
                                </p:cTn>
                              </p:par>
                              <p:par>
                                <p:cTn id="61" presetID="35" presetClass="path" presetSubtype="0" accel="50000" decel="5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4.72222E-6 -3.58025E-6 L -1.12605 -3.58025E-6 " pathEditMode="relative" rAng="0" ptsTypes="AA">
                                      <p:cBhvr>
                                        <p:cTn id="62" dur="3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6302" y="0"/>
                                    </p:animMotion>
                                  </p:childTnLst>
                                </p:cTn>
                              </p:par>
                              <p:par>
                                <p:cTn id="63" presetID="35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0 L -1.07083 0 " pathEditMode="relative" rAng="0" ptsTypes="AA">
                                      <p:cBhvr>
                                        <p:cTn id="64" dur="3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3542" y="0"/>
                                    </p:animMotion>
                                  </p:childTnLst>
                                </p:cTn>
                              </p:par>
                              <p:par>
                                <p:cTn id="65" presetID="35" presetClass="path" presetSubtype="0" accel="50000" decel="5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5.55556E-7 2.34568E-6 L -1.07708 -0.0179 " pathEditMode="relative" rAng="0" ptsTypes="AA">
                                      <p:cBhvr>
                                        <p:cTn id="66" dur="3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3854" y="-895"/>
                                    </p:animMotion>
                                  </p:childTnLst>
                                </p:cTn>
                              </p:par>
                              <p:par>
                                <p:cTn id="67" presetID="35" presetClass="path" presetSubtype="0" accel="50000" decel="5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0.01267 0.00834 L -1.14062 0.00124 " pathEditMode="relative" rAng="0" ptsTypes="AA">
                                      <p:cBhvr>
                                        <p:cTn id="68" dur="3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6406" y="-370"/>
                                    </p:animMotion>
                                  </p:childTnLst>
                                </p:cTn>
                              </p:par>
                              <p:par>
                                <p:cTn id="69" presetID="63" presetClass="path" presetSubtype="0" accel="50000" decel="50000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animMotion origin="layout" path="M 2.77778E-6 4.69136E-6 L 1.07882 4.69136E-6 " pathEditMode="relative" rAng="0" ptsTypes="AA">
                                      <p:cBhvr>
                                        <p:cTn id="70" dur="3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941" y="0"/>
                                    </p:animMotion>
                                  </p:childTnLst>
                                </p:cTn>
                              </p:par>
                              <p:par>
                                <p:cTn id="71" presetID="63" presetClass="path" presetSubtype="0" accel="50000" decel="50000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animMotion origin="layout" path="M 2.77778E-6 4.69136E-6 L 1.07882 4.69136E-6 " pathEditMode="relative" rAng="0" ptsTypes="AA">
                                      <p:cBhvr>
                                        <p:cTn id="72" dur="3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941" y="0"/>
                                    </p:animMotion>
                                  </p:childTnLst>
                                </p:cTn>
                              </p:par>
                              <p:par>
                                <p:cTn id="73" presetID="35" presetClass="path" presetSubtype="0" accel="50000" decel="5000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animMotion origin="layout" path="M 8.33333E-7 0 L -1.07083 0 " pathEditMode="relative" rAng="0" ptsTypes="AA">
                                      <p:cBhvr>
                                        <p:cTn id="74" dur="3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3542" y="0"/>
                                    </p:animMotion>
                                  </p:childTnLst>
                                </p:cTn>
                              </p:par>
                              <p:par>
                                <p:cTn id="75" presetID="35" presetClass="path" presetSubtype="0" accel="50000" decel="50000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animMotion origin="layout" path="M -0.03229 0.02068 L -1.14618 0.01698 " pathEditMode="relative" rAng="0" ptsTypes="AA">
                                      <p:cBhvr>
                                        <p:cTn id="76" dur="3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5694" y="-1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1100658"/>
            <a:ext cx="4688048" cy="6984776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-175627"/>
            <a:ext cx="4499992" cy="6359859"/>
          </a:xfrm>
          <a:prstGeom prst="rect">
            <a:avLst/>
          </a:prstGeom>
        </p:spPr>
      </p:pic>
      <p:sp>
        <p:nvSpPr>
          <p:cNvPr id="6" name="椭圆 5"/>
          <p:cNvSpPr/>
          <p:nvPr/>
        </p:nvSpPr>
        <p:spPr>
          <a:xfrm>
            <a:off x="395536" y="1680132"/>
            <a:ext cx="2107571" cy="2107571"/>
          </a:xfrm>
          <a:prstGeom prst="ellipse">
            <a:avLst/>
          </a:prstGeom>
          <a:solidFill>
            <a:schemeClr val="bg1">
              <a:alpha val="57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4066390" y="2628676"/>
            <a:ext cx="1496698" cy="1496698"/>
          </a:xfrm>
          <a:prstGeom prst="ellipse">
            <a:avLst/>
          </a:prstGeom>
          <a:solidFill>
            <a:schemeClr val="bg1">
              <a:alpha val="57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6156176" y="1312013"/>
            <a:ext cx="2843808" cy="2843808"/>
          </a:xfrm>
          <a:prstGeom prst="ellipse">
            <a:avLst/>
          </a:prstGeom>
          <a:solidFill>
            <a:schemeClr val="bg1">
              <a:alpha val="57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1619672" y="473163"/>
            <a:ext cx="2843808" cy="2843808"/>
          </a:xfrm>
          <a:prstGeom prst="ellipse">
            <a:avLst/>
          </a:prstGeom>
          <a:solidFill>
            <a:schemeClr val="bg1">
              <a:alpha val="57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4742349" y="803861"/>
            <a:ext cx="1789707" cy="1789707"/>
          </a:xfrm>
          <a:prstGeom prst="ellipse">
            <a:avLst/>
          </a:prstGeom>
          <a:solidFill>
            <a:schemeClr val="bg1">
              <a:alpha val="57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2334417" y="2745968"/>
            <a:ext cx="1789707" cy="1789707"/>
          </a:xfrm>
          <a:prstGeom prst="ellipse">
            <a:avLst/>
          </a:prstGeom>
          <a:solidFill>
            <a:schemeClr val="bg1">
              <a:alpha val="57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pic>
        <p:nvPicPr>
          <p:cNvPr id="14" name="图片 13" descr="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0482" y="2546125"/>
            <a:ext cx="231775" cy="233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图片 14" descr="6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6857" y="2895375"/>
            <a:ext cx="174625" cy="174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图片 15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7369" y="2662013"/>
            <a:ext cx="115888" cy="117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图片 16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5032" y="2662013"/>
            <a:ext cx="117475" cy="117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图片 17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9657" y="2836638"/>
            <a:ext cx="115887" cy="115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图片 18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8157" y="2546125"/>
            <a:ext cx="115887" cy="115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图片 19" descr="6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544" y="2488975"/>
            <a:ext cx="174625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图片 20" descr="6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7157" y="2700113"/>
            <a:ext cx="174625" cy="174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图片 21" descr="6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0682" y="2895375"/>
            <a:ext cx="174625" cy="174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图片 22" descr="6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1194" y="3011263"/>
            <a:ext cx="174625" cy="174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图片 23" descr="6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8157" y="2662013"/>
            <a:ext cx="173037" cy="174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图片 24" descr="6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4557" y="2604863"/>
            <a:ext cx="174625" cy="174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图片 25" descr="6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0957" y="2604863"/>
            <a:ext cx="174625" cy="174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图片 26" descr="6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3807" y="2836638"/>
            <a:ext cx="173037" cy="174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图片 27" descr="6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1469" y="2836638"/>
            <a:ext cx="174625" cy="174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图片 28" descr="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8119" y="2662013"/>
            <a:ext cx="233363" cy="233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" name="图片 29" descr="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2969" y="2485800"/>
            <a:ext cx="231775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" name="图片 30" descr="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9144" y="2720750"/>
            <a:ext cx="233363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" name="图片 31" descr="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4794" y="2430238"/>
            <a:ext cx="233363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" name="图片 32" descr="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1194" y="2546125"/>
            <a:ext cx="233363" cy="233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" name="图片 33" descr="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0444" y="2952525"/>
            <a:ext cx="233363" cy="233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" name="图片 34" descr="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9182" y="2546125"/>
            <a:ext cx="231775" cy="233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" name="图片 35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8907" y="2836638"/>
            <a:ext cx="115887" cy="115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" name="图片 36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5307" y="2779488"/>
            <a:ext cx="115887" cy="115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" name="图片 37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1194" y="2895375"/>
            <a:ext cx="117475" cy="115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图片 38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4557" y="2836638"/>
            <a:ext cx="115887" cy="115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" name="图片 39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3807" y="2779488"/>
            <a:ext cx="115887" cy="115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" name="图片 40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9932" y="2779488"/>
            <a:ext cx="115887" cy="115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2" name="图片 41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4794" y="3011263"/>
            <a:ext cx="115888" cy="115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" name="图片 42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3019" y="3070000"/>
            <a:ext cx="115888" cy="115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" name="图片 43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2507" y="3070000"/>
            <a:ext cx="115887" cy="115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" name="图片 44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8632" y="2895375"/>
            <a:ext cx="115887" cy="115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" name="图片 45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9144" y="2488975"/>
            <a:ext cx="115888" cy="115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" name="图片 46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3019" y="2430238"/>
            <a:ext cx="115888" cy="115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" name="图片 47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7644" y="2546125"/>
            <a:ext cx="115888" cy="115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" name="图片 48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8157" y="3127150"/>
            <a:ext cx="115887" cy="115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" name="图片 49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1994" y="3070000"/>
            <a:ext cx="115888" cy="115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" name="图片 50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7369" y="2779488"/>
            <a:ext cx="115888" cy="115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" name="图片 51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2744" y="2779488"/>
            <a:ext cx="115888" cy="115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" name="图片 52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4519" y="2952525"/>
            <a:ext cx="117475" cy="117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" name="图片 53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3257" y="2662013"/>
            <a:ext cx="115887" cy="117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" name="图片 54" descr="6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9657" y="2779488"/>
            <a:ext cx="174625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" name="图片 55" descr="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9657" y="2895375"/>
            <a:ext cx="233362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" name="图片 56" descr="6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9657" y="2604863"/>
            <a:ext cx="174625" cy="174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" name="图片 57" descr="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2907" y="2414363"/>
            <a:ext cx="231775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9" name="图片 58" descr="6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9419" y="2662013"/>
            <a:ext cx="174625" cy="174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" name="图片 59" descr="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9419" y="2779488"/>
            <a:ext cx="231775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" name="图片 60" descr="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1194" y="2720750"/>
            <a:ext cx="233363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" name="图片 61" descr="6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0957" y="2662013"/>
            <a:ext cx="174625" cy="174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3" name="图片 62" descr="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0957" y="2779488"/>
            <a:ext cx="233362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4" name="图片 63" descr="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469" y="2628675"/>
            <a:ext cx="231775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5" name="图片 64" descr="6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0444" y="2604863"/>
            <a:ext cx="174625" cy="174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6" name="图片 65" descr="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0444" y="2720750"/>
            <a:ext cx="233363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7" name="图片 66" descr="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7219" y="2628675"/>
            <a:ext cx="231775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8" name="图片 67" descr="6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0482" y="2636613"/>
            <a:ext cx="174625" cy="174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" name="图片 68" descr="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2844" y="2754088"/>
            <a:ext cx="231775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0" name="图片 69" descr="6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3357" y="2463575"/>
            <a:ext cx="174625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" name="图片 70" descr="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3357" y="2579463"/>
            <a:ext cx="231775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2" name="图片 71" descr="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0019" y="2498500"/>
            <a:ext cx="714375" cy="71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3" name="图片 72" descr="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6694" y="2266725"/>
            <a:ext cx="714375" cy="71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4" name="图片 73" descr="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285" y="-175627"/>
            <a:ext cx="1071562" cy="1071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5" name="图片 74" descr="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4807" y="2250850"/>
            <a:ext cx="714375" cy="71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6" name="图片 75" descr="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3094" y="2557238"/>
            <a:ext cx="714375" cy="71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7" name="图片 76" descr="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0157" y="2271488"/>
            <a:ext cx="714375" cy="71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8" name="图片 77" descr="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9119" y="2465163"/>
            <a:ext cx="714375" cy="71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:blinds dir="vert"/>
      </p:transition>
    </mc:Choice>
    <mc:Fallback xmlns="">
      <p:transition spd="slow" advClick="0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-3.55665E-6 L -4.44444E-6 0.14573 " pathEditMode="relative" rAng="0" ptsTypes="AA">
                                      <p:cBhvr>
                                        <p:cTn id="6" dur="6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7286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-1.59617E-6 L -4.44444E-6 -0.15591 " pathEditMode="relative" rAng="0" ptsTypes="AA">
                                      <p:cBhvr>
                                        <p:cTn id="8" dur="6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7811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2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6" presetClass="emph" presetSubtype="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23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4" presetID="10" presetClass="exit" presetSubtype="0" fill="hold" grpId="2" nodeType="with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23" presetClass="entr" presetSubtype="16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6" presetClass="emph" presetSubtype="0" fill="hold" grpId="1" nodeType="withEffect">
                                  <p:stCondLst>
                                    <p:cond delay="1300"/>
                                  </p:stCondLst>
                                  <p:childTnLst>
                                    <p:animScale>
                                      <p:cBhvr>
                                        <p:cTn id="32" dur="2000" fill="hold"/>
                                        <p:tgtEl>
                                          <p:spTgt spid="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10" presetClass="exit" presetSubtype="0" fill="hold" grpId="2" nodeType="withEffect">
                                  <p:stCondLst>
                                    <p:cond delay="1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23" presetClass="entr" presetSubtype="16" fill="hold" grpId="0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6" presetClass="emph" presetSubtype="0" fill="hold" grpId="1" nodeType="withEffect">
                                  <p:stCondLst>
                                    <p:cond delay="3200"/>
                                  </p:stCondLst>
                                  <p:childTnLst>
                                    <p:animScale>
                                      <p:cBhvr>
                                        <p:cTn id="41" dur="2000" fill="hold"/>
                                        <p:tgtEl>
                                          <p:spTgt spid="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42" presetID="10" presetClass="exit" presetSubtype="0" fill="hold" grpId="2" nodeType="withEffect">
                                  <p:stCondLst>
                                    <p:cond delay="3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23" presetClass="entr" presetSubtype="16" fill="hold" grpId="0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6" presetClass="emph" presetSubtype="0" fill="hold" grpId="1" nodeType="withEffect">
                                  <p:stCondLst>
                                    <p:cond delay="3600"/>
                                  </p:stCondLst>
                                  <p:childTnLst>
                                    <p:animScale>
                                      <p:cBhvr>
                                        <p:cTn id="50" dur="2000" fill="hold"/>
                                        <p:tgtEl>
                                          <p:spTgt spid="1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51" presetID="10" presetClass="exit" presetSubtype="0" fill="hold" grpId="2" nodeType="withEffect">
                                  <p:stCondLst>
                                    <p:cond delay="3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23" presetClass="entr" presetSubtype="16" fill="hold" grpId="0" nodeType="withEffect">
                                  <p:stCondLst>
                                    <p:cond delay="31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6" presetClass="emph" presetSubtype="0" fill="hold" grpId="1" nodeType="withEffect">
                                  <p:stCondLst>
                                    <p:cond delay="3100"/>
                                  </p:stCondLst>
                                  <p:childTnLst>
                                    <p:animScale>
                                      <p:cBhvr>
                                        <p:cTn id="59" dur="2000" fill="hold"/>
                                        <p:tgtEl>
                                          <p:spTgt spid="1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60" presetID="10" presetClass="exit" presetSubtype="0" fill="hold" grpId="2" nodeType="withEffect">
                                  <p:stCondLst>
                                    <p:cond delay="3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8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8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3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3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2" presetClass="entr" presetSubtype="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3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3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2" presetClass="entr" presetSubtype="8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3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3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2" presetClass="entr" presetSubtype="2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3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3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2" presetClass="entr" presetSubtype="8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3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3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2" presetClass="entr" presetSubtype="8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3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3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2" presetClass="entr" presetSubtype="2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3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3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9" presetID="2" presetClass="entr" presetSubtype="8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3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3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3" presetID="2" presetClass="entr" presetSubtype="8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5" dur="3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6" dur="3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7" presetID="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9" dur="3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0" dur="3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1" presetID="2" presetClass="entr" presetSubtype="8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3" dur="3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4" dur="3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5" presetID="2" presetClass="entr" presetSubtype="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7" dur="3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8" dur="3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9" presetID="2" presetClass="entr" presetSubtype="8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1" dur="3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2" dur="3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3" presetID="2" presetClass="entr" presetSubtype="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5" dur="3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6" dur="3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7" presetID="2" presetClass="entr" presetSubtype="8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9" dur="3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0" dur="3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1" presetID="2" presetClass="entr" presetSubtype="8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3" dur="3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4" dur="3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5" presetID="2" presetClass="entr" presetSubtype="8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7" dur="3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8" dur="3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9" presetID="2" presetClass="entr" presetSubtype="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1" dur="3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2" dur="3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3" presetID="2" presetClass="entr" presetSubtype="8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5" dur="3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6" dur="3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7" presetID="2" presetClass="entr" presetSubtype="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9" dur="3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0" dur="3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1" presetID="2" presetClass="entr" presetSubtype="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3" dur="3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4" dur="3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5" presetID="2" presetClass="entr" presetSubtype="2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7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8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9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1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2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3" presetID="2" presetClass="entr" presetSubtype="2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5" dur="3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6" dur="3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7" presetID="2" presetClass="entr" presetSubtype="2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9" dur="3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0" dur="3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1" presetID="2" presetClass="entr" presetSubtype="2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3" dur="3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4" dur="3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5" presetID="2" presetClass="entr" presetSubtype="2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7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8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9" presetID="2" presetClass="entr" presetSubtype="2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1" dur="3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2" dur="3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3" presetID="2" presetClass="entr" presetSubtype="2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5" dur="3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6" dur="3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7" presetID="2" presetClass="entr" presetSubtype="2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9" dur="3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0" dur="3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1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3" dur="3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4" dur="3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5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7" dur="3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8" dur="3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9" presetID="2" presetClass="entr" presetSubtype="2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1" dur="3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2" dur="3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3" presetID="2" presetClass="entr" presetSubtype="2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5" dur="3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6" dur="3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7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9" dur="3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0" dur="3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3" dur="3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4" dur="3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5" presetID="2" presetClass="entr" presetSubtype="2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7" dur="3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8" dur="3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1" dur="3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2" dur="3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3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5" dur="3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6" dur="3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9" dur="3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0" dur="3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1" presetID="2" presetClass="entr" presetSubtype="2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3" dur="3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4" dur="3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5" presetID="2" presetClass="entr" presetSubtype="2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7" dur="3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8" dur="3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9" presetID="2" presetClass="entr" presetSubtype="2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1" dur="3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2" dur="3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3" presetID="2" presetClass="entr" presetSubtype="2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5" dur="3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6" dur="3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7" presetID="2" presetClass="entr" presetSubtype="2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9" dur="3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0" dur="3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1" presetID="2" presetClass="entr" presetSubtype="2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3" dur="3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4" dur="3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5" presetID="2" presetClass="entr" presetSubtype="2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7" dur="3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8" dur="3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9" presetID="2" presetClass="entr" presetSubtype="2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1" dur="3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2" dur="3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3" presetID="2" presetClass="entr" presetSubtype="2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5" dur="3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6" dur="3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7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9" dur="3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0" dur="3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1" presetID="2" presetClass="entr" presetSubtype="2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3" dur="3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4" dur="3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5" presetID="2" presetClass="entr" presetSubtype="2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7" dur="3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8" dur="3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1" dur="3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2" dur="3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3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5" dur="4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6" presetID="10" presetClass="exit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7" dur="4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8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9" presetID="10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3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1" dur="4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2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3" dur="4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5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7" dur="4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8" presetID="10" presetClass="exit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9" dur="4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0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1" presetID="10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3" dur="4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4" presetID="10" presetClass="exit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5" dur="4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7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9" dur="4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0" presetID="10" presetClass="exit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1" dur="4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2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3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5" dur="4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6" presetID="10" presetClass="exit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7" dur="4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8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9" presetID="10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1" dur="4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2" presetID="10" presetClass="exit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3" dur="4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4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5" presetID="10" presetClass="exit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6" dur="3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7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8" presetID="10" presetClass="exit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9" dur="3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0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1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2" dur="3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3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4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5" dur="3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6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7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8" dur="3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9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0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1" dur="3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2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3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4" dur="3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5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6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7" dur="3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8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9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0" dur="3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1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2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3" dur="3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4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5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6" dur="3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7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8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9" dur="3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0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1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2" dur="3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3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4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5" dur="3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6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7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8" dur="3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9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0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1" dur="3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2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3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4" dur="3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5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6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7" dur="3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8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9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0" dur="3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1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2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3" dur="3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4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5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6" dur="3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7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8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9" dur="3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0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1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2" dur="3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3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4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5" dur="3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6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7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8" dur="3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9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0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1" dur="3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2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3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4" dur="3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5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6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7" dur="3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8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9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0" dur="3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1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2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3" dur="3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4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5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6" dur="3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7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8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9" dur="3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0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1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2" dur="3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3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4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5" dur="3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6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7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8" dur="3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9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0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1" dur="3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2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3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4" dur="3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5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6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7" dur="3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8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9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0" dur="3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1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2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3" dur="3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4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5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6" dur="3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7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8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9" dur="3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0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1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2" dur="3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3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4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5" dur="3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6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7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8" dur="3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9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0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1" dur="3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2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3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4" dur="3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5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6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7" dur="3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8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9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0" dur="3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1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2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3" dur="3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4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5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6" dur="3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7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8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9" dur="3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0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1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2" dur="3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3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4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5" dur="3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6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7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8" dur="3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9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0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1" dur="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2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3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4" dur="3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5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6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7" dur="3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8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6" grpId="2" animBg="1"/>
      <p:bldP spid="7" grpId="0" animBg="1"/>
      <p:bldP spid="7" grpId="1" animBg="1"/>
      <p:bldP spid="7" grpId="2" animBg="1"/>
      <p:bldP spid="8" grpId="0" animBg="1"/>
      <p:bldP spid="8" grpId="1" animBg="1"/>
      <p:bldP spid="8" grpId="2" animBg="1"/>
      <p:bldP spid="9" grpId="0" animBg="1"/>
      <p:bldP spid="9" grpId="1" animBg="1"/>
      <p:bldP spid="9" grpId="2" animBg="1"/>
      <p:bldP spid="10" grpId="0" animBg="1"/>
      <p:bldP spid="10" grpId="1" animBg="1"/>
      <p:bldP spid="10" grpId="2" animBg="1"/>
      <p:bldP spid="11" grpId="0" animBg="1"/>
      <p:bldP spid="11" grpId="1" animBg="1"/>
      <p:bldP spid="11" grpId="2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1222" y="2632"/>
            <a:ext cx="9295222" cy="6095227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5651" y="2417925"/>
            <a:ext cx="2195087" cy="2195087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6974" y="428610"/>
            <a:ext cx="1224136" cy="1224136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1288" y="3143254"/>
            <a:ext cx="928694" cy="928694"/>
          </a:xfrm>
          <a:prstGeom prst="rect">
            <a:avLst/>
          </a:prstGeom>
        </p:spPr>
      </p:pic>
      <p:pic>
        <p:nvPicPr>
          <p:cNvPr id="9" name="图片 8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9411" y="4057628"/>
            <a:ext cx="230230" cy="2318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图片 9" descr="6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785" y="4406486"/>
            <a:ext cx="173461" cy="1734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图片 10" descr="6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6297" y="4172743"/>
            <a:ext cx="115116" cy="1166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图片 11" descr="6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3961" y="4172743"/>
            <a:ext cx="116692" cy="1166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图片 12" descr="6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8586" y="4347358"/>
            <a:ext cx="115114" cy="1151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图片 13" descr="6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7086" y="4056844"/>
            <a:ext cx="115114" cy="115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图片 14" descr="6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4473" y="4000076"/>
            <a:ext cx="173460" cy="1718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图片 15" descr="6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6085" y="4211224"/>
            <a:ext cx="173461" cy="1734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图片 16" descr="6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9610" y="4406486"/>
            <a:ext cx="173461" cy="1734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图片 17" descr="6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0122" y="4522374"/>
            <a:ext cx="173461" cy="1734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图片 18" descr="6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7086" y="4173124"/>
            <a:ext cx="171884" cy="1734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图片 19" descr="6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3485" y="4115974"/>
            <a:ext cx="173461" cy="1734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图片 20" descr="6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9885" y="4115974"/>
            <a:ext cx="173461" cy="1734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图片 21" descr="6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2736" y="4347749"/>
            <a:ext cx="171884" cy="1734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图片 22" descr="6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0397" y="4347749"/>
            <a:ext cx="173461" cy="1734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图片 23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7047" y="4173516"/>
            <a:ext cx="231807" cy="2318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图片 24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1898" y="3997292"/>
            <a:ext cx="230230" cy="230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图片 25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8072" y="4232242"/>
            <a:ext cx="231807" cy="230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图片 26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3722" y="3941730"/>
            <a:ext cx="231807" cy="230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图片 27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0122" y="4057628"/>
            <a:ext cx="231807" cy="2318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图片 28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9372" y="4464028"/>
            <a:ext cx="231807" cy="2318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" name="图片 29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8111" y="4057628"/>
            <a:ext cx="230230" cy="2318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" name="图片 30" descr="6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7836" y="4347358"/>
            <a:ext cx="115114" cy="1151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" name="图片 31" descr="6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4236" y="4290208"/>
            <a:ext cx="115114" cy="1151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" name="图片 32" descr="6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0122" y="4406094"/>
            <a:ext cx="116691" cy="115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" name="图片 33" descr="6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3486" y="4347358"/>
            <a:ext cx="115114" cy="1151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" name="图片 34" descr="6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2736" y="4290208"/>
            <a:ext cx="115114" cy="1151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" name="图片 35" descr="6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8861" y="4290208"/>
            <a:ext cx="115114" cy="1151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" name="图片 36" descr="6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3722" y="4521983"/>
            <a:ext cx="115115" cy="1151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" name="图片 37" descr="6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1947" y="4580719"/>
            <a:ext cx="115115" cy="115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图片 38" descr="6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1436" y="4580719"/>
            <a:ext cx="115114" cy="115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" name="图片 39" descr="6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7561" y="4406094"/>
            <a:ext cx="115114" cy="115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" name="图片 40" descr="6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8072" y="3999694"/>
            <a:ext cx="115115" cy="115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2" name="图片 41" descr="6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1947" y="3940958"/>
            <a:ext cx="115115" cy="1151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" name="图片 42" descr="6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6572" y="4056844"/>
            <a:ext cx="115115" cy="115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" name="图片 43" descr="6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7086" y="4637869"/>
            <a:ext cx="115114" cy="115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" name="图片 44" descr="6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0922" y="4580719"/>
            <a:ext cx="115115" cy="115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" name="图片 45" descr="6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6297" y="4290208"/>
            <a:ext cx="115115" cy="1151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" name="图片 46" descr="6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1672" y="4290208"/>
            <a:ext cx="115115" cy="1151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" name="图片 47" descr="6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3448" y="4463255"/>
            <a:ext cx="116692" cy="1166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" name="图片 48" descr="6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2185" y="4172743"/>
            <a:ext cx="115115" cy="1166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" name="图片 49" descr="6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8586" y="4290589"/>
            <a:ext cx="173460" cy="1718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" name="图片 50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8585" y="4406867"/>
            <a:ext cx="231806" cy="230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" name="图片 51" descr="6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8585" y="4115974"/>
            <a:ext cx="173461" cy="1734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" name="图片 52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1836" y="3925855"/>
            <a:ext cx="230230" cy="230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" name="图片 53" descr="6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8347" y="4173124"/>
            <a:ext cx="173461" cy="1734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" name="图片 54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8348" y="4290980"/>
            <a:ext cx="230230" cy="230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" name="图片 55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0122" y="4232242"/>
            <a:ext cx="231807" cy="230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" name="图片 56" descr="6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9885" y="4173124"/>
            <a:ext cx="173461" cy="1734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" name="图片 57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9885" y="4290980"/>
            <a:ext cx="231806" cy="230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9" name="图片 58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3398" y="4140167"/>
            <a:ext cx="230230" cy="230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" name="图片 59" descr="6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9372" y="4115974"/>
            <a:ext cx="173461" cy="1734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" name="图片 60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9372" y="4232242"/>
            <a:ext cx="231807" cy="230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" name="图片 61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6148" y="4140167"/>
            <a:ext cx="230230" cy="230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3" name="图片 62" descr="6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9410" y="4147724"/>
            <a:ext cx="173461" cy="1734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4" name="图片 63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1773" y="4265580"/>
            <a:ext cx="230230" cy="230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5" name="图片 64" descr="6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2286" y="3974676"/>
            <a:ext cx="173460" cy="1718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6" name="图片 65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2286" y="4090955"/>
            <a:ext cx="230230" cy="230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7" name="图片 66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8948" y="4013210"/>
            <a:ext cx="709612" cy="709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8" name="图片 67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5623" y="3781435"/>
            <a:ext cx="709612" cy="709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" name="图片 68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585" y="3717142"/>
            <a:ext cx="1064417" cy="10644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0" name="图片 69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3736" y="3765560"/>
            <a:ext cx="709612" cy="709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" name="图片 70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2023" y="4071948"/>
            <a:ext cx="709612" cy="709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2" name="图片 71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9086" y="3786198"/>
            <a:ext cx="709612" cy="709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3" name="图片 72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8048" y="3979873"/>
            <a:ext cx="709612" cy="709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4" name="AutoShape 503"/>
          <p:cNvSpPr>
            <a:spLocks noChangeArrowheads="1"/>
          </p:cNvSpPr>
          <p:nvPr/>
        </p:nvSpPr>
        <p:spPr bwMode="auto">
          <a:xfrm>
            <a:off x="3681950" y="-5685443"/>
            <a:ext cx="11035040" cy="11035040"/>
          </a:xfrm>
          <a:prstGeom prst="star8">
            <a:avLst>
              <a:gd name="adj" fmla="val 12806"/>
            </a:avLst>
          </a:prstGeom>
          <a:gradFill rotWithShape="1">
            <a:gsLst>
              <a:gs pos="0">
                <a:srgbClr val="FFFFFF">
                  <a:alpha val="5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75" name="文本框 19"/>
          <p:cNvSpPr txBox="1"/>
          <p:nvPr/>
        </p:nvSpPr>
        <p:spPr>
          <a:xfrm>
            <a:off x="179512" y="1923678"/>
            <a:ext cx="30222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rgbClr val="C00000"/>
                </a:solidFill>
                <a:cs typeface="+mn-ea"/>
                <a:sym typeface="+mn-lt"/>
              </a:rPr>
              <a:t>当我勇敢一点点，</a:t>
            </a:r>
            <a:r>
              <a:rPr lang="en-US" altLang="zh-CN" dirty="0">
                <a:solidFill>
                  <a:srgbClr val="C00000"/>
                </a:solidFill>
                <a:cs typeface="+mn-ea"/>
                <a:sym typeface="+mn-lt"/>
              </a:rPr>
              <a:t>“</a:t>
            </a:r>
            <a:r>
              <a:rPr lang="zh-CN" altLang="en-US" dirty="0">
                <a:solidFill>
                  <a:srgbClr val="C00000"/>
                </a:solidFill>
                <a:cs typeface="+mn-ea"/>
                <a:sym typeface="+mn-lt"/>
              </a:rPr>
              <a:t>我</a:t>
            </a:r>
            <a:r>
              <a:rPr lang="en-US" altLang="zh-CN" dirty="0">
                <a:solidFill>
                  <a:srgbClr val="C00000"/>
                </a:solidFill>
                <a:cs typeface="+mn-ea"/>
                <a:sym typeface="+mn-lt"/>
              </a:rPr>
              <a:t>”</a:t>
            </a:r>
            <a:r>
              <a:rPr lang="zh-CN" altLang="en-US" dirty="0">
                <a:solidFill>
                  <a:srgbClr val="C00000"/>
                </a:solidFill>
                <a:cs typeface="+mn-ea"/>
                <a:sym typeface="+mn-lt"/>
              </a:rPr>
              <a:t>就成了</a:t>
            </a:r>
            <a:r>
              <a:rPr lang="en-US" altLang="zh-CN" dirty="0">
                <a:solidFill>
                  <a:srgbClr val="C00000"/>
                </a:solidFill>
                <a:cs typeface="+mn-ea"/>
                <a:sym typeface="+mn-lt"/>
              </a:rPr>
              <a:t>“</a:t>
            </a:r>
            <a:r>
              <a:rPr lang="zh-CN" altLang="en-US" dirty="0">
                <a:solidFill>
                  <a:srgbClr val="C00000"/>
                </a:solidFill>
                <a:cs typeface="+mn-ea"/>
                <a:sym typeface="+mn-lt"/>
              </a:rPr>
              <a:t>我们</a:t>
            </a:r>
            <a:r>
              <a:rPr lang="en-US" altLang="zh-CN" dirty="0">
                <a:solidFill>
                  <a:srgbClr val="C00000"/>
                </a:solidFill>
                <a:cs typeface="+mn-ea"/>
                <a:sym typeface="+mn-lt"/>
              </a:rPr>
              <a:t>”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0">
        <p:dissolve/>
      </p:transition>
    </mc:Choice>
    <mc:Fallback xmlns="">
      <p:transition spd="slow" advClick="0" advTm="0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2.24792E-6 L 8.33333E-7 -0.17237 " pathEditMode="relative" rAng="0" ptsTypes="AA">
                                      <p:cBhvr>
                                        <p:cTn id="6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634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2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53" presetClass="exit" presetSubtype="32" fill="hold" nodeType="withEffect">
                                  <p:stCondLst>
                                    <p:cond delay="36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" dur="125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25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" dur="1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7 4.12273E-6 C -0.03038 0.00215 -0.03402 0.004 -0.06232 4.12273E-6 C -0.07309 -0.00155 -0.08177 -0.01141 -0.09184 -0.01727 C -0.10052 -0.0219 -0.11024 -0.02621 -0.11892 -0.03022 C -0.12152 -0.033 -0.12395 -0.03639 -0.12656 -0.03855 C -0.13055 -0.04132 -0.13229 -0.03978 -0.13559 -0.04317 C -0.14131 -0.04842 -0.14513 -0.05458 -0.15121 -0.05828 C -0.15538 -0.06846 -0.16979 -0.08357 -0.17812 -0.08388 C -0.21267 -0.08511 -0.24704 -0.08542 -0.28142 -0.08604 C -0.29548 -0.0922 -0.30833 -0.10577 -0.32256 -0.10978 C -0.33107 -0.11687 -0.33975 -0.12427 -0.34878 -0.12921 C -0.35468 -0.13661 -0.36371 -0.14 -0.37031 -0.14431 C -0.37274 -0.14617 -0.37447 -0.14925 -0.37691 -0.1511 C -0.38385 -0.15696 -0.39149 -0.16251 -0.39878 -0.16837 C -0.40555 -0.17423 -0.41388 -0.17608 -0.42083 -0.18101 C -0.43107 -0.18903 -0.43923 -0.19735 -0.45017 -0.20013 C -0.46093 -0.20938 -0.47222 -0.21092 -0.48263 -0.21986 C -0.48975 -0.22572 -0.49809 -0.23343 -0.5059 -0.23713 C -0.51111 -0.23991 -0.51736 -0.24052 -0.52274 -0.24361 C -0.53368 -0.25039 -0.5434 -0.25841 -0.55503 -0.26303 C -0.56163 -0.27074 -0.57239 -0.2729 -0.58072 -0.27567 C -0.63281 -0.27413 -0.63316 -0.27228 -0.66961 -0.26735 C -0.67656 -0.26365 -0.68368 -0.25933 -0.69027 -0.2544 C -0.69566 -0.25039 -0.70138 -0.24391 -0.70694 -0.24145 C -0.71302 -0.23867 -0.72517 -0.23497 -0.72517 -0.23466 C -0.7342 -0.22695 -0.74479 -0.22387 -0.75347 -0.21524 C -0.76302 -0.20629 -0.77274 -0.19519 -0.78194 -0.18502 C -0.78628 -0.18039 -0.78975 -0.17546 -0.79479 -0.17238 C -0.80798 -0.15603 -0.82066 -0.14031 -0.83211 -0.12088 C -0.83663 -0.11317 -0.83316 -0.1144 -0.83715 -0.10577 C -0.84444 -0.09004 -0.85555 -0.07987 -0.8618 -0.0626 C -0.86475 -0.05489 -0.86493 -0.04657 -0.86684 -0.03855 C -0.87083 -0.02344 -0.87465 -0.00833 -0.87881 0.00678 C -0.87951 0.01356 -0.88038 0.0259 -0.88229 0.03268 C -0.8842 0.03854 -0.88906 0.04995 -0.88906 0.05026 C -0.89097 0.0629 -0.89375 0.06722 -0.89913 0.07801 C -0.89947 0.08079 -0.8993 0.08418 -0.90034 0.08664 C -0.90295 0.09374 -0.90625 0.0996 -0.90937 0.10607 C -0.91354 0.1147 -0.91163 0.11933 -0.91736 0.1255 C -0.92343 0.14215 -0.93524 0.1699 -0.9467 0.1773 C -0.95451 0.18193 -0.97013 0.18994 -0.97013 0.19056 C -1.02118 0.18809 -1.01336 0.19056 -1.04218 0.18347 C -1.05173 0.17792 -1.06093 0.16774 -1.07083 0.16404 C -1.07552 0.1625 -1.0776 0.16188 -1.08229 0.15787 C -1.08645 0.15417 -1.08958 0.14832 -1.09392 0.14492 C -1.09635 0.14307 -1.10156 0.14061 -1.10156 0.14091 C -1.10781 0.13012 -1.10416 0.13567 -1.11336 0.1255 C -1.11545 0.12303 -1.121 0.12118 -1.121 0.12149 C -1.12691 0.11378 -1.13246 0.11255 -1.13854 0.10823 C -1.14774 0.10206 -1.15625 0.0962 -1.16562 0.09096 C -1.16718 0.0888 -1.16875 0.08603 -1.17066 0.08449 C -1.17291 0.08202 -1.17864 0.08017 -1.17864 0.08048 C -1.18385 0.07431 -1.18784 0.07215 -1.18784 0.06074 " pathEditMode="relative" rAng="0" ptsTypes="ffffffffffffffffffffffffffffffffffffffffffffffffffffA">
                                      <p:cBhvr>
                                        <p:cTn id="18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400" y="-4300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4652 0.01203 C -0.05538 0.03454 -0.06614 0.04163 -0.08073 0.04903 C -0.09236 0.0552 -0.10416 0.06352 -0.11597 0.06784 C -0.12968 0.07247 -0.12448 0.07031 -0.13229 0.07401 C -0.13402 0.07401 -0.18281 0.07185 -0.19097 0.07 C -0.19427 0.06908 -0.19739 0.06476 -0.20052 0.06352 C -0.20781 0.06106 -0.21545 0.05982 -0.22274 0.05767 C -0.22916 0.04317 -0.23819 0.04472 -0.24843 0.04101 C -0.25069 0.04009 -0.25312 0.03855 -0.25538 0.0367 C -0.25712 0.03516 -0.25868 0.03331 -0.26059 0.03269 C -0.26267 0.03207 -0.28055 0.02899 -0.28229 0.02868 C -0.29791 0.02313 -0.27864 0.02961 -0.31059 0.02436 C -0.31788 0.02313 -0.325 0.01758 -0.33264 0.01604 C -0.34409 0.01018 -0.32656 0.01912 -0.34114 0.00987 C -0.34861 0.00494 -0.35781 0.00525 -0.36545 0.0037 C -0.38489 0.00463 -0.40191 0.00679 -0.42066 0.00987 C -0.43107 0.0145 -0.44184 0.01388 -0.45243 0.01604 C -0.46545 0.0185 -0.47864 0.02221 -0.49149 0.02436 C -0.49271 0.02498 -0.49392 0.02591 -0.49514 0.02652 C -0.49722 0.02745 -0.4993 0.02745 -0.50121 0.02868 C -0.50746 0.03207 -0.50486 0.03269 -0.50972 0.03454 C -0.51406 0.03608 -0.52239 0.03886 -0.52239 0.03916 C -0.52639 0.04379 -0.53073 0.04595 -0.53559 0.04903 C -0.5401 0.05674 -0.54357 0.05643 -0.54913 0.06167 C -0.55521 0.06723 -0.5618 0.07648 -0.56875 0.08018 C -0.58003 0.09529 -0.59409 0.1107 -0.60764 0.11749 C -0.62291 0.13445 -0.59896 0.10854 -0.61649 0.12365 C -0.61823 0.1252 -0.61909 0.1289 -0.62118 0.13013 C -0.63055 0.13691 -0.63611 0.13876 -0.64444 0.14246 C -0.65069 0.14925 -0.65694 0.15233 -0.66406 0.1548 C -0.66909 0.16097 -0.67378 0.16127 -0.68003 0.16312 C -0.70121 0.18163 -0.73698 0.17422 -0.75833 0.17515 C -0.78715 0.17453 -0.81597 0.17453 -0.84496 0.1733 C -0.85243 0.17299 -0.85989 0.16559 -0.86684 0.16312 C -0.89531 0.15295 -0.91979 0.12612 -0.94757 0.11564 C -0.9592 0.10269 -0.96962 0.09744 -0.98298 0.09251 C -0.98732 0.09128 -0.99114 0.08727 -0.99548 0.08449 C -1.00208 0.07987 -1.0092 0.07802 -1.01614 0.07401 C -1.01944 0.07185 -1.02257 0.06784 -1.02604 0.06568 C -1.04218 0.05643 -1.0592 0.05057 -1.07587 0.04502 C -1.10694 0.04811 -1.1342 0.04996 -1.16614 0.05119 C -1.17014 0.05366 -1.17309 0.05736 -1.17708 0.05952 C -1.18628 0.07493 -1.18975 0.07216 -1.20416 0.07216 " pathEditMode="relative" rAng="0" ptsTypes="ffffffffffffffffffffffffffffffffffffffffffA">
                                      <p:cBhvr>
                                        <p:cTn id="20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7900" y="8000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3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3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3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3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8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3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3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3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3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8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3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3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2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3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3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8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3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3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8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3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3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3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3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2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3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3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8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3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3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8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3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3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8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3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3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3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3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8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3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3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" presetClass="entr" presetSubtype="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3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3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2" presetClass="entr" presetSubtype="8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3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3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2" presetClass="entr" presetSubtype="8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3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3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2" presetClass="entr" presetSubtype="8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3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3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2" presetClass="entr" presetSubtype="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3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3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2" presetClass="entr" presetSubtype="8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3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3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2" presetClass="entr" presetSubtype="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3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3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2" presetClass="entr" presetSubtype="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1" dur="3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2" dur="3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3" presetID="2" presetClass="entr" presetSubtype="2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5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6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7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9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0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1" presetID="2" presetClass="entr" presetSubtype="2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3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4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5" presetID="2" presetClass="entr" presetSubtype="2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7" dur="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8" dur="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9" presetID="2" presetClass="entr" presetSubtype="2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1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2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3" presetID="2" presetClass="entr" presetSubtype="2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5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6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7" presetID="2" presetClass="entr" presetSubtype="2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9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0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1" presetID="2" presetClass="entr" presetSubtype="2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3" dur="3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4" dur="3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5" presetID="2" presetClass="entr" presetSubtype="2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7" dur="3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8" dur="3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9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1" dur="3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2" dur="3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3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5" dur="3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6" dur="3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7" presetID="2" presetClass="entr" presetSubtype="2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9" dur="3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0" dur="3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1" presetID="2" presetClass="entr" presetSubtype="2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3" dur="3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4" dur="3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5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7" dur="3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8" dur="3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1" dur="3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2" dur="3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3" presetID="2" presetClass="entr" presetSubtype="2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5" dur="3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6" dur="3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9" dur="3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0" dur="3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1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3" dur="3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4" dur="3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7" dur="3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8" dur="3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9" presetID="2" presetClass="entr" presetSubtype="2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1" dur="3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2" dur="3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3" presetID="2" presetClass="entr" presetSubtype="2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5" dur="3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6" dur="3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7" presetID="2" presetClass="entr" presetSubtype="2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9" dur="3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0" dur="3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1" presetID="2" presetClass="entr" presetSubtype="2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3" dur="3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4" dur="3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5" presetID="2" presetClass="entr" presetSubtype="2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7" dur="3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8" dur="3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9" presetID="2" presetClass="entr" presetSubtype="2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1" dur="3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2" dur="3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3" presetID="2" presetClass="entr" presetSubtype="2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5" dur="3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6" dur="3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7" presetID="2" presetClass="entr" presetSubtype="2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9" dur="3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0" dur="3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1" presetID="2" presetClass="entr" presetSubtype="2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3" dur="3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4" dur="3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5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7" dur="3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8" dur="3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9" presetID="2" presetClass="entr" presetSubtype="2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1" dur="3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2" dur="3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3" presetID="2" presetClass="entr" presetSubtype="2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5" dur="3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6" dur="3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9" dur="3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0" dur="3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1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3" dur="4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4" presetID="10" presetClass="exit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5" dur="4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7" presetID="10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9" dur="4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0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1" dur="4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3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5" dur="4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6" presetID="10" presetClass="exit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7" dur="4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9" presetID="10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1" dur="4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2" presetID="10" presetClass="exit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3" dur="4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5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7" dur="4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8" presetID="10" presetClass="exit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9" dur="4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1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3" dur="4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4" presetID="10" presetClass="exit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5" dur="4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7" presetID="10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9" dur="4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0" presetID="10" presetClass="exit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1" dur="4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3" presetID="10" presetClass="exit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4" dur="3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5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6" presetID="10" presetClass="exit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7" dur="3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8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9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0" dur="3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1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2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3" dur="3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5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6" dur="3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7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8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9" dur="3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0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1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2" dur="3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3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4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5" dur="3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6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7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8" dur="3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9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0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1" dur="3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2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3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4" dur="3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5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6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7" dur="3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8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9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0" dur="3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1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2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3" dur="3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4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5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6" dur="3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7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8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9" dur="3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0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1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2" dur="3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3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4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5" dur="3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6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7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8" dur="3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9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0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1" dur="3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2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3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4" dur="3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5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6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7" dur="3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8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9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0" dur="3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1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2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3" dur="3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4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5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6" dur="3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7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8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9" dur="3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0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1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2" dur="3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3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4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5" dur="3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6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7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8" dur="3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9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0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1" dur="3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2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3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4" dur="3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5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6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7" dur="3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8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9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0" dur="3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1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2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3" dur="3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4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5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6" dur="3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7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8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9" dur="3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0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1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2" dur="3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3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4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5" dur="3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6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7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8" dur="3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9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0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1" dur="3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2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3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4" dur="3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5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6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7" dur="3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8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9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0" dur="3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1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2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3" dur="3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4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5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6" dur="3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7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8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9" dur="3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0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1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2" dur="3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3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4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5" dur="3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6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7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8" dur="3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9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0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1" dur="3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2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3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4" dur="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5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6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7" dur="3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8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9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0" dur="3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1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2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3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4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5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6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7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8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9" dur="3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0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1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2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3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4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5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6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7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478" dur="5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9" fill="hold">
                            <p:stCondLst>
                              <p:cond delay="5000"/>
                            </p:stCondLst>
                            <p:childTnLst>
                              <p:par>
                                <p:cTn id="480" presetID="10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2" dur="2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" grpId="0" animBg="1"/>
      <p:bldP spid="75" grpId="0"/>
      <p:bldP spid="75" grpId="1"/>
      <p:bldP spid="75" grpId="2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1037123"/>
            <a:ext cx="4629298" cy="676415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2751"/>
            <a:ext cx="4499992" cy="6349923"/>
          </a:xfrm>
          <a:prstGeom prst="rect">
            <a:avLst/>
          </a:prstGeom>
        </p:spPr>
      </p:pic>
      <p:sp>
        <p:nvSpPr>
          <p:cNvPr id="6" name="椭圆 5"/>
          <p:cNvSpPr/>
          <p:nvPr/>
        </p:nvSpPr>
        <p:spPr>
          <a:xfrm>
            <a:off x="395536" y="1680132"/>
            <a:ext cx="2107571" cy="2107571"/>
          </a:xfrm>
          <a:prstGeom prst="ellipse">
            <a:avLst/>
          </a:prstGeom>
          <a:solidFill>
            <a:schemeClr val="bg1">
              <a:alpha val="57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4066390" y="2628676"/>
            <a:ext cx="1496698" cy="1496698"/>
          </a:xfrm>
          <a:prstGeom prst="ellipse">
            <a:avLst/>
          </a:prstGeom>
          <a:solidFill>
            <a:schemeClr val="bg1">
              <a:alpha val="57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6156176" y="1312013"/>
            <a:ext cx="2843808" cy="2843808"/>
          </a:xfrm>
          <a:prstGeom prst="ellipse">
            <a:avLst/>
          </a:prstGeom>
          <a:solidFill>
            <a:schemeClr val="bg1">
              <a:alpha val="57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1619672" y="473163"/>
            <a:ext cx="2843808" cy="2843808"/>
          </a:xfrm>
          <a:prstGeom prst="ellipse">
            <a:avLst/>
          </a:prstGeom>
          <a:solidFill>
            <a:schemeClr val="bg1">
              <a:alpha val="57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4742349" y="803861"/>
            <a:ext cx="1789707" cy="1789707"/>
          </a:xfrm>
          <a:prstGeom prst="ellipse">
            <a:avLst/>
          </a:prstGeom>
          <a:solidFill>
            <a:schemeClr val="bg1">
              <a:alpha val="57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2334417" y="2745968"/>
            <a:ext cx="1789707" cy="1789707"/>
          </a:xfrm>
          <a:prstGeom prst="ellipse">
            <a:avLst/>
          </a:prstGeom>
          <a:solidFill>
            <a:schemeClr val="bg1">
              <a:alpha val="57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pic>
        <p:nvPicPr>
          <p:cNvPr id="14" name="图片 13" descr="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3583" y="3167434"/>
            <a:ext cx="231775" cy="233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图片 14" descr="6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9958" y="3516684"/>
            <a:ext cx="174625" cy="174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图片 15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0470" y="3283322"/>
            <a:ext cx="115888" cy="117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图片 16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8133" y="3283322"/>
            <a:ext cx="117475" cy="117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图片 17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2758" y="3457947"/>
            <a:ext cx="115887" cy="115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图片 18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1258" y="3167434"/>
            <a:ext cx="115887" cy="115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图片 19" descr="6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8645" y="3110284"/>
            <a:ext cx="174625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图片 20" descr="6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0258" y="3321422"/>
            <a:ext cx="174625" cy="174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图片 21" descr="6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3783" y="3516684"/>
            <a:ext cx="174625" cy="174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图片 22" descr="6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4295" y="3632572"/>
            <a:ext cx="174625" cy="174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图片 23" descr="6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1258" y="3283322"/>
            <a:ext cx="173037" cy="174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图片 24" descr="6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7658" y="3226172"/>
            <a:ext cx="174625" cy="174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图片 25" descr="6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4058" y="3226172"/>
            <a:ext cx="174625" cy="174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图片 26" descr="6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6908" y="3457947"/>
            <a:ext cx="173037" cy="174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图片 27" descr="6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4570" y="3457947"/>
            <a:ext cx="174625" cy="174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图片 28" descr="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1220" y="3283322"/>
            <a:ext cx="233363" cy="233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" name="图片 29" descr="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6070" y="3107109"/>
            <a:ext cx="231775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" name="图片 30" descr="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2245" y="3342059"/>
            <a:ext cx="233363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" name="图片 31" descr="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7895" y="3051547"/>
            <a:ext cx="233363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" name="图片 32" descr="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4295" y="3167434"/>
            <a:ext cx="233363" cy="233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" name="图片 33" descr="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3545" y="3573834"/>
            <a:ext cx="233363" cy="233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" name="图片 34" descr="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2283" y="3167434"/>
            <a:ext cx="231775" cy="233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" name="图片 35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2008" y="3457947"/>
            <a:ext cx="115887" cy="115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" name="图片 36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8408" y="3400797"/>
            <a:ext cx="115887" cy="115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" name="图片 37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4295" y="3516684"/>
            <a:ext cx="117475" cy="115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图片 38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7658" y="3457947"/>
            <a:ext cx="115887" cy="115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" name="图片 39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6908" y="3400797"/>
            <a:ext cx="115887" cy="115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" name="图片 40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3033" y="3400797"/>
            <a:ext cx="115887" cy="115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2" name="图片 41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7895" y="3632572"/>
            <a:ext cx="115888" cy="115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" name="图片 42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6120" y="3691309"/>
            <a:ext cx="115888" cy="115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" name="图片 43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5608" y="3691309"/>
            <a:ext cx="115887" cy="115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" name="图片 44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1733" y="3516684"/>
            <a:ext cx="115887" cy="115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" name="图片 45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2245" y="3110284"/>
            <a:ext cx="115888" cy="115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" name="图片 46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6120" y="3051547"/>
            <a:ext cx="115888" cy="115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" name="图片 47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0745" y="3167434"/>
            <a:ext cx="115888" cy="115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" name="图片 48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1258" y="3748459"/>
            <a:ext cx="115887" cy="115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" name="图片 49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5095" y="3691309"/>
            <a:ext cx="115888" cy="115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" name="图片 50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0470" y="3400797"/>
            <a:ext cx="115888" cy="115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" name="图片 51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5845" y="3400797"/>
            <a:ext cx="115888" cy="115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" name="图片 52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7620" y="3573834"/>
            <a:ext cx="117475" cy="117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" name="图片 53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6358" y="3283322"/>
            <a:ext cx="115887" cy="117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" name="图片 54" descr="6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2758" y="3400797"/>
            <a:ext cx="174625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" name="图片 55" descr="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2758" y="3516684"/>
            <a:ext cx="233362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" name="图片 56" descr="6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2758" y="3226172"/>
            <a:ext cx="174625" cy="174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" name="图片 57" descr="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6008" y="3035672"/>
            <a:ext cx="231775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9" name="图片 58" descr="6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2520" y="3283322"/>
            <a:ext cx="174625" cy="174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" name="图片 59" descr="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2520" y="3400797"/>
            <a:ext cx="231775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" name="图片 60" descr="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4295" y="3342059"/>
            <a:ext cx="233363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" name="图片 61" descr="6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4058" y="3283322"/>
            <a:ext cx="174625" cy="174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3" name="图片 62" descr="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4058" y="3400797"/>
            <a:ext cx="233362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4" name="图片 63" descr="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7570" y="3249984"/>
            <a:ext cx="231775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5" name="图片 64" descr="6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3545" y="3226172"/>
            <a:ext cx="174625" cy="174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6" name="图片 65" descr="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3545" y="3342059"/>
            <a:ext cx="233363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7" name="图片 66" descr="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0320" y="3249984"/>
            <a:ext cx="231775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8" name="图片 67" descr="6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3583" y="3257922"/>
            <a:ext cx="174625" cy="174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" name="图片 68" descr="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5945" y="3375397"/>
            <a:ext cx="231775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0" name="图片 69" descr="6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6458" y="3084884"/>
            <a:ext cx="174625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" name="图片 70" descr="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6458" y="3200772"/>
            <a:ext cx="231775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2" name="图片 71" descr="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3120" y="3119809"/>
            <a:ext cx="714375" cy="71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3" name="图片 72" descr="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9795" y="2888034"/>
            <a:ext cx="714375" cy="71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4" name="图片 73" descr="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285" y="-175627"/>
            <a:ext cx="1071562" cy="1071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5" name="图片 74" descr="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7908" y="2872159"/>
            <a:ext cx="714375" cy="71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6" name="图片 75" descr="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6195" y="3178547"/>
            <a:ext cx="714375" cy="71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7" name="图片 76" descr="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3258" y="2892797"/>
            <a:ext cx="714375" cy="71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8" name="图片 77" descr="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2220" y="3086472"/>
            <a:ext cx="714375" cy="71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:blinds dir="vert"/>
      </p:transition>
    </mc:Choice>
    <mc:Fallback xmlns="">
      <p:transition spd="slow" advClick="0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-3.55665E-6 L -4.44444E-6 0.14573 " pathEditMode="relative" rAng="0" ptsTypes="AA">
                                      <p:cBhvr>
                                        <p:cTn id="6" dur="6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7286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-1.59617E-6 L -4.44444E-6 -0.15591 " pathEditMode="relative" rAng="0" ptsTypes="AA">
                                      <p:cBhvr>
                                        <p:cTn id="8" dur="6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7811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2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6" presetClass="emph" presetSubtype="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23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4" presetID="10" presetClass="exit" presetSubtype="0" fill="hold" grpId="2" nodeType="with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23" presetClass="entr" presetSubtype="16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6" presetClass="emph" presetSubtype="0" fill="hold" grpId="1" nodeType="withEffect">
                                  <p:stCondLst>
                                    <p:cond delay="1300"/>
                                  </p:stCondLst>
                                  <p:childTnLst>
                                    <p:animScale>
                                      <p:cBhvr>
                                        <p:cTn id="32" dur="2000" fill="hold"/>
                                        <p:tgtEl>
                                          <p:spTgt spid="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10" presetClass="exit" presetSubtype="0" fill="hold" grpId="2" nodeType="withEffect">
                                  <p:stCondLst>
                                    <p:cond delay="1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23" presetClass="entr" presetSubtype="16" fill="hold" grpId="0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6" presetClass="emph" presetSubtype="0" fill="hold" grpId="1" nodeType="withEffect">
                                  <p:stCondLst>
                                    <p:cond delay="3200"/>
                                  </p:stCondLst>
                                  <p:childTnLst>
                                    <p:animScale>
                                      <p:cBhvr>
                                        <p:cTn id="41" dur="2000" fill="hold"/>
                                        <p:tgtEl>
                                          <p:spTgt spid="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42" presetID="10" presetClass="exit" presetSubtype="0" fill="hold" grpId="2" nodeType="withEffect">
                                  <p:stCondLst>
                                    <p:cond delay="3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23" presetClass="entr" presetSubtype="16" fill="hold" grpId="0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6" presetClass="emph" presetSubtype="0" fill="hold" grpId="1" nodeType="withEffect">
                                  <p:stCondLst>
                                    <p:cond delay="3600"/>
                                  </p:stCondLst>
                                  <p:childTnLst>
                                    <p:animScale>
                                      <p:cBhvr>
                                        <p:cTn id="50" dur="2000" fill="hold"/>
                                        <p:tgtEl>
                                          <p:spTgt spid="1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51" presetID="10" presetClass="exit" presetSubtype="0" fill="hold" grpId="2" nodeType="withEffect">
                                  <p:stCondLst>
                                    <p:cond delay="3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23" presetClass="entr" presetSubtype="16" fill="hold" grpId="0" nodeType="withEffect">
                                  <p:stCondLst>
                                    <p:cond delay="31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6" presetClass="emph" presetSubtype="0" fill="hold" grpId="1" nodeType="withEffect">
                                  <p:stCondLst>
                                    <p:cond delay="3100"/>
                                  </p:stCondLst>
                                  <p:childTnLst>
                                    <p:animScale>
                                      <p:cBhvr>
                                        <p:cTn id="59" dur="2000" fill="hold"/>
                                        <p:tgtEl>
                                          <p:spTgt spid="1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60" presetID="10" presetClass="exit" presetSubtype="0" fill="hold" grpId="2" nodeType="withEffect">
                                  <p:stCondLst>
                                    <p:cond delay="3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8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8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3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3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2" presetClass="entr" presetSubtype="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3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3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2" presetClass="entr" presetSubtype="8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3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3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2" presetClass="entr" presetSubtype="2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3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3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2" presetClass="entr" presetSubtype="8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3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3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2" presetClass="entr" presetSubtype="8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3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3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2" presetClass="entr" presetSubtype="2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3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3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9" presetID="2" presetClass="entr" presetSubtype="8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3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3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3" presetID="2" presetClass="entr" presetSubtype="8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5" dur="3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6" dur="3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7" presetID="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9" dur="3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0" dur="3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1" presetID="2" presetClass="entr" presetSubtype="8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3" dur="3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4" dur="3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5" presetID="2" presetClass="entr" presetSubtype="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7" dur="3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8" dur="3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9" presetID="2" presetClass="entr" presetSubtype="8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1" dur="3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2" dur="3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3" presetID="2" presetClass="entr" presetSubtype="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5" dur="3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6" dur="3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7" presetID="2" presetClass="entr" presetSubtype="8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9" dur="3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0" dur="3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1" presetID="2" presetClass="entr" presetSubtype="8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3" dur="3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4" dur="3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5" presetID="2" presetClass="entr" presetSubtype="8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7" dur="3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8" dur="3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9" presetID="2" presetClass="entr" presetSubtype="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1" dur="3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2" dur="3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3" presetID="2" presetClass="entr" presetSubtype="8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5" dur="3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6" dur="3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7" presetID="2" presetClass="entr" presetSubtype="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9" dur="3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0" dur="3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1" presetID="2" presetClass="entr" presetSubtype="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3" dur="3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4" dur="3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5" presetID="2" presetClass="entr" presetSubtype="2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7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8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9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1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2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3" presetID="2" presetClass="entr" presetSubtype="2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5" dur="3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6" dur="3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7" presetID="2" presetClass="entr" presetSubtype="2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9" dur="3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0" dur="3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1" presetID="2" presetClass="entr" presetSubtype="2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3" dur="3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4" dur="3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5" presetID="2" presetClass="entr" presetSubtype="2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7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8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9" presetID="2" presetClass="entr" presetSubtype="2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1" dur="3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2" dur="3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3" presetID="2" presetClass="entr" presetSubtype="2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5" dur="3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6" dur="3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7" presetID="2" presetClass="entr" presetSubtype="2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9" dur="3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0" dur="3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1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3" dur="3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4" dur="3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5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7" dur="3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8" dur="3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9" presetID="2" presetClass="entr" presetSubtype="2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1" dur="3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2" dur="3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3" presetID="2" presetClass="entr" presetSubtype="2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5" dur="3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6" dur="3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7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9" dur="3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0" dur="3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3" dur="3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4" dur="3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5" presetID="2" presetClass="entr" presetSubtype="2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7" dur="3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8" dur="3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1" dur="3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2" dur="3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3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5" dur="3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6" dur="3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9" dur="3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0" dur="3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1" presetID="2" presetClass="entr" presetSubtype="2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3" dur="3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4" dur="3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5" presetID="2" presetClass="entr" presetSubtype="2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7" dur="3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8" dur="3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9" presetID="2" presetClass="entr" presetSubtype="2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1" dur="3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2" dur="3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3" presetID="2" presetClass="entr" presetSubtype="2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5" dur="3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6" dur="3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7" presetID="2" presetClass="entr" presetSubtype="2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9" dur="3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0" dur="3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1" presetID="2" presetClass="entr" presetSubtype="2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3" dur="3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4" dur="3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5" presetID="2" presetClass="entr" presetSubtype="2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7" dur="3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8" dur="3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9" presetID="2" presetClass="entr" presetSubtype="2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1" dur="3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2" dur="3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3" presetID="2" presetClass="entr" presetSubtype="2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5" dur="3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6" dur="3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7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9" dur="3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0" dur="3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1" presetID="2" presetClass="entr" presetSubtype="2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3" dur="3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4" dur="3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5" presetID="2" presetClass="entr" presetSubtype="2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7" dur="3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8" dur="3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1" dur="3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2" dur="3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3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5" dur="4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6" presetID="10" presetClass="exit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7" dur="4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8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9" presetID="10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3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1" dur="4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2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3" dur="4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5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7" dur="4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8" presetID="10" presetClass="exit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9" dur="4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0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1" presetID="10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3" dur="4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4" presetID="10" presetClass="exit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5" dur="4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7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9" dur="4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0" presetID="10" presetClass="exit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1" dur="4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2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3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5" dur="4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6" presetID="10" presetClass="exit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7" dur="4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8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9" presetID="10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1" dur="4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2" presetID="10" presetClass="exit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3" dur="4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4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5" presetID="10" presetClass="exit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6" dur="3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7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8" presetID="10" presetClass="exit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9" dur="3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0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1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2" dur="3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3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4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5" dur="3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6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7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8" dur="3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9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0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1" dur="3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2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3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4" dur="3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5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6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7" dur="3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8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9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0" dur="3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1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2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3" dur="3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4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5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6" dur="3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7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8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9" dur="3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0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1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2" dur="3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3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4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5" dur="3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6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7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8" dur="3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9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0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1" dur="3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2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3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4" dur="3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5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6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7" dur="3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8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9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0" dur="3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1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2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3" dur="3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4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5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6" dur="3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7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8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9" dur="3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0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1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2" dur="3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3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4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5" dur="3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6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7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8" dur="3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9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0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1" dur="3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2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3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4" dur="3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5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6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7" dur="3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8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9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0" dur="3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1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2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3" dur="3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4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5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6" dur="3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7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8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9" dur="3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0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1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2" dur="3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3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4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5" dur="3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6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7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8" dur="3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9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0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1" dur="3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2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3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4" dur="3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5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6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7" dur="3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8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9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0" dur="3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1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2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3" dur="3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4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5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6" dur="3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7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8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9" dur="3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0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1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2" dur="3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3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4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5" dur="3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6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7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8" dur="3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9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0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1" dur="3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2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3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4" dur="3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5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6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7" dur="3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8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9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0" dur="3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1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2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3" dur="3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4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5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6" dur="3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7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8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9" dur="3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0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1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2" dur="3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3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4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5" dur="3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6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7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8" dur="3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9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0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1" dur="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2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3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4" dur="3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5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6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7" dur="3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8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6" grpId="2" animBg="1"/>
      <p:bldP spid="7" grpId="0" animBg="1"/>
      <p:bldP spid="7" grpId="1" animBg="1"/>
      <p:bldP spid="7" grpId="2" animBg="1"/>
      <p:bldP spid="8" grpId="0" animBg="1"/>
      <p:bldP spid="8" grpId="1" animBg="1"/>
      <p:bldP spid="8" grpId="2" animBg="1"/>
      <p:bldP spid="9" grpId="0" animBg="1"/>
      <p:bldP spid="9" grpId="1" animBg="1"/>
      <p:bldP spid="9" grpId="2" animBg="1"/>
      <p:bldP spid="10" grpId="0" animBg="1"/>
      <p:bldP spid="10" grpId="1" animBg="1"/>
      <p:bldP spid="10" grpId="2" animBg="1"/>
      <p:bldP spid="11" grpId="0" animBg="1"/>
      <p:bldP spid="11" grpId="1" animBg="1"/>
      <p:bldP spid="11" grpId="2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-164553"/>
            <a:ext cx="9361040" cy="5879950"/>
          </a:xfrm>
          <a:prstGeom prst="rect">
            <a:avLst/>
          </a:prstGeom>
        </p:spPr>
      </p:pic>
      <p:pic>
        <p:nvPicPr>
          <p:cNvPr id="38" name="图片 3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9370" y="5524078"/>
            <a:ext cx="230157" cy="230157"/>
          </a:xfrm>
          <a:prstGeom prst="rect">
            <a:avLst/>
          </a:prstGeom>
        </p:spPr>
      </p:pic>
      <p:pic>
        <p:nvPicPr>
          <p:cNvPr id="39" name="图片 3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1639" y="5434161"/>
            <a:ext cx="179833" cy="179833"/>
          </a:xfrm>
          <a:prstGeom prst="rect">
            <a:avLst/>
          </a:prstGeom>
        </p:spPr>
      </p:pic>
      <p:pic>
        <p:nvPicPr>
          <p:cNvPr id="40" name="图片 3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976852">
            <a:off x="5057977" y="5344058"/>
            <a:ext cx="360040" cy="360040"/>
          </a:xfrm>
          <a:prstGeom prst="rect">
            <a:avLst/>
          </a:prstGeom>
        </p:spPr>
      </p:pic>
      <p:pic>
        <p:nvPicPr>
          <p:cNvPr id="41" name="图片 4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282093">
            <a:off x="6093339" y="5369406"/>
            <a:ext cx="359665" cy="359665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047048">
            <a:off x="4941213" y="5971152"/>
            <a:ext cx="267988" cy="267988"/>
          </a:xfrm>
          <a:prstGeom prst="rect">
            <a:avLst/>
          </a:prstGeom>
        </p:spPr>
      </p:pic>
      <p:pic>
        <p:nvPicPr>
          <p:cNvPr id="43" name="图片 4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254563">
            <a:off x="561173" y="5407935"/>
            <a:ext cx="432048" cy="432048"/>
          </a:xfrm>
          <a:prstGeom prst="rect">
            <a:avLst/>
          </a:prstGeom>
        </p:spPr>
      </p:pic>
      <p:pic>
        <p:nvPicPr>
          <p:cNvPr id="44" name="图片 43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548188">
            <a:off x="2834242" y="6094075"/>
            <a:ext cx="308102" cy="308102"/>
          </a:xfrm>
          <a:prstGeom prst="rect">
            <a:avLst/>
          </a:prstGeom>
        </p:spPr>
      </p:pic>
      <p:pic>
        <p:nvPicPr>
          <p:cNvPr id="45" name="图片 4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2320" y="5784165"/>
            <a:ext cx="230157" cy="230157"/>
          </a:xfrm>
          <a:prstGeom prst="rect">
            <a:avLst/>
          </a:prstGeom>
        </p:spPr>
      </p:pic>
      <p:pic>
        <p:nvPicPr>
          <p:cNvPr id="46" name="图片 45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5906635"/>
            <a:ext cx="115078" cy="115078"/>
          </a:xfrm>
          <a:prstGeom prst="rect">
            <a:avLst/>
          </a:prstGeom>
        </p:spPr>
      </p:pic>
      <p:pic>
        <p:nvPicPr>
          <p:cNvPr id="47" name="图片 46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4174501" y="6311469"/>
            <a:ext cx="156502" cy="156502"/>
          </a:xfrm>
          <a:prstGeom prst="rect">
            <a:avLst/>
          </a:prstGeom>
        </p:spPr>
      </p:pic>
      <p:pic>
        <p:nvPicPr>
          <p:cNvPr id="48" name="图片 4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25568">
            <a:off x="1497120" y="5752313"/>
            <a:ext cx="360040" cy="360040"/>
          </a:xfrm>
          <a:prstGeom prst="rect">
            <a:avLst/>
          </a:prstGeom>
        </p:spPr>
      </p:pic>
      <p:pic>
        <p:nvPicPr>
          <p:cNvPr id="49" name="图片 4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976852">
            <a:off x="5832096" y="6166721"/>
            <a:ext cx="180020" cy="180020"/>
          </a:xfrm>
          <a:prstGeom prst="rect">
            <a:avLst/>
          </a:prstGeom>
        </p:spPr>
      </p:pic>
      <p:pic>
        <p:nvPicPr>
          <p:cNvPr id="50" name="图片 49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705923">
            <a:off x="5012629" y="6475302"/>
            <a:ext cx="450733" cy="450733"/>
          </a:xfrm>
          <a:prstGeom prst="rect">
            <a:avLst/>
          </a:prstGeom>
        </p:spPr>
      </p:pic>
      <p:pic>
        <p:nvPicPr>
          <p:cNvPr id="51" name="图片 5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282093">
            <a:off x="37382" y="6533071"/>
            <a:ext cx="359665" cy="359665"/>
          </a:xfrm>
          <a:prstGeom prst="rect">
            <a:avLst/>
          </a:prstGeom>
        </p:spPr>
      </p:pic>
      <p:pic>
        <p:nvPicPr>
          <p:cNvPr id="52" name="图片 51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693180">
            <a:off x="8370813" y="6170432"/>
            <a:ext cx="269084" cy="269084"/>
          </a:xfrm>
          <a:prstGeom prst="rect">
            <a:avLst/>
          </a:prstGeom>
        </p:spPr>
      </p:pic>
      <p:pic>
        <p:nvPicPr>
          <p:cNvPr id="53" name="图片 52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282093">
            <a:off x="7063448" y="6497549"/>
            <a:ext cx="219172" cy="219172"/>
          </a:xfrm>
          <a:prstGeom prst="rect">
            <a:avLst/>
          </a:prstGeom>
        </p:spPr>
      </p:pic>
      <p:pic>
        <p:nvPicPr>
          <p:cNvPr id="54" name="图片 53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290084">
            <a:off x="511451" y="6243601"/>
            <a:ext cx="222195" cy="222195"/>
          </a:xfrm>
          <a:prstGeom prst="rect">
            <a:avLst/>
          </a:prstGeom>
        </p:spPr>
      </p:pic>
      <p:pic>
        <p:nvPicPr>
          <p:cNvPr id="55" name="图片 54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705923">
            <a:off x="3514466" y="6138828"/>
            <a:ext cx="298038" cy="298038"/>
          </a:xfrm>
          <a:prstGeom prst="rect">
            <a:avLst/>
          </a:prstGeom>
        </p:spPr>
      </p:pic>
      <p:pic>
        <p:nvPicPr>
          <p:cNvPr id="56" name="图片 55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882773">
            <a:off x="1740367" y="6544727"/>
            <a:ext cx="311883" cy="311883"/>
          </a:xfrm>
          <a:prstGeom prst="rect">
            <a:avLst/>
          </a:prstGeom>
        </p:spPr>
      </p:pic>
      <p:pic>
        <p:nvPicPr>
          <p:cNvPr id="57" name="图片 56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013558">
            <a:off x="6364793" y="6396656"/>
            <a:ext cx="318126" cy="318126"/>
          </a:xfrm>
          <a:prstGeom prst="rect">
            <a:avLst/>
          </a:prstGeom>
        </p:spPr>
      </p:pic>
      <p:pic>
        <p:nvPicPr>
          <p:cNvPr id="58" name="图片 57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293507">
            <a:off x="7736876" y="6444119"/>
            <a:ext cx="269084" cy="269084"/>
          </a:xfrm>
          <a:prstGeom prst="rect">
            <a:avLst/>
          </a:prstGeom>
        </p:spPr>
      </p:pic>
      <p:pic>
        <p:nvPicPr>
          <p:cNvPr id="59" name="图片 58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0472" y="6412845"/>
            <a:ext cx="115078" cy="115078"/>
          </a:xfrm>
          <a:prstGeom prst="rect">
            <a:avLst/>
          </a:prstGeom>
        </p:spPr>
      </p:pic>
      <p:pic>
        <p:nvPicPr>
          <p:cNvPr id="60" name="图片 5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976852">
            <a:off x="2423627" y="6505213"/>
            <a:ext cx="360040" cy="360040"/>
          </a:xfrm>
          <a:prstGeom prst="rect">
            <a:avLst/>
          </a:prstGeom>
        </p:spPr>
      </p:pic>
      <p:pic>
        <p:nvPicPr>
          <p:cNvPr id="61" name="图片 6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976852">
            <a:off x="6786938" y="5975472"/>
            <a:ext cx="360040" cy="360040"/>
          </a:xfrm>
          <a:prstGeom prst="rect">
            <a:avLst/>
          </a:prstGeom>
        </p:spPr>
      </p:pic>
      <p:pic>
        <p:nvPicPr>
          <p:cNvPr id="62" name="图片 61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290084">
            <a:off x="3272649" y="6647807"/>
            <a:ext cx="222195" cy="222195"/>
          </a:xfrm>
          <a:prstGeom prst="rect">
            <a:avLst/>
          </a:prstGeom>
        </p:spPr>
      </p:pic>
      <p:sp>
        <p:nvSpPr>
          <p:cNvPr id="63" name="矩形 62"/>
          <p:cNvSpPr/>
          <p:nvPr/>
        </p:nvSpPr>
        <p:spPr>
          <a:xfrm>
            <a:off x="-698713" y="-23501"/>
            <a:ext cx="288032" cy="5521173"/>
          </a:xfrm>
          <a:prstGeom prst="rect">
            <a:avLst/>
          </a:prstGeom>
          <a:solidFill>
            <a:schemeClr val="bg1">
              <a:alpha val="1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4" name="矩形 63"/>
          <p:cNvSpPr/>
          <p:nvPr/>
        </p:nvSpPr>
        <p:spPr>
          <a:xfrm>
            <a:off x="9155949" y="-113772"/>
            <a:ext cx="288032" cy="5446203"/>
          </a:xfrm>
          <a:prstGeom prst="rect">
            <a:avLst/>
          </a:prstGeom>
          <a:solidFill>
            <a:schemeClr val="bg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5" name="矩形 64"/>
          <p:cNvSpPr/>
          <p:nvPr/>
        </p:nvSpPr>
        <p:spPr>
          <a:xfrm>
            <a:off x="9371973" y="-99983"/>
            <a:ext cx="144016" cy="5446203"/>
          </a:xfrm>
          <a:prstGeom prst="rect">
            <a:avLst/>
          </a:prstGeom>
          <a:solidFill>
            <a:schemeClr val="bg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6" name="矩形 65"/>
          <p:cNvSpPr/>
          <p:nvPr/>
        </p:nvSpPr>
        <p:spPr>
          <a:xfrm>
            <a:off x="-284677" y="-23500"/>
            <a:ext cx="144016" cy="5521174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7" name="矩形 66"/>
          <p:cNvSpPr/>
          <p:nvPr/>
        </p:nvSpPr>
        <p:spPr>
          <a:xfrm>
            <a:off x="9443981" y="-66141"/>
            <a:ext cx="288032" cy="5446203"/>
          </a:xfrm>
          <a:prstGeom prst="rect">
            <a:avLst/>
          </a:prstGeom>
          <a:solidFill>
            <a:schemeClr val="bg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8" name="矩形 67"/>
          <p:cNvSpPr/>
          <p:nvPr/>
        </p:nvSpPr>
        <p:spPr>
          <a:xfrm>
            <a:off x="9732013" y="-99984"/>
            <a:ext cx="288032" cy="5446203"/>
          </a:xfrm>
          <a:prstGeom prst="rect">
            <a:avLst/>
          </a:prstGeom>
          <a:solidFill>
            <a:schemeClr val="bg1">
              <a:alpha val="1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9" name="矩形 68"/>
          <p:cNvSpPr/>
          <p:nvPr/>
        </p:nvSpPr>
        <p:spPr>
          <a:xfrm>
            <a:off x="-515799" y="-23500"/>
            <a:ext cx="288032" cy="5515056"/>
          </a:xfrm>
          <a:prstGeom prst="rect">
            <a:avLst/>
          </a:prstGeom>
          <a:solidFill>
            <a:schemeClr val="bg1">
              <a:alpha val="1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0" name="矩形 69"/>
          <p:cNvSpPr/>
          <p:nvPr/>
        </p:nvSpPr>
        <p:spPr>
          <a:xfrm>
            <a:off x="-360877" y="6265"/>
            <a:ext cx="152400" cy="5446203"/>
          </a:xfrm>
          <a:prstGeom prst="rect">
            <a:avLst/>
          </a:prstGeom>
          <a:solidFill>
            <a:schemeClr val="bg1">
              <a:alpha val="1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1" name="矩形 70"/>
          <p:cNvSpPr/>
          <p:nvPr/>
        </p:nvSpPr>
        <p:spPr>
          <a:xfrm>
            <a:off x="9558933" y="-113773"/>
            <a:ext cx="144016" cy="5446203"/>
          </a:xfrm>
          <a:prstGeom prst="rect">
            <a:avLst/>
          </a:prstGeom>
          <a:solidFill>
            <a:schemeClr val="bg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2" name="矩形 71"/>
          <p:cNvSpPr/>
          <p:nvPr/>
        </p:nvSpPr>
        <p:spPr>
          <a:xfrm>
            <a:off x="9702949" y="-60986"/>
            <a:ext cx="173080" cy="5446203"/>
          </a:xfrm>
          <a:prstGeom prst="rect">
            <a:avLst/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  <p:transition spd="slow" advClick="0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6000" fill="hold"/>
                                        <p:tgtEl>
                                          <p:spTgt spid="2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1.48148E-6 C 0.0085 -0.4358 0.01354 -0.87161 0.01354 -1.30741 " pathEditMode="relative" rAng="0" ptsTypes="fA">
                                      <p:cBhvr>
                                        <p:cTn id="8" dur="43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77" y="-6537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187 0.00586 C -0.01614 -0.03365 -0.01441 -0.07346 -0.01284 -0.11482 C -0.0125 -0.16173 -0.01267 -0.20896 -0.0118 -0.25618 C -0.01163 -0.26883 -0.00937 -0.29414 -0.00937 -0.29383 C -0.00868 -0.32408 -0.00833 -0.37994 -0.00382 -0.40957 C -0.00121 -0.45463 0.0007 -0.49877 0.00191 -0.54383 C 0.00243 -0.80988 0.00417 -1.07223 0.00417 -1.33642 L -0.00034 -1.36729 " pathEditMode="relative" rAng="0" ptsTypes="ffffffAA">
                                      <p:cBhvr>
                                        <p:cTn id="10" dur="3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02" y="-68673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1.7284E-6 L -4.72222E-6 -1.35093 " pathEditMode="relative" rAng="0" ptsTypes="AA">
                                      <p:cBhvr>
                                        <p:cTn id="12" dur="5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7562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64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4.44444E-6 -3.82716E-6 L 4.44444E-6 -1.32345 " pathEditMode="relative" rAng="0" ptsTypes="AA">
                                      <p:cBhvr>
                                        <p:cTn id="14" dur="3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6173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2.22222E-6 L -1.66667E-6 -1.36266 " pathEditMode="relative" rAng="0" ptsTypes="AA">
                                      <p:cBhvr>
                                        <p:cTn id="16" dur="5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8148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64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11111E-6 3.7037E-6 L -1.11111E-6 -1.15618 " pathEditMode="relative" rAng="0" ptsTypes="AA">
                                      <p:cBhvr>
                                        <p:cTn id="18" dur="39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7809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4.81481E-6 L 3.88889E-6 -1.33086 " pathEditMode="relative" rAng="0" ptsTypes="AA">
                                      <p:cBhvr>
                                        <p:cTn id="20" dur="5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6543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64" presetClass="path" presetSubtype="0" accel="50000" decel="5000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3.88889E-6 -4.81481E-6 L 3.88889E-6 -1.33086 " pathEditMode="relative" rAng="0" ptsTypes="AA">
                                      <p:cBhvr>
                                        <p:cTn id="22" dur="5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6543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64" presetClass="path" presetSubtype="0" accel="50000" decel="5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3.88889E-6 -4.81481E-6 L 3.88889E-6 -1.33086 " pathEditMode="relative" rAng="0" ptsTypes="AA">
                                      <p:cBhvr>
                                        <p:cTn id="24" dur="5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6543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4.81481E-6 L 3.88889E-6 -1.33086 " pathEditMode="relative" rAng="0" ptsTypes="AA">
                                      <p:cBhvr>
                                        <p:cTn id="26" dur="5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6543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64" presetClass="path" presetSubtype="0" accel="50000" decel="50000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animMotion origin="layout" path="M 3.88889E-6 -4.81481E-6 L 3.88889E-6 -1.33086 " pathEditMode="relative" rAng="0" ptsTypes="AA">
                                      <p:cBhvr>
                                        <p:cTn id="28" dur="5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6543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64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3.05556E-6 4.5679E-6 L -3.05556E-6 -1.27377 " pathEditMode="relative" rAng="0" ptsTypes="AA">
                                      <p:cBhvr>
                                        <p:cTn id="30" dur="48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3704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64" presetClass="path" presetSubtype="0" accel="50000" decel="50000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animMotion origin="layout" path="M 3.88889E-6 -4.81481E-6 L 3.88889E-6 -1.33086 " pathEditMode="relative" rAng="0" ptsTypes="AA">
                                      <p:cBhvr>
                                        <p:cTn id="32" dur="44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6543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2.22222E-6 L -3.05556E-6 -1.39074 " pathEditMode="relative" rAng="0" ptsTypes="AA">
                                      <p:cBhvr>
                                        <p:cTn id="34" dur="5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9537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64" presetClass="path" presetSubtype="0" accel="50000" decel="50000" fill="hold" nodeType="withEffect">
                                  <p:stCondLst>
                                    <p:cond delay="2900"/>
                                  </p:stCondLst>
                                  <p:childTnLst>
                                    <p:animMotion origin="layout" path="M 3.88889E-6 -4.81481E-6 L 3.88889E-6 -1.33086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6543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64" presetClass="path" presetSubtype="0" accel="50000" decel="5000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animMotion origin="layout" path="M 3.88889E-6 -4.81481E-6 L 3.88889E-6 -1.33086 " pathEditMode="relative" rAng="0" ptsTypes="AA">
                                      <p:cBhvr>
                                        <p:cTn id="38" dur="5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6543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64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3.88889E-6 -4.81481E-6 L 3.88889E-6 -1.33086 " pathEditMode="relative" rAng="0" ptsTypes="AA">
                                      <p:cBhvr>
                                        <p:cTn id="40" dur="5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6543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64" presetClass="path" presetSubtype="0" accel="50000" decel="5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3.88889E-6 -4.81481E-6 L 3.88889E-6 -1.33086 " pathEditMode="relative" rAng="0" ptsTypes="AA">
                                      <p:cBhvr>
                                        <p:cTn id="42" dur="5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6543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64" presetClass="path" presetSubtype="0" accel="50000" decel="50000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animMotion origin="layout" path="M 3.88889E-6 -4.81481E-6 L 3.88889E-6 -1.33086 " pathEditMode="relative" rAng="0" ptsTypes="AA">
                                      <p:cBhvr>
                                        <p:cTn id="44" dur="4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6543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64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3.88889E-6 -4.81481E-6 L 3.88889E-6 -1.33086 " pathEditMode="relative" rAng="0" ptsTypes="AA">
                                      <p:cBhvr>
                                        <p:cTn id="46" dur="5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6543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64" presetClass="path" presetSubtype="0" accel="50000" decel="5000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animMotion origin="layout" path="M 3.88889E-6 -4.81481E-6 L 3.88889E-6 -1.33086 " pathEditMode="relative" rAng="0" ptsTypes="AA">
                                      <p:cBhvr>
                                        <p:cTn id="48" dur="3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6543"/>
                                    </p:animMotion>
                                  </p:childTnLst>
                                </p:cTn>
                              </p:par>
                              <p:par>
                                <p:cTn id="49" presetID="64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3.88889E-6 -4.81481E-6 L 3.88889E-6 -1.33086 " pathEditMode="relative" rAng="0" ptsTypes="AA">
                                      <p:cBhvr>
                                        <p:cTn id="50" dur="5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6543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64" presetClass="path" presetSubtype="0" accel="50000" decel="5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2.22222E-6 -1.35802E-6 L -2.22222E-6 -1.34568 " pathEditMode="relative" rAng="0" ptsTypes="AA">
                                      <p:cBhvr>
                                        <p:cTn id="52" dur="5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7284"/>
                                    </p:animMotion>
                                  </p:childTnLst>
                                </p:cTn>
                              </p:par>
                              <p:par>
                                <p:cTn id="53" presetID="64" presetClass="path" presetSubtype="0" accel="50000" decel="5000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animMotion origin="layout" path="M -3.05556E-6 4.5679E-6 L -3.05556E-6 -1.27377 " pathEditMode="relative" rAng="0" ptsTypes="AA">
                                      <p:cBhvr>
                                        <p:cTn id="54" dur="4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3704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64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4.72222E-6 2.46914E-6 L 4.72222E-6 -1.38827 " pathEditMode="relative" rAng="0" ptsTypes="AA">
                                      <p:cBhvr>
                                        <p:cTn id="56" dur="5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9414"/>
                                    </p:animMotion>
                                  </p:childTnLst>
                                </p:cTn>
                              </p:par>
                              <p:par>
                                <p:cTn id="57" presetID="63" presetClass="path" presetSubtype="0" accel="50000" decel="5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2.77778E-6 4.69136E-6 L 1.07882 4.69136E-6 " pathEditMode="relative" rAng="0" ptsTypes="AA">
                                      <p:cBhvr>
                                        <p:cTn id="58" dur="3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941" y="0"/>
                                    </p:animMotion>
                                  </p:childTnLst>
                                </p:cTn>
                              </p:par>
                              <p:par>
                                <p:cTn id="59" presetID="63" presetClass="path" presetSubtype="0" accel="50000" decel="5000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-0.00729 0.02408 L 1.05573 0.02408 " pathEditMode="relative" rAng="0" ptsTypes="AA">
                                      <p:cBhvr>
                                        <p:cTn id="60" dur="3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142" y="0"/>
                                    </p:animMotion>
                                  </p:childTnLst>
                                </p:cTn>
                              </p:par>
                              <p:par>
                                <p:cTn id="61" presetID="35" presetClass="path" presetSubtype="0" accel="50000" decel="5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4.72222E-6 -3.58025E-6 L -1.12605 -3.58025E-6 " pathEditMode="relative" rAng="0" ptsTypes="AA">
                                      <p:cBhvr>
                                        <p:cTn id="62" dur="3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6302" y="0"/>
                                    </p:animMotion>
                                  </p:childTnLst>
                                </p:cTn>
                              </p:par>
                              <p:par>
                                <p:cTn id="63" presetID="35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0 L -1.07083 0 " pathEditMode="relative" rAng="0" ptsTypes="AA">
                                      <p:cBhvr>
                                        <p:cTn id="64" dur="3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3542" y="0"/>
                                    </p:animMotion>
                                  </p:childTnLst>
                                </p:cTn>
                              </p:par>
                              <p:par>
                                <p:cTn id="65" presetID="35" presetClass="path" presetSubtype="0" accel="50000" decel="5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5.55556E-7 2.34568E-6 L -1.07708 -0.0179 " pathEditMode="relative" rAng="0" ptsTypes="AA">
                                      <p:cBhvr>
                                        <p:cTn id="66" dur="3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3854" y="-895"/>
                                    </p:animMotion>
                                  </p:childTnLst>
                                </p:cTn>
                              </p:par>
                              <p:par>
                                <p:cTn id="67" presetID="35" presetClass="path" presetSubtype="0" accel="50000" decel="5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0.01267 0.00834 L -1.14062 0.00124 " pathEditMode="relative" rAng="0" ptsTypes="AA">
                                      <p:cBhvr>
                                        <p:cTn id="68" dur="3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6406" y="-370"/>
                                    </p:animMotion>
                                  </p:childTnLst>
                                </p:cTn>
                              </p:par>
                              <p:par>
                                <p:cTn id="69" presetID="63" presetClass="path" presetSubtype="0" accel="50000" decel="50000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animMotion origin="layout" path="M 2.77778E-6 4.69136E-6 L 1.07882 4.69136E-6 " pathEditMode="relative" rAng="0" ptsTypes="AA">
                                      <p:cBhvr>
                                        <p:cTn id="70" dur="3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941" y="0"/>
                                    </p:animMotion>
                                  </p:childTnLst>
                                </p:cTn>
                              </p:par>
                              <p:par>
                                <p:cTn id="71" presetID="63" presetClass="path" presetSubtype="0" accel="50000" decel="50000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animMotion origin="layout" path="M 2.77778E-6 4.69136E-6 L 1.07882 4.69136E-6 " pathEditMode="relative" rAng="0" ptsTypes="AA">
                                      <p:cBhvr>
                                        <p:cTn id="72" dur="3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941" y="0"/>
                                    </p:animMotion>
                                  </p:childTnLst>
                                </p:cTn>
                              </p:par>
                              <p:par>
                                <p:cTn id="73" presetID="35" presetClass="path" presetSubtype="0" accel="50000" decel="5000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animMotion origin="layout" path="M 8.33333E-7 0 L -1.07083 0 " pathEditMode="relative" rAng="0" ptsTypes="AA">
                                      <p:cBhvr>
                                        <p:cTn id="74" dur="3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3542" y="0"/>
                                    </p:animMotion>
                                  </p:childTnLst>
                                </p:cTn>
                              </p:par>
                              <p:par>
                                <p:cTn id="75" presetID="35" presetClass="path" presetSubtype="0" accel="50000" decel="50000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animMotion origin="layout" path="M -0.03229 0.02068 L -1.14618 0.01698 " pathEditMode="relative" rAng="0" ptsTypes="AA">
                                      <p:cBhvr>
                                        <p:cTn id="76" dur="3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5694" y="-1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64553"/>
            <a:ext cx="9144000" cy="5879950"/>
          </a:xfrm>
          <a:prstGeom prst="rect">
            <a:avLst/>
          </a:prstGeom>
        </p:spPr>
      </p:pic>
      <p:pic>
        <p:nvPicPr>
          <p:cNvPr id="38" name="图片 3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9370" y="5524078"/>
            <a:ext cx="230157" cy="230157"/>
          </a:xfrm>
          <a:prstGeom prst="rect">
            <a:avLst/>
          </a:prstGeom>
        </p:spPr>
      </p:pic>
      <p:pic>
        <p:nvPicPr>
          <p:cNvPr id="39" name="图片 3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1639" y="5434161"/>
            <a:ext cx="179833" cy="179833"/>
          </a:xfrm>
          <a:prstGeom prst="rect">
            <a:avLst/>
          </a:prstGeom>
        </p:spPr>
      </p:pic>
      <p:pic>
        <p:nvPicPr>
          <p:cNvPr id="40" name="图片 3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976852">
            <a:off x="5057977" y="5344058"/>
            <a:ext cx="360040" cy="360040"/>
          </a:xfrm>
          <a:prstGeom prst="rect">
            <a:avLst/>
          </a:prstGeom>
        </p:spPr>
      </p:pic>
      <p:pic>
        <p:nvPicPr>
          <p:cNvPr id="41" name="图片 4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282093">
            <a:off x="6093339" y="5369406"/>
            <a:ext cx="359665" cy="359665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047048">
            <a:off x="4941213" y="5971152"/>
            <a:ext cx="267988" cy="267988"/>
          </a:xfrm>
          <a:prstGeom prst="rect">
            <a:avLst/>
          </a:prstGeom>
        </p:spPr>
      </p:pic>
      <p:pic>
        <p:nvPicPr>
          <p:cNvPr id="43" name="图片 4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254563">
            <a:off x="561173" y="5407935"/>
            <a:ext cx="432048" cy="432048"/>
          </a:xfrm>
          <a:prstGeom prst="rect">
            <a:avLst/>
          </a:prstGeom>
        </p:spPr>
      </p:pic>
      <p:pic>
        <p:nvPicPr>
          <p:cNvPr id="44" name="图片 43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548188">
            <a:off x="2834242" y="6094075"/>
            <a:ext cx="308102" cy="308102"/>
          </a:xfrm>
          <a:prstGeom prst="rect">
            <a:avLst/>
          </a:prstGeom>
        </p:spPr>
      </p:pic>
      <p:pic>
        <p:nvPicPr>
          <p:cNvPr id="45" name="图片 4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2320" y="5784165"/>
            <a:ext cx="230157" cy="230157"/>
          </a:xfrm>
          <a:prstGeom prst="rect">
            <a:avLst/>
          </a:prstGeom>
        </p:spPr>
      </p:pic>
      <p:pic>
        <p:nvPicPr>
          <p:cNvPr id="46" name="图片 45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5906635"/>
            <a:ext cx="115078" cy="115078"/>
          </a:xfrm>
          <a:prstGeom prst="rect">
            <a:avLst/>
          </a:prstGeom>
        </p:spPr>
      </p:pic>
      <p:pic>
        <p:nvPicPr>
          <p:cNvPr id="47" name="图片 46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4174501" y="6311469"/>
            <a:ext cx="156502" cy="156502"/>
          </a:xfrm>
          <a:prstGeom prst="rect">
            <a:avLst/>
          </a:prstGeom>
        </p:spPr>
      </p:pic>
      <p:pic>
        <p:nvPicPr>
          <p:cNvPr id="48" name="图片 4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25568">
            <a:off x="1497120" y="5752313"/>
            <a:ext cx="360040" cy="360040"/>
          </a:xfrm>
          <a:prstGeom prst="rect">
            <a:avLst/>
          </a:prstGeom>
        </p:spPr>
      </p:pic>
      <p:pic>
        <p:nvPicPr>
          <p:cNvPr id="49" name="图片 4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976852">
            <a:off x="5832096" y="6166721"/>
            <a:ext cx="180020" cy="180020"/>
          </a:xfrm>
          <a:prstGeom prst="rect">
            <a:avLst/>
          </a:prstGeom>
        </p:spPr>
      </p:pic>
      <p:pic>
        <p:nvPicPr>
          <p:cNvPr id="50" name="图片 49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705923">
            <a:off x="5012629" y="6475302"/>
            <a:ext cx="450733" cy="450733"/>
          </a:xfrm>
          <a:prstGeom prst="rect">
            <a:avLst/>
          </a:prstGeom>
        </p:spPr>
      </p:pic>
      <p:pic>
        <p:nvPicPr>
          <p:cNvPr id="51" name="图片 5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282093">
            <a:off x="37382" y="6533071"/>
            <a:ext cx="359665" cy="359665"/>
          </a:xfrm>
          <a:prstGeom prst="rect">
            <a:avLst/>
          </a:prstGeom>
        </p:spPr>
      </p:pic>
      <p:pic>
        <p:nvPicPr>
          <p:cNvPr id="52" name="图片 51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693180">
            <a:off x="8370813" y="6170432"/>
            <a:ext cx="269084" cy="269084"/>
          </a:xfrm>
          <a:prstGeom prst="rect">
            <a:avLst/>
          </a:prstGeom>
        </p:spPr>
      </p:pic>
      <p:pic>
        <p:nvPicPr>
          <p:cNvPr id="53" name="图片 52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282093">
            <a:off x="7063448" y="6497549"/>
            <a:ext cx="219172" cy="219172"/>
          </a:xfrm>
          <a:prstGeom prst="rect">
            <a:avLst/>
          </a:prstGeom>
        </p:spPr>
      </p:pic>
      <p:pic>
        <p:nvPicPr>
          <p:cNvPr id="54" name="图片 53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290084">
            <a:off x="511451" y="6243601"/>
            <a:ext cx="222195" cy="222195"/>
          </a:xfrm>
          <a:prstGeom prst="rect">
            <a:avLst/>
          </a:prstGeom>
        </p:spPr>
      </p:pic>
      <p:pic>
        <p:nvPicPr>
          <p:cNvPr id="55" name="图片 54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705923">
            <a:off x="3514466" y="6138828"/>
            <a:ext cx="298038" cy="298038"/>
          </a:xfrm>
          <a:prstGeom prst="rect">
            <a:avLst/>
          </a:prstGeom>
        </p:spPr>
      </p:pic>
      <p:pic>
        <p:nvPicPr>
          <p:cNvPr id="56" name="图片 55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882773">
            <a:off x="1740367" y="6544727"/>
            <a:ext cx="311883" cy="311883"/>
          </a:xfrm>
          <a:prstGeom prst="rect">
            <a:avLst/>
          </a:prstGeom>
        </p:spPr>
      </p:pic>
      <p:pic>
        <p:nvPicPr>
          <p:cNvPr id="57" name="图片 56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013558">
            <a:off x="6364793" y="6396656"/>
            <a:ext cx="318126" cy="318126"/>
          </a:xfrm>
          <a:prstGeom prst="rect">
            <a:avLst/>
          </a:prstGeom>
        </p:spPr>
      </p:pic>
      <p:pic>
        <p:nvPicPr>
          <p:cNvPr id="58" name="图片 57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293507">
            <a:off x="7736876" y="6444119"/>
            <a:ext cx="269084" cy="269084"/>
          </a:xfrm>
          <a:prstGeom prst="rect">
            <a:avLst/>
          </a:prstGeom>
        </p:spPr>
      </p:pic>
      <p:pic>
        <p:nvPicPr>
          <p:cNvPr id="59" name="图片 58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0472" y="6412845"/>
            <a:ext cx="115078" cy="115078"/>
          </a:xfrm>
          <a:prstGeom prst="rect">
            <a:avLst/>
          </a:prstGeom>
        </p:spPr>
      </p:pic>
      <p:pic>
        <p:nvPicPr>
          <p:cNvPr id="60" name="图片 5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976852">
            <a:off x="2423627" y="6505213"/>
            <a:ext cx="360040" cy="360040"/>
          </a:xfrm>
          <a:prstGeom prst="rect">
            <a:avLst/>
          </a:prstGeom>
        </p:spPr>
      </p:pic>
      <p:pic>
        <p:nvPicPr>
          <p:cNvPr id="61" name="图片 6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976852">
            <a:off x="6786938" y="5975472"/>
            <a:ext cx="360040" cy="360040"/>
          </a:xfrm>
          <a:prstGeom prst="rect">
            <a:avLst/>
          </a:prstGeom>
        </p:spPr>
      </p:pic>
      <p:pic>
        <p:nvPicPr>
          <p:cNvPr id="62" name="图片 61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290084">
            <a:off x="3272649" y="6647807"/>
            <a:ext cx="222195" cy="222195"/>
          </a:xfrm>
          <a:prstGeom prst="rect">
            <a:avLst/>
          </a:prstGeom>
        </p:spPr>
      </p:pic>
      <p:sp>
        <p:nvSpPr>
          <p:cNvPr id="63" name="矩形 62"/>
          <p:cNvSpPr/>
          <p:nvPr/>
        </p:nvSpPr>
        <p:spPr>
          <a:xfrm>
            <a:off x="-698713" y="-23501"/>
            <a:ext cx="288032" cy="5521173"/>
          </a:xfrm>
          <a:prstGeom prst="rect">
            <a:avLst/>
          </a:prstGeom>
          <a:solidFill>
            <a:schemeClr val="bg1">
              <a:alpha val="1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4" name="矩形 63"/>
          <p:cNvSpPr/>
          <p:nvPr/>
        </p:nvSpPr>
        <p:spPr>
          <a:xfrm>
            <a:off x="9155949" y="-113772"/>
            <a:ext cx="288032" cy="5446203"/>
          </a:xfrm>
          <a:prstGeom prst="rect">
            <a:avLst/>
          </a:prstGeom>
          <a:solidFill>
            <a:schemeClr val="bg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5" name="矩形 64"/>
          <p:cNvSpPr/>
          <p:nvPr/>
        </p:nvSpPr>
        <p:spPr>
          <a:xfrm>
            <a:off x="9371973" y="-99983"/>
            <a:ext cx="144016" cy="5446203"/>
          </a:xfrm>
          <a:prstGeom prst="rect">
            <a:avLst/>
          </a:prstGeom>
          <a:solidFill>
            <a:schemeClr val="bg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6" name="矩形 65"/>
          <p:cNvSpPr/>
          <p:nvPr/>
        </p:nvSpPr>
        <p:spPr>
          <a:xfrm>
            <a:off x="-284677" y="-23500"/>
            <a:ext cx="144016" cy="5521174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7" name="矩形 66"/>
          <p:cNvSpPr/>
          <p:nvPr/>
        </p:nvSpPr>
        <p:spPr>
          <a:xfrm>
            <a:off x="9443981" y="-66141"/>
            <a:ext cx="288032" cy="5446203"/>
          </a:xfrm>
          <a:prstGeom prst="rect">
            <a:avLst/>
          </a:prstGeom>
          <a:solidFill>
            <a:schemeClr val="bg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8" name="矩形 67"/>
          <p:cNvSpPr/>
          <p:nvPr/>
        </p:nvSpPr>
        <p:spPr>
          <a:xfrm>
            <a:off x="9732013" y="-99984"/>
            <a:ext cx="288032" cy="5446203"/>
          </a:xfrm>
          <a:prstGeom prst="rect">
            <a:avLst/>
          </a:prstGeom>
          <a:solidFill>
            <a:schemeClr val="bg1">
              <a:alpha val="1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9" name="矩形 68"/>
          <p:cNvSpPr/>
          <p:nvPr/>
        </p:nvSpPr>
        <p:spPr>
          <a:xfrm>
            <a:off x="-515799" y="-23500"/>
            <a:ext cx="288032" cy="5515056"/>
          </a:xfrm>
          <a:prstGeom prst="rect">
            <a:avLst/>
          </a:prstGeom>
          <a:solidFill>
            <a:schemeClr val="bg1">
              <a:alpha val="1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0" name="矩形 69"/>
          <p:cNvSpPr/>
          <p:nvPr/>
        </p:nvSpPr>
        <p:spPr>
          <a:xfrm>
            <a:off x="-360877" y="6265"/>
            <a:ext cx="152400" cy="5446203"/>
          </a:xfrm>
          <a:prstGeom prst="rect">
            <a:avLst/>
          </a:prstGeom>
          <a:solidFill>
            <a:schemeClr val="bg1">
              <a:alpha val="1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1" name="矩形 70"/>
          <p:cNvSpPr/>
          <p:nvPr/>
        </p:nvSpPr>
        <p:spPr>
          <a:xfrm>
            <a:off x="9558933" y="-113773"/>
            <a:ext cx="144016" cy="5446203"/>
          </a:xfrm>
          <a:prstGeom prst="rect">
            <a:avLst/>
          </a:prstGeom>
          <a:solidFill>
            <a:schemeClr val="bg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2" name="矩形 71"/>
          <p:cNvSpPr/>
          <p:nvPr/>
        </p:nvSpPr>
        <p:spPr>
          <a:xfrm>
            <a:off x="9702949" y="-60986"/>
            <a:ext cx="173080" cy="5446203"/>
          </a:xfrm>
          <a:prstGeom prst="rect">
            <a:avLst/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3" name="文本框 72"/>
          <p:cNvSpPr txBox="1"/>
          <p:nvPr/>
        </p:nvSpPr>
        <p:spPr>
          <a:xfrm>
            <a:off x="467544" y="699542"/>
            <a:ext cx="208823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rgbClr val="FFE7BD"/>
                </a:solidFill>
              </a:rPr>
              <a:t>任何时候鲜花都是甜蜜爱情表白，如果节日你没有任何准备，那也一定要送花，一朵红玫瑰也能滋润我们的爱情</a:t>
            </a:r>
            <a:r>
              <a:rPr lang="en-US" altLang="zh-CN" sz="1600" dirty="0" smtClean="0">
                <a:solidFill>
                  <a:srgbClr val="FFE7BD"/>
                </a:solidFill>
              </a:rPr>
              <a:t>!</a:t>
            </a:r>
            <a:endParaRPr lang="en-US" altLang="zh-CN" sz="1600" dirty="0">
              <a:solidFill>
                <a:srgbClr val="FFE7B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3240218"/>
      </p:ext>
    </p:extLst>
  </p:cSld>
  <p:clrMapOvr>
    <a:masterClrMapping/>
  </p:clrMapOvr>
  <p:transition spd="slow" advClick="0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6000" fill="hold"/>
                                        <p:tgtEl>
                                          <p:spTgt spid="2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1.48148E-6 C 0.0085 -0.4358 0.01354 -0.87161 0.01354 -1.30741 " pathEditMode="relative" rAng="0" ptsTypes="fA">
                                      <p:cBhvr>
                                        <p:cTn id="8" dur="43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77" y="-6537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187 0.00586 C -0.01614 -0.03365 -0.01441 -0.07346 -0.01284 -0.11482 C -0.0125 -0.16173 -0.01267 -0.20896 -0.0118 -0.25618 C -0.01163 -0.26883 -0.00937 -0.29414 -0.00937 -0.29383 C -0.00868 -0.32408 -0.00833 -0.37994 -0.00382 -0.40957 C -0.00121 -0.45463 0.0007 -0.49877 0.00191 -0.54383 C 0.00243 -0.80988 0.00417 -1.07223 0.00417 -1.33642 L -0.00034 -1.36729 " pathEditMode="relative" rAng="0" ptsTypes="ffffffAA">
                                      <p:cBhvr>
                                        <p:cTn id="10" dur="3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02" y="-68673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1.7284E-6 L -4.72222E-6 -1.35093 " pathEditMode="relative" rAng="0" ptsTypes="AA">
                                      <p:cBhvr>
                                        <p:cTn id="12" dur="5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7562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64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4.44444E-6 -3.82716E-6 L 4.44444E-6 -1.32345 " pathEditMode="relative" rAng="0" ptsTypes="AA">
                                      <p:cBhvr>
                                        <p:cTn id="14" dur="3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6173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2.22222E-6 L -1.66667E-6 -1.36266 " pathEditMode="relative" rAng="0" ptsTypes="AA">
                                      <p:cBhvr>
                                        <p:cTn id="16" dur="5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8148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64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11111E-6 3.7037E-6 L -1.11111E-6 -1.15618 " pathEditMode="relative" rAng="0" ptsTypes="AA">
                                      <p:cBhvr>
                                        <p:cTn id="18" dur="39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7809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4.81481E-6 L 3.88889E-6 -1.33086 " pathEditMode="relative" rAng="0" ptsTypes="AA">
                                      <p:cBhvr>
                                        <p:cTn id="20" dur="5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6543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64" presetClass="path" presetSubtype="0" accel="50000" decel="5000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3.88889E-6 -4.81481E-6 L 3.88889E-6 -1.33086 " pathEditMode="relative" rAng="0" ptsTypes="AA">
                                      <p:cBhvr>
                                        <p:cTn id="22" dur="5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6543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64" presetClass="path" presetSubtype="0" accel="50000" decel="5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3.88889E-6 -4.81481E-6 L 3.88889E-6 -1.33086 " pathEditMode="relative" rAng="0" ptsTypes="AA">
                                      <p:cBhvr>
                                        <p:cTn id="24" dur="5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6543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4.81481E-6 L 3.88889E-6 -1.33086 " pathEditMode="relative" rAng="0" ptsTypes="AA">
                                      <p:cBhvr>
                                        <p:cTn id="26" dur="5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6543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64" presetClass="path" presetSubtype="0" accel="50000" decel="50000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animMotion origin="layout" path="M 3.88889E-6 -4.81481E-6 L 3.88889E-6 -1.33086 " pathEditMode="relative" rAng="0" ptsTypes="AA">
                                      <p:cBhvr>
                                        <p:cTn id="28" dur="5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6543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64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3.05556E-6 4.5679E-6 L -3.05556E-6 -1.27377 " pathEditMode="relative" rAng="0" ptsTypes="AA">
                                      <p:cBhvr>
                                        <p:cTn id="30" dur="48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3704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64" presetClass="path" presetSubtype="0" accel="50000" decel="50000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animMotion origin="layout" path="M 3.88889E-6 -4.81481E-6 L 3.88889E-6 -1.33086 " pathEditMode="relative" rAng="0" ptsTypes="AA">
                                      <p:cBhvr>
                                        <p:cTn id="32" dur="44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6543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2.22222E-6 L -3.05556E-6 -1.39074 " pathEditMode="relative" rAng="0" ptsTypes="AA">
                                      <p:cBhvr>
                                        <p:cTn id="34" dur="5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9537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64" presetClass="path" presetSubtype="0" accel="50000" decel="50000" fill="hold" nodeType="withEffect">
                                  <p:stCondLst>
                                    <p:cond delay="2900"/>
                                  </p:stCondLst>
                                  <p:childTnLst>
                                    <p:animMotion origin="layout" path="M 3.88889E-6 -4.81481E-6 L 3.88889E-6 -1.33086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6543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64" presetClass="path" presetSubtype="0" accel="50000" decel="5000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animMotion origin="layout" path="M 3.88889E-6 -4.81481E-6 L 3.88889E-6 -1.33086 " pathEditMode="relative" rAng="0" ptsTypes="AA">
                                      <p:cBhvr>
                                        <p:cTn id="38" dur="5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6543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64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3.88889E-6 -4.81481E-6 L 3.88889E-6 -1.33086 " pathEditMode="relative" rAng="0" ptsTypes="AA">
                                      <p:cBhvr>
                                        <p:cTn id="40" dur="5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6543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64" presetClass="path" presetSubtype="0" accel="50000" decel="5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3.88889E-6 -4.81481E-6 L 3.88889E-6 -1.33086 " pathEditMode="relative" rAng="0" ptsTypes="AA">
                                      <p:cBhvr>
                                        <p:cTn id="42" dur="5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6543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64" presetClass="path" presetSubtype="0" accel="50000" decel="50000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animMotion origin="layout" path="M 3.88889E-6 -4.81481E-6 L 3.88889E-6 -1.33086 " pathEditMode="relative" rAng="0" ptsTypes="AA">
                                      <p:cBhvr>
                                        <p:cTn id="44" dur="4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6543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64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3.88889E-6 -4.81481E-6 L 3.88889E-6 -1.33086 " pathEditMode="relative" rAng="0" ptsTypes="AA">
                                      <p:cBhvr>
                                        <p:cTn id="46" dur="5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6543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64" presetClass="path" presetSubtype="0" accel="50000" decel="5000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animMotion origin="layout" path="M 3.88889E-6 -4.81481E-6 L 3.88889E-6 -1.33086 " pathEditMode="relative" rAng="0" ptsTypes="AA">
                                      <p:cBhvr>
                                        <p:cTn id="48" dur="3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6543"/>
                                    </p:animMotion>
                                  </p:childTnLst>
                                </p:cTn>
                              </p:par>
                              <p:par>
                                <p:cTn id="49" presetID="64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3.88889E-6 -4.81481E-6 L 3.88889E-6 -1.33086 " pathEditMode="relative" rAng="0" ptsTypes="AA">
                                      <p:cBhvr>
                                        <p:cTn id="50" dur="5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6543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64" presetClass="path" presetSubtype="0" accel="50000" decel="5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2.22222E-6 -1.35802E-6 L -2.22222E-6 -1.34568 " pathEditMode="relative" rAng="0" ptsTypes="AA">
                                      <p:cBhvr>
                                        <p:cTn id="52" dur="5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7284"/>
                                    </p:animMotion>
                                  </p:childTnLst>
                                </p:cTn>
                              </p:par>
                              <p:par>
                                <p:cTn id="53" presetID="64" presetClass="path" presetSubtype="0" accel="50000" decel="5000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animMotion origin="layout" path="M -3.05556E-6 4.5679E-6 L -3.05556E-6 -1.27377 " pathEditMode="relative" rAng="0" ptsTypes="AA">
                                      <p:cBhvr>
                                        <p:cTn id="54" dur="4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3704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64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4.72222E-6 2.46914E-6 L 4.72222E-6 -1.38827 " pathEditMode="relative" rAng="0" ptsTypes="AA">
                                      <p:cBhvr>
                                        <p:cTn id="56" dur="5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9414"/>
                                    </p:animMotion>
                                  </p:childTnLst>
                                </p:cTn>
                              </p:par>
                              <p:par>
                                <p:cTn id="57" presetID="63" presetClass="path" presetSubtype="0" accel="50000" decel="5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2.77778E-6 4.69136E-6 L 1.07882 4.69136E-6 " pathEditMode="relative" rAng="0" ptsTypes="AA">
                                      <p:cBhvr>
                                        <p:cTn id="58" dur="3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941" y="0"/>
                                    </p:animMotion>
                                  </p:childTnLst>
                                </p:cTn>
                              </p:par>
                              <p:par>
                                <p:cTn id="59" presetID="63" presetClass="path" presetSubtype="0" accel="50000" decel="5000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-0.00729 0.02408 L 1.05573 0.02408 " pathEditMode="relative" rAng="0" ptsTypes="AA">
                                      <p:cBhvr>
                                        <p:cTn id="60" dur="3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142" y="0"/>
                                    </p:animMotion>
                                  </p:childTnLst>
                                </p:cTn>
                              </p:par>
                              <p:par>
                                <p:cTn id="61" presetID="35" presetClass="path" presetSubtype="0" accel="50000" decel="5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4.72222E-6 -3.58025E-6 L -1.12605 -3.58025E-6 " pathEditMode="relative" rAng="0" ptsTypes="AA">
                                      <p:cBhvr>
                                        <p:cTn id="62" dur="3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6302" y="0"/>
                                    </p:animMotion>
                                  </p:childTnLst>
                                </p:cTn>
                              </p:par>
                              <p:par>
                                <p:cTn id="63" presetID="35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0 L -1.07083 0 " pathEditMode="relative" rAng="0" ptsTypes="AA">
                                      <p:cBhvr>
                                        <p:cTn id="64" dur="3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3542" y="0"/>
                                    </p:animMotion>
                                  </p:childTnLst>
                                </p:cTn>
                              </p:par>
                              <p:par>
                                <p:cTn id="65" presetID="35" presetClass="path" presetSubtype="0" accel="50000" decel="5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5.55556E-7 2.34568E-6 L -1.07708 -0.0179 " pathEditMode="relative" rAng="0" ptsTypes="AA">
                                      <p:cBhvr>
                                        <p:cTn id="66" dur="3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3854" y="-895"/>
                                    </p:animMotion>
                                  </p:childTnLst>
                                </p:cTn>
                              </p:par>
                              <p:par>
                                <p:cTn id="67" presetID="35" presetClass="path" presetSubtype="0" accel="50000" decel="5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0.01267 0.00834 L -1.14062 0.00124 " pathEditMode="relative" rAng="0" ptsTypes="AA">
                                      <p:cBhvr>
                                        <p:cTn id="68" dur="3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6406" y="-370"/>
                                    </p:animMotion>
                                  </p:childTnLst>
                                </p:cTn>
                              </p:par>
                              <p:par>
                                <p:cTn id="69" presetID="63" presetClass="path" presetSubtype="0" accel="50000" decel="50000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animMotion origin="layout" path="M 2.77778E-6 4.69136E-6 L 1.07882 4.69136E-6 " pathEditMode="relative" rAng="0" ptsTypes="AA">
                                      <p:cBhvr>
                                        <p:cTn id="70" dur="3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941" y="0"/>
                                    </p:animMotion>
                                  </p:childTnLst>
                                </p:cTn>
                              </p:par>
                              <p:par>
                                <p:cTn id="71" presetID="63" presetClass="path" presetSubtype="0" accel="50000" decel="50000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animMotion origin="layout" path="M 2.77778E-6 4.69136E-6 L 1.07882 4.69136E-6 " pathEditMode="relative" rAng="0" ptsTypes="AA">
                                      <p:cBhvr>
                                        <p:cTn id="72" dur="3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941" y="0"/>
                                    </p:animMotion>
                                  </p:childTnLst>
                                </p:cTn>
                              </p:par>
                              <p:par>
                                <p:cTn id="73" presetID="35" presetClass="path" presetSubtype="0" accel="50000" decel="5000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animMotion origin="layout" path="M 8.33333E-7 0 L -1.07083 0 " pathEditMode="relative" rAng="0" ptsTypes="AA">
                                      <p:cBhvr>
                                        <p:cTn id="74" dur="3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3542" y="0"/>
                                    </p:animMotion>
                                  </p:childTnLst>
                                </p:cTn>
                              </p:par>
                              <p:par>
                                <p:cTn id="75" presetID="35" presetClass="path" presetSubtype="0" accel="50000" decel="50000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animMotion origin="layout" path="M -0.03229 0.02068 L -1.14618 0.01698 " pathEditMode="relative" rAng="0" ptsTypes="AA">
                                      <p:cBhvr>
                                        <p:cTn id="76" dur="3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5694" y="-185"/>
                                    </p:animMotion>
                                  </p:childTnLst>
                                </p:cTn>
                              </p:par>
                              <p:par>
                                <p:cTn id="77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 tmFilter="0,0; .5, 1; 1, 1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4584" y="-423941"/>
            <a:ext cx="9828584" cy="6310434"/>
          </a:xfrm>
          <a:prstGeom prst="rect">
            <a:avLst/>
          </a:prstGeom>
        </p:spPr>
      </p:pic>
      <p:sp>
        <p:nvSpPr>
          <p:cNvPr id="36" name="矩形 35"/>
          <p:cNvSpPr/>
          <p:nvPr/>
        </p:nvSpPr>
        <p:spPr>
          <a:xfrm>
            <a:off x="-842729" y="-320612"/>
            <a:ext cx="288032" cy="5754773"/>
          </a:xfrm>
          <a:prstGeom prst="rect">
            <a:avLst/>
          </a:prstGeom>
          <a:solidFill>
            <a:schemeClr val="bg1">
              <a:alpha val="1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pic>
        <p:nvPicPr>
          <p:cNvPr id="40" name="图片 3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9370" y="5524078"/>
            <a:ext cx="230157" cy="230157"/>
          </a:xfrm>
          <a:prstGeom prst="rect">
            <a:avLst/>
          </a:prstGeom>
        </p:spPr>
      </p:pic>
      <p:pic>
        <p:nvPicPr>
          <p:cNvPr id="41" name="图片 4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1639" y="5434161"/>
            <a:ext cx="179833" cy="179833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976852">
            <a:off x="5057977" y="5344058"/>
            <a:ext cx="360040" cy="360040"/>
          </a:xfrm>
          <a:prstGeom prst="rect">
            <a:avLst/>
          </a:prstGeom>
        </p:spPr>
      </p:pic>
      <p:pic>
        <p:nvPicPr>
          <p:cNvPr id="43" name="图片 4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282093">
            <a:off x="6093339" y="5369406"/>
            <a:ext cx="359665" cy="359665"/>
          </a:xfrm>
          <a:prstGeom prst="rect">
            <a:avLst/>
          </a:prstGeom>
        </p:spPr>
      </p:pic>
      <p:pic>
        <p:nvPicPr>
          <p:cNvPr id="44" name="图片 4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047048">
            <a:off x="4941213" y="5971152"/>
            <a:ext cx="267988" cy="267988"/>
          </a:xfrm>
          <a:prstGeom prst="rect">
            <a:avLst/>
          </a:prstGeom>
        </p:spPr>
      </p:pic>
      <p:pic>
        <p:nvPicPr>
          <p:cNvPr id="45" name="图片 44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254563">
            <a:off x="561173" y="5407935"/>
            <a:ext cx="432048" cy="432048"/>
          </a:xfrm>
          <a:prstGeom prst="rect">
            <a:avLst/>
          </a:prstGeom>
        </p:spPr>
      </p:pic>
      <p:pic>
        <p:nvPicPr>
          <p:cNvPr id="46" name="图片 45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548188">
            <a:off x="2834242" y="6094075"/>
            <a:ext cx="308102" cy="308102"/>
          </a:xfrm>
          <a:prstGeom prst="rect">
            <a:avLst/>
          </a:prstGeom>
        </p:spPr>
      </p:pic>
      <p:pic>
        <p:nvPicPr>
          <p:cNvPr id="47" name="图片 4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2320" y="5784165"/>
            <a:ext cx="230157" cy="230157"/>
          </a:xfrm>
          <a:prstGeom prst="rect">
            <a:avLst/>
          </a:prstGeom>
        </p:spPr>
      </p:pic>
      <p:pic>
        <p:nvPicPr>
          <p:cNvPr id="48" name="图片 47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5906635"/>
            <a:ext cx="115078" cy="115078"/>
          </a:xfrm>
          <a:prstGeom prst="rect">
            <a:avLst/>
          </a:prstGeom>
        </p:spPr>
      </p:pic>
      <p:pic>
        <p:nvPicPr>
          <p:cNvPr id="49" name="图片 48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4174501" y="6311469"/>
            <a:ext cx="156502" cy="156502"/>
          </a:xfrm>
          <a:prstGeom prst="rect">
            <a:avLst/>
          </a:prstGeom>
        </p:spPr>
      </p:pic>
      <p:pic>
        <p:nvPicPr>
          <p:cNvPr id="50" name="图片 4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25568">
            <a:off x="1497120" y="5752313"/>
            <a:ext cx="360040" cy="360040"/>
          </a:xfrm>
          <a:prstGeom prst="rect">
            <a:avLst/>
          </a:prstGeom>
        </p:spPr>
      </p:pic>
      <p:pic>
        <p:nvPicPr>
          <p:cNvPr id="51" name="图片 5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976852">
            <a:off x="5832096" y="6166721"/>
            <a:ext cx="180020" cy="180020"/>
          </a:xfrm>
          <a:prstGeom prst="rect">
            <a:avLst/>
          </a:prstGeom>
        </p:spPr>
      </p:pic>
      <p:pic>
        <p:nvPicPr>
          <p:cNvPr id="52" name="图片 51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705923">
            <a:off x="5012629" y="6475302"/>
            <a:ext cx="450733" cy="450733"/>
          </a:xfrm>
          <a:prstGeom prst="rect">
            <a:avLst/>
          </a:prstGeom>
        </p:spPr>
      </p:pic>
      <p:pic>
        <p:nvPicPr>
          <p:cNvPr id="53" name="图片 5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282093">
            <a:off x="37382" y="6533071"/>
            <a:ext cx="359665" cy="359665"/>
          </a:xfrm>
          <a:prstGeom prst="rect">
            <a:avLst/>
          </a:prstGeom>
        </p:spPr>
      </p:pic>
      <p:pic>
        <p:nvPicPr>
          <p:cNvPr id="54" name="图片 53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693180">
            <a:off x="8370813" y="6170432"/>
            <a:ext cx="269084" cy="269084"/>
          </a:xfrm>
          <a:prstGeom prst="rect">
            <a:avLst/>
          </a:prstGeom>
        </p:spPr>
      </p:pic>
      <p:pic>
        <p:nvPicPr>
          <p:cNvPr id="55" name="图片 54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282093">
            <a:off x="7063448" y="6497549"/>
            <a:ext cx="219172" cy="219172"/>
          </a:xfrm>
          <a:prstGeom prst="rect">
            <a:avLst/>
          </a:prstGeom>
        </p:spPr>
      </p:pic>
      <p:pic>
        <p:nvPicPr>
          <p:cNvPr id="56" name="图片 55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290084">
            <a:off x="511451" y="6243601"/>
            <a:ext cx="222195" cy="222195"/>
          </a:xfrm>
          <a:prstGeom prst="rect">
            <a:avLst/>
          </a:prstGeom>
        </p:spPr>
      </p:pic>
      <p:pic>
        <p:nvPicPr>
          <p:cNvPr id="57" name="图片 56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705923">
            <a:off x="3514466" y="6138828"/>
            <a:ext cx="298038" cy="298038"/>
          </a:xfrm>
          <a:prstGeom prst="rect">
            <a:avLst/>
          </a:prstGeom>
        </p:spPr>
      </p:pic>
      <p:pic>
        <p:nvPicPr>
          <p:cNvPr id="58" name="图片 57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882773">
            <a:off x="1740367" y="6544727"/>
            <a:ext cx="311883" cy="311883"/>
          </a:xfrm>
          <a:prstGeom prst="rect">
            <a:avLst/>
          </a:prstGeom>
        </p:spPr>
      </p:pic>
      <p:pic>
        <p:nvPicPr>
          <p:cNvPr id="59" name="图片 58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013558">
            <a:off x="6364793" y="6396656"/>
            <a:ext cx="318126" cy="318126"/>
          </a:xfrm>
          <a:prstGeom prst="rect">
            <a:avLst/>
          </a:prstGeom>
        </p:spPr>
      </p:pic>
      <p:pic>
        <p:nvPicPr>
          <p:cNvPr id="60" name="图片 59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293507">
            <a:off x="7736876" y="6444119"/>
            <a:ext cx="269084" cy="269084"/>
          </a:xfrm>
          <a:prstGeom prst="rect">
            <a:avLst/>
          </a:prstGeom>
        </p:spPr>
      </p:pic>
      <p:pic>
        <p:nvPicPr>
          <p:cNvPr id="61" name="图片 60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0472" y="6412845"/>
            <a:ext cx="115078" cy="115078"/>
          </a:xfrm>
          <a:prstGeom prst="rect">
            <a:avLst/>
          </a:prstGeom>
        </p:spPr>
      </p:pic>
      <p:pic>
        <p:nvPicPr>
          <p:cNvPr id="62" name="图片 6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976852">
            <a:off x="2423627" y="6505213"/>
            <a:ext cx="360040" cy="360040"/>
          </a:xfrm>
          <a:prstGeom prst="rect">
            <a:avLst/>
          </a:prstGeom>
        </p:spPr>
      </p:pic>
      <p:pic>
        <p:nvPicPr>
          <p:cNvPr id="63" name="图片 6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976852">
            <a:off x="6786938" y="5975472"/>
            <a:ext cx="360040" cy="360040"/>
          </a:xfrm>
          <a:prstGeom prst="rect">
            <a:avLst/>
          </a:prstGeom>
        </p:spPr>
      </p:pic>
      <p:pic>
        <p:nvPicPr>
          <p:cNvPr id="64" name="图片 63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290084">
            <a:off x="3272649" y="6647807"/>
            <a:ext cx="222195" cy="222195"/>
          </a:xfrm>
          <a:prstGeom prst="rect">
            <a:avLst/>
          </a:prstGeom>
        </p:spPr>
      </p:pic>
      <p:sp>
        <p:nvSpPr>
          <p:cNvPr id="65" name="矩形 64"/>
          <p:cNvSpPr/>
          <p:nvPr/>
        </p:nvSpPr>
        <p:spPr>
          <a:xfrm>
            <a:off x="-698713" y="-23501"/>
            <a:ext cx="288032" cy="5521173"/>
          </a:xfrm>
          <a:prstGeom prst="rect">
            <a:avLst/>
          </a:prstGeom>
          <a:solidFill>
            <a:schemeClr val="bg1">
              <a:alpha val="1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6" name="矩形 65"/>
          <p:cNvSpPr/>
          <p:nvPr/>
        </p:nvSpPr>
        <p:spPr>
          <a:xfrm>
            <a:off x="9155949" y="-113772"/>
            <a:ext cx="288032" cy="5446203"/>
          </a:xfrm>
          <a:prstGeom prst="rect">
            <a:avLst/>
          </a:prstGeom>
          <a:solidFill>
            <a:schemeClr val="bg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7" name="矩形 66"/>
          <p:cNvSpPr/>
          <p:nvPr/>
        </p:nvSpPr>
        <p:spPr>
          <a:xfrm>
            <a:off x="9371973" y="-99983"/>
            <a:ext cx="144016" cy="5446203"/>
          </a:xfrm>
          <a:prstGeom prst="rect">
            <a:avLst/>
          </a:prstGeom>
          <a:solidFill>
            <a:schemeClr val="bg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8" name="矩形 67"/>
          <p:cNvSpPr/>
          <p:nvPr/>
        </p:nvSpPr>
        <p:spPr>
          <a:xfrm>
            <a:off x="-284677" y="-23500"/>
            <a:ext cx="144016" cy="5521174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9" name="矩形 68"/>
          <p:cNvSpPr/>
          <p:nvPr/>
        </p:nvSpPr>
        <p:spPr>
          <a:xfrm>
            <a:off x="9443981" y="-66141"/>
            <a:ext cx="288032" cy="5446203"/>
          </a:xfrm>
          <a:prstGeom prst="rect">
            <a:avLst/>
          </a:prstGeom>
          <a:solidFill>
            <a:schemeClr val="bg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0" name="矩形 69"/>
          <p:cNvSpPr/>
          <p:nvPr/>
        </p:nvSpPr>
        <p:spPr>
          <a:xfrm>
            <a:off x="9732013" y="-99984"/>
            <a:ext cx="288032" cy="5446203"/>
          </a:xfrm>
          <a:prstGeom prst="rect">
            <a:avLst/>
          </a:prstGeom>
          <a:solidFill>
            <a:schemeClr val="bg1">
              <a:alpha val="1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1" name="矩形 70"/>
          <p:cNvSpPr/>
          <p:nvPr/>
        </p:nvSpPr>
        <p:spPr>
          <a:xfrm>
            <a:off x="-515799" y="-23500"/>
            <a:ext cx="288032" cy="5515056"/>
          </a:xfrm>
          <a:prstGeom prst="rect">
            <a:avLst/>
          </a:prstGeom>
          <a:solidFill>
            <a:schemeClr val="bg1">
              <a:alpha val="1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2" name="矩形 71"/>
          <p:cNvSpPr/>
          <p:nvPr/>
        </p:nvSpPr>
        <p:spPr>
          <a:xfrm>
            <a:off x="-360877" y="6265"/>
            <a:ext cx="152400" cy="5446203"/>
          </a:xfrm>
          <a:prstGeom prst="rect">
            <a:avLst/>
          </a:prstGeom>
          <a:solidFill>
            <a:schemeClr val="bg1">
              <a:alpha val="1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3" name="矩形 72"/>
          <p:cNvSpPr/>
          <p:nvPr/>
        </p:nvSpPr>
        <p:spPr>
          <a:xfrm>
            <a:off x="9558933" y="-113773"/>
            <a:ext cx="144016" cy="5446203"/>
          </a:xfrm>
          <a:prstGeom prst="rect">
            <a:avLst/>
          </a:prstGeom>
          <a:solidFill>
            <a:schemeClr val="bg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4" name="矩形 73"/>
          <p:cNvSpPr/>
          <p:nvPr/>
        </p:nvSpPr>
        <p:spPr>
          <a:xfrm>
            <a:off x="9702949" y="-60986"/>
            <a:ext cx="173080" cy="5446203"/>
          </a:xfrm>
          <a:prstGeom prst="rect">
            <a:avLst/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 advClick="0" advTm="0">
        <p14:glitter pattern="hexagon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2.96296E-6 L 0.09878 -0.09876 " pathEditMode="relative" rAng="0" ptsTypes="AA">
                                      <p:cBhvr>
                                        <p:cTn id="6" dur="6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931" y="-4938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3" presetClass="path" presetSubtype="0" accel="50000" decel="50000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animMotion origin="layout" path="M 2.77778E-6 4.69136E-6 L 1.07882 4.69136E-6 " pathEditMode="relative" rAng="0" ptsTypes="AA">
                                      <p:cBhvr>
                                        <p:cTn id="8" dur="3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941" y="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1.48148E-6 C 0.0085 -0.4358 0.01354 -0.87161 0.01354 -1.30741 " pathEditMode="relative" rAng="0" ptsTypes="fA">
                                      <p:cBhvr>
                                        <p:cTn id="10" dur="43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77" y="-6537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187 0.00586 C -0.01614 -0.03365 -0.01441 -0.07346 -0.01284 -0.11482 C -0.0125 -0.16173 -0.01267 -0.20896 -0.0118 -0.25618 C -0.01163 -0.26883 -0.00937 -0.29414 -0.00937 -0.29383 C -0.00868 -0.32408 -0.00833 -0.37994 -0.00382 -0.40957 C -0.00121 -0.45463 0.0007 -0.49877 0.00191 -0.54383 C 0.00243 -0.80988 0.00417 -1.07223 0.00417 -1.33642 L -0.00034 -1.36729 " pathEditMode="relative" rAng="0" ptsTypes="ffffffAA">
                                      <p:cBhvr>
                                        <p:cTn id="12" dur="3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02" y="-68673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1.7284E-6 L -4.72222E-6 -1.35093 " pathEditMode="relative" rAng="0" ptsTypes="AA">
                                      <p:cBhvr>
                                        <p:cTn id="14" dur="5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7562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64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4.44444E-6 -3.82716E-6 L 4.44444E-6 -1.32345 " pathEditMode="relative" rAng="0" ptsTypes="AA">
                                      <p:cBhvr>
                                        <p:cTn id="16" dur="3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6173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2.22222E-6 L -1.66667E-6 -1.36266 " pathEditMode="relative" rAng="0" ptsTypes="AA">
                                      <p:cBhvr>
                                        <p:cTn id="18" dur="5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8148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64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11111E-6 3.7037E-6 L -1.11111E-6 -1.15618 " pathEditMode="relative" rAng="0" ptsTypes="AA">
                                      <p:cBhvr>
                                        <p:cTn id="20" dur="39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7809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4.81481E-6 L 3.88889E-6 -1.33086 " pathEditMode="relative" rAng="0" ptsTypes="AA">
                                      <p:cBhvr>
                                        <p:cTn id="22" dur="5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6543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64" presetClass="path" presetSubtype="0" accel="50000" decel="5000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3.88889E-6 -4.81481E-6 L 3.88889E-6 -1.33086 " pathEditMode="relative" rAng="0" ptsTypes="AA">
                                      <p:cBhvr>
                                        <p:cTn id="24" dur="5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6543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64" presetClass="path" presetSubtype="0" accel="50000" decel="5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3.88889E-6 -4.81481E-6 L 3.88889E-6 -1.33086 " pathEditMode="relative" rAng="0" ptsTypes="AA">
                                      <p:cBhvr>
                                        <p:cTn id="26" dur="5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6543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4.81481E-6 L 3.88889E-6 -1.33086 " pathEditMode="relative" rAng="0" ptsTypes="AA">
                                      <p:cBhvr>
                                        <p:cTn id="28" dur="5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6543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64" presetClass="path" presetSubtype="0" accel="50000" decel="50000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animMotion origin="layout" path="M 3.88889E-6 -4.81481E-6 L 3.88889E-6 -1.33086 " pathEditMode="relative" rAng="0" ptsTypes="AA">
                                      <p:cBhvr>
                                        <p:cTn id="30" dur="5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6543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64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3.05556E-6 4.5679E-6 L -3.05556E-6 -1.27377 " pathEditMode="relative" rAng="0" ptsTypes="AA">
                                      <p:cBhvr>
                                        <p:cTn id="32" dur="48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3704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64" presetClass="path" presetSubtype="0" accel="50000" decel="50000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animMotion origin="layout" path="M 3.88889E-6 -4.81481E-6 L 3.88889E-6 -1.33086 " pathEditMode="relative" rAng="0" ptsTypes="AA">
                                      <p:cBhvr>
                                        <p:cTn id="34" dur="44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6543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2.22222E-6 L -3.05556E-6 -1.39074 " pathEditMode="relative" rAng="0" ptsTypes="AA">
                                      <p:cBhvr>
                                        <p:cTn id="36" dur="5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9537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64" presetClass="path" presetSubtype="0" accel="50000" decel="50000" fill="hold" nodeType="withEffect">
                                  <p:stCondLst>
                                    <p:cond delay="2900"/>
                                  </p:stCondLst>
                                  <p:childTnLst>
                                    <p:animMotion origin="layout" path="M 3.88889E-6 -4.81481E-6 L 3.88889E-6 -1.33086 " pathEditMode="relative" rAng="0" ptsTypes="AA">
                                      <p:cBhvr>
                                        <p:cTn id="38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6543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64" presetClass="path" presetSubtype="0" accel="50000" decel="5000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animMotion origin="layout" path="M 3.88889E-6 -4.81481E-6 L 3.88889E-6 -1.33086 " pathEditMode="relative" rAng="0" ptsTypes="AA">
                                      <p:cBhvr>
                                        <p:cTn id="40" dur="5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6543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64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3.88889E-6 -4.81481E-6 L 3.88889E-6 -1.33086 " pathEditMode="relative" rAng="0" ptsTypes="AA">
                                      <p:cBhvr>
                                        <p:cTn id="42" dur="5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6543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64" presetClass="path" presetSubtype="0" accel="50000" decel="5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3.88889E-6 -4.81481E-6 L 3.88889E-6 -1.33086 " pathEditMode="relative" rAng="0" ptsTypes="AA">
                                      <p:cBhvr>
                                        <p:cTn id="44" dur="5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6543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64" presetClass="path" presetSubtype="0" accel="50000" decel="50000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animMotion origin="layout" path="M 3.88889E-6 -4.81481E-6 L 3.88889E-6 -1.33086 " pathEditMode="relative" rAng="0" ptsTypes="AA">
                                      <p:cBhvr>
                                        <p:cTn id="46" dur="4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6543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64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3.88889E-6 -4.81481E-6 L 3.88889E-6 -1.33086 " pathEditMode="relative" rAng="0" ptsTypes="AA">
                                      <p:cBhvr>
                                        <p:cTn id="48" dur="5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6543"/>
                                    </p:animMotion>
                                  </p:childTnLst>
                                </p:cTn>
                              </p:par>
                              <p:par>
                                <p:cTn id="49" presetID="64" presetClass="path" presetSubtype="0" accel="50000" decel="5000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animMotion origin="layout" path="M 3.88889E-6 -4.81481E-6 L 3.88889E-6 -1.33086 " pathEditMode="relative" rAng="0" ptsTypes="AA">
                                      <p:cBhvr>
                                        <p:cTn id="50" dur="3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6543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64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3.88889E-6 -4.81481E-6 L 3.88889E-6 -1.33086 " pathEditMode="relative" rAng="0" ptsTypes="AA">
                                      <p:cBhvr>
                                        <p:cTn id="52" dur="5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6543"/>
                                    </p:animMotion>
                                  </p:childTnLst>
                                </p:cTn>
                              </p:par>
                              <p:par>
                                <p:cTn id="53" presetID="64" presetClass="path" presetSubtype="0" accel="50000" decel="5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2.22222E-6 -1.35802E-6 L -2.22222E-6 -1.34568 " pathEditMode="relative" rAng="0" ptsTypes="AA">
                                      <p:cBhvr>
                                        <p:cTn id="54" dur="5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7284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64" presetClass="path" presetSubtype="0" accel="50000" decel="5000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animMotion origin="layout" path="M -3.05556E-6 4.5679E-6 L -3.05556E-6 -1.27377 " pathEditMode="relative" rAng="0" ptsTypes="AA">
                                      <p:cBhvr>
                                        <p:cTn id="56" dur="4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3704"/>
                                    </p:animMotion>
                                  </p:childTnLst>
                                </p:cTn>
                              </p:par>
                              <p:par>
                                <p:cTn id="57" presetID="64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4.72222E-6 2.46914E-6 L 4.72222E-6 -1.38827 " pathEditMode="relative" rAng="0" ptsTypes="AA">
                                      <p:cBhvr>
                                        <p:cTn id="58" dur="5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9414"/>
                                    </p:animMotion>
                                  </p:childTnLst>
                                </p:cTn>
                              </p:par>
                              <p:par>
                                <p:cTn id="59" presetID="63" presetClass="path" presetSubtype="0" accel="50000" decel="5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2.77778E-6 4.69136E-6 L 1.07882 4.69136E-6 " pathEditMode="relative" rAng="0" ptsTypes="AA">
                                      <p:cBhvr>
                                        <p:cTn id="60" dur="3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941" y="0"/>
                                    </p:animMotion>
                                  </p:childTnLst>
                                </p:cTn>
                              </p:par>
                              <p:par>
                                <p:cTn id="61" presetID="63" presetClass="path" presetSubtype="0" accel="50000" decel="5000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-0.00729 0.02408 L 1.05573 0.02408 " pathEditMode="relative" rAng="0" ptsTypes="AA">
                                      <p:cBhvr>
                                        <p:cTn id="62" dur="3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142" y="0"/>
                                    </p:animMotion>
                                  </p:childTnLst>
                                </p:cTn>
                              </p:par>
                              <p:par>
                                <p:cTn id="63" presetID="35" presetClass="path" presetSubtype="0" accel="50000" decel="5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4.72222E-6 -3.58025E-6 L -1.12605 -3.58025E-6 " pathEditMode="relative" rAng="0" ptsTypes="AA">
                                      <p:cBhvr>
                                        <p:cTn id="64" dur="3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6302" y="0"/>
                                    </p:animMotion>
                                  </p:childTnLst>
                                </p:cTn>
                              </p:par>
                              <p:par>
                                <p:cTn id="65" presetID="35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0 L -1.07083 0 " pathEditMode="relative" rAng="0" ptsTypes="AA">
                                      <p:cBhvr>
                                        <p:cTn id="66" dur="3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3542" y="0"/>
                                    </p:animMotion>
                                  </p:childTnLst>
                                </p:cTn>
                              </p:par>
                              <p:par>
                                <p:cTn id="67" presetID="35" presetClass="path" presetSubtype="0" accel="50000" decel="5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5.55556E-7 2.34568E-6 L -1.07708 -0.0179 " pathEditMode="relative" rAng="0" ptsTypes="AA">
                                      <p:cBhvr>
                                        <p:cTn id="68" dur="3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3854" y="-895"/>
                                    </p:animMotion>
                                  </p:childTnLst>
                                </p:cTn>
                              </p:par>
                              <p:par>
                                <p:cTn id="69" presetID="35" presetClass="path" presetSubtype="0" accel="50000" decel="5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0.01267 0.00834 L -1.14062 0.00124 " pathEditMode="relative" rAng="0" ptsTypes="AA">
                                      <p:cBhvr>
                                        <p:cTn id="70" dur="3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6406" y="-370"/>
                                    </p:animMotion>
                                  </p:childTnLst>
                                </p:cTn>
                              </p:par>
                              <p:par>
                                <p:cTn id="71" presetID="63" presetClass="path" presetSubtype="0" accel="50000" decel="50000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animMotion origin="layout" path="M 2.77778E-6 4.69136E-6 L 1.07882 4.69136E-6 " pathEditMode="relative" rAng="0" ptsTypes="AA">
                                      <p:cBhvr>
                                        <p:cTn id="72" dur="3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941" y="0"/>
                                    </p:animMotion>
                                  </p:childTnLst>
                                </p:cTn>
                              </p:par>
                              <p:par>
                                <p:cTn id="73" presetID="63" presetClass="path" presetSubtype="0" accel="50000" decel="50000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animMotion origin="layout" path="M 2.77778E-6 4.69136E-6 L 1.07882 4.69136E-6 " pathEditMode="relative" rAng="0" ptsTypes="AA">
                                      <p:cBhvr>
                                        <p:cTn id="74" dur="3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941" y="0"/>
                                    </p:animMotion>
                                  </p:childTnLst>
                                </p:cTn>
                              </p:par>
                              <p:par>
                                <p:cTn id="75" presetID="35" presetClass="path" presetSubtype="0" accel="50000" decel="5000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animMotion origin="layout" path="M 8.33333E-7 0 L -1.07083 0 " pathEditMode="relative" rAng="0" ptsTypes="AA">
                                      <p:cBhvr>
                                        <p:cTn id="76" dur="3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3542" y="0"/>
                                    </p:animMotion>
                                  </p:childTnLst>
                                </p:cTn>
                              </p:par>
                              <p:par>
                                <p:cTn id="77" presetID="35" presetClass="path" presetSubtype="0" accel="50000" decel="50000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animMotion origin="layout" path="M -0.03229 0.02068 L -1.14618 0.01698 " pathEditMode="relative" rAng="0" ptsTypes="AA">
                                      <p:cBhvr>
                                        <p:cTn id="78" dur="3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5694" y="-1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2306" y="-143996"/>
            <a:ext cx="3526759" cy="5287496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7864" y="-2113095"/>
            <a:ext cx="5796135" cy="8297327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821" y="-927695"/>
            <a:ext cx="361189" cy="361189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008281">
            <a:off x="1114467" y="-557735"/>
            <a:ext cx="361189" cy="361189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3104" y="-965030"/>
            <a:ext cx="361189" cy="361189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-947120"/>
            <a:ext cx="361189" cy="361189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0724" y="-436474"/>
            <a:ext cx="361189" cy="361189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7944" y="-2230220"/>
            <a:ext cx="361189" cy="361189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697569">
            <a:off x="2495249" y="-1651876"/>
            <a:ext cx="361189" cy="361189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00" y="-564763"/>
            <a:ext cx="361189" cy="361189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933131">
            <a:off x="3118381" y="-485880"/>
            <a:ext cx="361189" cy="361189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445638">
            <a:off x="3493978" y="-1145624"/>
            <a:ext cx="361189" cy="361189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3901" y="15028"/>
            <a:ext cx="1555711" cy="1555711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4543" y="483518"/>
            <a:ext cx="1555711" cy="1555711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7003" y="483518"/>
            <a:ext cx="1352771" cy="1352771"/>
          </a:xfrm>
          <a:prstGeom prst="rect">
            <a:avLst/>
          </a:prstGeom>
        </p:spPr>
      </p:pic>
    </p:spTree>
  </p:cSld>
  <p:clrMapOvr>
    <a:masterClrMapping/>
  </p:clrMapOvr>
  <p:transition spd="slow" advClick="0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-3.7527E-6 L 5.55556E-7 -0.15633 " pathEditMode="relative" rAng="0" ptsTypes="AA">
                                      <p:cBhvr>
                                        <p:cTn id="6" dur="6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7832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animMotion origin="layout" path="M -2.77778E-6 -3.82979E-6 C 0.00087 0.02313 0.00052 0.04842 0.00729 0.06877 C 0.00868 0.07863 0.00938 0.08234 0.0132 0.09035 C 0.01493 0.09991 0.01667 0.10423 0.02153 0.10731 C 0.02309 0.11656 0.02448 0.12057 0.02865 0.12612 C 0.03143 0.13445 0.03507 0.13815 0.0382 0.14586 C 0.03907 0.14801 0.03959 0.15079 0.04063 0.15233 C 0.04271 0.15665 0.04775 0.16251 0.04775 0.16282 C 0.05261 0.17762 0.05816 0.19088 0.0632 0.20629 C 0.06615 0.21431 0.06632 0.22233 0.07032 0.23035 C 0.0757 0.28369 0.07743 0.36726 0.06441 0.41937 C 0.06181 0.43016 0.05868 0.44034 0.05608 0.45144 C 0.05313 0.46377 0.05122 0.47487 0.04653 0.48505 C 0.04479 0.49492 0.04323 0.5054 0.04063 0.51434 C 0.0349 0.53315 0.03889 0.51558 0.03455 0.5313 C 0.03143 0.5424 0.03004 0.55258 0.02622 0.56275 C 0.02379 0.57756 0.02066 0.58958 0.01788 0.60438 C 0.01615 0.64539 0.01407 0.68517 0.0191 0.72526 C 0.01997 0.74962 0.02101 0.77922 0.025 0.80296 C 0.02639 0.8116 0.02778 0.81838 0.02865 0.82702 C 0.03091 0.85014 0.03282 0.87419 0.0382 0.89485 C 0.04323 0.94573 0.04549 1.00062 0.03698 1.05027 C 0.03559 1.07648 0.0342 1.10238 0.03229 1.12828 C 0.03108 1.20753 0.04375 1.20568 0.02865 1.20568 " pathEditMode="relative" rAng="0" ptsTypes="fffffffffffffffffffffffA">
                                      <p:cBhvr>
                                        <p:cTn id="8" dur="49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72" y="60376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accel="50000" decel="5000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0.00104 4.44033E-6 C -0.00138 0.00524 -0.00173 0.01603 -0.00312 0.02158 C -0.00416 0.02621 -0.00729 0.03607 -0.00729 0.03638 C -0.00746 0.037 -0.00902 0.04964 -0.00902 0.05149 C -0.00902 0.06753 -0.00902 0.08479 -0.00833 0.10237 C -0.00763 0.12303 0.00886 0.14955 0.01563 0.16034 C 0.01719 0.1662 0.0191 0.17175 0.02066 0.17792 C 0.02171 0.18069 0.02396 0.18748 0.02396 0.18778 C 0.02587 0.20567 0.02813 0.22294 0.0323 0.23866 C 0.03351 0.25069 0.03455 0.26333 0.03629 0.27505 C 0.03559 0.37064 0.03993 0.36632 0.0323 0.41905 C 0.02969 0.43755 0.02743 0.45544 0.025 0.47301 C 0.02292 0.48812 0.025 0.47271 0.02292 0.48812 C 0.02257 0.49028 0.02171 0.49522 0.02171 0.49552 C 0.02014 0.53376 0.02153 0.5757 0.01771 0.61239 C 0.01875 0.65525 0.01789 0.67961 0.02171 0.71477 C 0.02431 0.73882 0.02865 0.76225 0.03316 0.78353 C 0.03716 0.80111 0.03785 0.82516 0.03941 0.84428 C 0.04028 0.86432 0.04184 0.88375 0.0448 0.90317 C 0.04427 0.93154 0.0448 0.95313 0.04254 0.97841 C 0.04046 1.00215 0.03768 1.02528 0.03629 1.04933 C 0.03664 1.07893 0.0375 1.10823 0.0375 1.13721 C 0.0375 1.16003 0.0375 1.15757 0.03438 1.14986 L 0.0448 1.11748 " pathEditMode="relative" rAng="0" ptsTypes="ffffffffffffffffffffffAA">
                                      <p:cBhvr>
                                        <p:cTn id="10" dur="48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92" y="58002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0" presetClass="path" presetSubtype="0" accel="50000" decel="50000" fill="hold" nodeType="withEffect">
                                  <p:stCondLst>
                                    <p:cond delay="2600"/>
                                  </p:stCondLst>
                                  <p:childTnLst>
                                    <p:animMotion origin="layout" path="M 0.00087 0.03701 C -0.00243 0.04564 -0.00503 0.05674 -0.00989 0.06229 C -0.01163 0.07185 -0.01614 0.07925 -0.01944 0.08758 C -0.02031 0.08974 -0.02187 0.09405 -0.02187 0.09405 C -0.02291 0.10115 -0.02778 0.11317 -0.02778 0.11317 C -0.02899 0.12211 -0.03055 0.12982 -0.03246 0.13846 C -0.03125 0.18779 -0.03472 0.21277 -0.0158 0.24638 C -0.01493 0.25101 -0.01128 0.25409 -0.01111 0.25902 C -0.01041 0.29695 -0.01163 0.33519 -0.01232 0.37312 C -0.01267 0.39316 -0.02014 0.41567 -0.02534 0.43232 C -0.03246 0.45483 -0.03784 0.47888 -0.0408 0.50417 C -0.0408 0.50478 -0.0408 0.54148 -0.03732 0.55505 C -0.03576 0.56091 -0.03455 0.56707 -0.03246 0.57201 C -0.03003 0.57756 -0.02534 0.58897 -0.02534 0.58897 C -0.02343 0.59822 -0.01927 0.6087 -0.01458 0.61425 C -0.00278 0.64262 -0.021 0.60099 -0.00521 0.62874 C 0.00087 0.63984 -0.00382 0.64632 0.00556 0.65002 C 0.01216 0.67376 0.00365 0.64694 0.01146 0.66297 C 0.01667 0.67376 0.02118 0.68671 0.02587 0.69874 C 0.02778 0.70861 0.03143 0.71508 0.03542 0.72218 C 0.03698 0.72773 0.03907 0.73852 0.04132 0.74314 C 0.04427 0.74931 0.04861 0.75332 0.05087 0.7601 C 0.05504 0.77275 0.05243 0.76843 0.05799 0.7749 C 0.06528 0.79341 0.07396 0.80975 0.08177 0.82763 C 0.08559 0.84768 0.07934 0.81653 0.08646 0.84243 C 0.0908 0.85816 0.09358 0.8782 0.09601 0.89547 C 0.09948 0.9556 0.10313 1.0182 0.09479 1.0774 C 0.09393 1.107 0.09132 1.13661 0.09132 1.16621 C 0.09132 1.16837 0.09375 1.16066 0.09254 1.15973 C 0.09115 1.1585 0.09011 1.16251 0.08889 1.16405 C 0.08733 1.16343 0.08542 1.16004 0.0842 1.16189 C 0.08316 1.16343 0.08559 1.16621 0.08646 1.16806 C 0.08663 1.16837 0.08646 1.16683 0.08646 1.16621 C 0.09167 1.15942 0.09132 1.16343 0.09132 1.15757 " pathEditMode="relative" ptsTypes="fffffffffffffffffffffffffffffffffA">
                                      <p:cBhvr>
                                        <p:cTn id="12" dur="36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3" presetID="0" presetClass="path" presetSubtype="0" accel="50000" decel="5000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animMotion origin="layout" path="M -0.00174 0.05859 C -0.00261 0.074 -0.00365 0.09374 -0.00886 0.107 C -0.01111 0.12334 -0.01598 0.13814 -0.01962 0.15356 C -0.02466 0.17484 -0.02691 0.19858 -0.02917 0.22109 C -0.02865 0.26457 -0.03351 0.3321 -0.01719 0.37342 C -0.01598 0.37959 -0.01441 0.38668 -0.0125 0.39223 C -0.01111 0.39655 -0.00764 0.40487 -0.00764 0.40487 C -0.00573 0.41505 -0.00313 0.42491 0.00191 0.43046 C 0.00347 0.43478 0.0059 0.43848 0.00659 0.44311 C 0.00694 0.44619 0.00694 0.44927 0.00781 0.45143 C 0.0085 0.4539 0.01007 0.45452 0.01128 0.45575 C 0.01475 0.47333 0.02222 0.48782 0.02569 0.50478 C 0.02968 0.52513 0.02986 0.55011 0.03871 0.56553 C 0.04149 0.58526 0.03941 0.57755 0.04357 0.58927 C 0.04392 0.59204 0.04392 0.59482 0.04461 0.59759 C 0.04583 0.60222 0.04948 0.61024 0.04948 0.61024 C 0.05243 0.62565 0.04982 0.62072 0.05538 0.6272 C 0.06215 0.64508 0.05972 0.66821 0.06371 0.68856 C 0.0677 0.78014 0.08298 0.88375 0.06024 0.96762 C 0.05989 0.97101 0.0592 0.97441 0.05902 0.97841 C 0.0585 0.98674 0.0585 0.99507 0.05781 1.0037 C 0.05729 1.00956 0.05538 1.02035 0.05538 1.02035 C 0.05451 1.04286 0.05451 1.06198 0.04704 1.07956 C 0.04583 1.09066 0.04409 1.10083 0.04236 1.11162 C 0.04149 1.11687 0.03993 1.12828 0.03993 1.12828 C 0.04079 1.15603 0.04045 1.17391 0.04826 1.19611 C 0.05 1.21739 0.04878 1.23928 0.05781 1.25532 C 0.06389 1.28646 0.06024 1.26364 0.06024 1.32717 " pathEditMode="relative" ptsTypes="fffffffffffffffffffffffffffA">
                                      <p:cBhvr>
                                        <p:cTn id="14" dur="4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5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0712 0.04225 C 0.01372 0.05736 0.01059 0.04718 0.01302 0.06136 C 0.01372 0.06568 0.01545 0.07401 0.01545 0.07401 C 0.01684 0.10238 0.01736 0.09436 0.02014 0.1144 C 0.02084 0.12982 0.02101 0.14431 0.02379 0.15881 C 0.0257 0.23898 0.02986 0.31792 0.00938 0.391 C 0.00591 0.41906 0.01111 0.38144 0.00591 0.40611 C 0.00313 0.41906 0.00104 0.43417 -0.00364 0.44619 C -0.00555 0.46161 -0.01389 0.48936 -0.02031 0.50077 C -0.02257 0.5128 -0.02552 0.52143 -0.02864 0.53253 C -0.03073 0.53993 -0.03212 0.54888 -0.03455 0.55628 C -0.03975 0.57169 -0.03698 0.55659 -0.04166 0.57478 C -0.04323 0.58125 -0.04409 0.58773 -0.04531 0.5939 C -0.04618 0.59852 -0.04774 0.60685 -0.04774 0.60685 C -0.04618 0.62504 -0.04305 0.64323 -0.04166 0.66173 C -0.04114 0.6679 -0.04062 0.6827 -0.03941 0.68949 C -0.0368 0.70336 -0.03368 0.71724 -0.03107 0.73173 C -0.02882 0.74437 -0.02291 0.75794 -0.01909 0.76935 C -0.01423 0.78384 -0.01146 0.80389 -0.00955 0.82054 C -0.01024 0.86741 -0.01041 0.92014 -0.01909 0.96639 C -0.02066 0.98582 -0.0217 1.00062 -0.025 1.01912 C -0.02587 1.0293 -0.02673 1.03855 -0.02864 1.04872 C -0.02986 1.15572 -0.02048 1.18532 -0.03107 1.15017 L -0.03107 1.15017 C -0.03142 1.14585 -0.03229 1.13753 -0.03229 1.13753 C -0.03229 1.13537 -0.03229 1.13321 -0.03229 1.13105 L -0.03107 1.18162 " pathEditMode="relative" ptsTypes="ffffffffffffffffffffffFffAA">
                                      <p:cBhvr>
                                        <p:cTn id="16" dur="6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7" presetID="0" presetClass="path" presetSubtype="0" accel="50000" decel="50000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animMotion origin="layout" path="M -0.01198 0.04779 C -0.00625 0.05119 -0.00625 0.0592 -0.00469 0.06876 C -0.00243 0.08295 0.00017 0.09621 0.0059 0.107 C 0.00625 0.11039 0.00625 0.1144 0.00711 0.11748 C 0.00781 0.11995 0.01007 0.12118 0.01076 0.12365 C 0.01232 0.12982 0.01198 0.1366 0.01302 0.14277 C 0.0158 0.1807 0.01562 0.20197 0.01423 0.24638 C 0.01354 0.26642 0.00711 0.28708 0.00364 0.30558 C 0.00052 0.32223 -0.00261 0.33734 -0.00834 0.35183 C -0.01129 0.36725 -0.00938 0.36078 -0.01302 0.37126 C -0.01476 0.38298 -0.0165 0.39716 -0.02032 0.40703 C -0.02414 0.43293 -0.02118 0.42399 -0.02622 0.43663 C -0.02761 0.46346 -0.0283 0.49029 -0.02969 0.51711 C -0.02865 0.5794 -0.02848 0.65742 -0.01667 0.71785 C -0.01702 0.74376 -0.01719 0.76997 -0.01789 0.79618 C -0.01841 0.81252 -0.02552 0.83071 -0.02969 0.8449 C -0.03611 0.86586 -0.03837 0.88067 -0.04167 0.9041 C -0.04202 0.91119 -0.04219 0.91798 -0.04289 0.92507 C -0.04341 0.92939 -0.04532 0.93802 -0.04532 0.93802 C -0.04896 0.99692 -0.04723 1.00462 -0.04879 1.09652 C -0.04914 1.11347 -0.04775 1.11132 -0.05365 1.11132 " pathEditMode="relative" ptsTypes="ffffffffffffffffffffA">
                                      <p:cBhvr>
                                        <p:cTn id="18" dur="47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9" presetID="0" presetClass="path" presetSubtype="0" accel="50000" decel="5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3.88889E-6 -5.92353E-6 C 0.00174 0.00894 -0.00121 0.01264 -0.00365 0.02096 C -0.00399 0.03145 -0.00399 0.04224 -0.00486 0.05272 C -0.00503 0.05519 -0.0066 0.05673 -0.00712 0.05889 C -0.00972 0.06937 -0.01111 0.08202 -0.01319 0.09281 C -0.0151 0.10268 -0.01562 0.11347 -0.0191 0.12241 C -0.02031 0.15356 -0.02222 0.18717 -0.01788 0.21769 C -0.01597 0.23095 -0.00781 0.24791 -0.00365 0.25778 C 0.0059 0.27998 0.0184 0.2991 0.02969 0.31914 C 0.03385 0.34104 0.02691 0.30773 0.03455 0.33148 C 0.0408 0.35152 0.02951 0.32994 0.03924 0.34659 C 0.04167 0.35923 0.04462 0.36879 0.05122 0.37619 C 0.05278 0.39191 0.05712 0.40209 0.06059 0.41658 C 0.06302 0.42645 0.06424 0.43601 0.06667 0.44619 C 0.06754 0.44958 0.06823 0.45297 0.06892 0.45636 C 0.07014 0.46315 0.07257 0.47548 0.07257 0.47548 C 0.07674 0.539 0.07431 0.59019 0.07257 0.65957 C 0.07205 0.68084 0.06719 0.70551 0.06059 0.72309 C 0.05851 0.73943 0.05399 0.75793 0.04879 0.77181 C 0.0467 0.78538 0.04149 0.79494 0.03802 0.80727 C 0.03385 0.82269 0.03021 0.83811 0.025 0.85198 C 0.01962 0.86617 0.01962 0.87912 0.01667 0.89423 C 0.01632 0.89824 0.01597 0.90286 0.01545 0.90687 C 0.01476 0.91119 0.01302 0.91982 0.01302 0.91982 C 0.01372 0.9744 0.01215 0.99568 0.01892 1.03823 C 0.01858 1.06105 0.01788 1.08479 0.01788 1.10792 C 0.01788 1.11008 0.01892 1.11409 0.01892 1.11409 " pathEditMode="relative" ptsTypes="ffffffffffffffffffffffffffA">
                                      <p:cBhvr>
                                        <p:cTn id="20" dur="42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1" presetID="0" presetClass="path" presetSubtype="0" accel="50000" decel="50000" fill="hold" nodeType="withEffect">
                                  <p:stCondLst>
                                    <p:cond delay="2400"/>
                                  </p:stCondLst>
                                  <p:childTnLst>
                                    <p:animMotion origin="layout" path="M -3.33333E-6 -1.81005E-6 C -0.00139 0.0293 -3.33333E-6 0.01573 -0.00243 0.03238 C -0.00312 0.03793 -0.00399 0.04317 -0.00468 0.04841 C -0.00503 0.05119 -0.0059 0.05643 -0.0059 0.05674 C -0.00538 0.08449 -0.00382 0.11317 -0.00347 0.14185 C -0.0033 0.16436 -0.00902 0.28677 -3.33333E-6 0.3469 C 0.00313 0.41412 -0.0059 0.48721 0.00365 0.55165 C 0.00417 0.66759 0.00365 0.75393 0.00712 0.86032 C 0.00834 0.89917 0.01511 0.93586 0.01667 0.97502 C 0.01632 0.99106 0.0158 1.00709 0.01545 1.02313 C 0.01493 1.05335 0.01493 1.08357 0.01424 1.11348 C 0.01389 1.12889 0.0099 1.14709 0.00834 1.16158 C 0.0073 1.18563 0.0066 1.20814 0.00243 1.23065 C -0.00052 1.26334 -0.00225 1.29972 -0.00711 1.3321 C -0.00989 1.38236 0.00243 1.5831 -0.00955 1.5831 " pathEditMode="relative" rAng="0" ptsTypes="ffffffffffffffA">
                                      <p:cBhvr>
                                        <p:cTn id="22" dur="39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0" y="79155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xit" presetSubtype="32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xit" presetSubtype="32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xit" presetSubtype="32" fill="hold" nodeType="withEffect">
                                  <p:stCondLst>
                                    <p:cond delay="6200"/>
                                  </p:stCondLst>
                                  <p:childTnLst>
                                    <p:anim calcmode="lin" valueType="num">
                                      <p:cBhvr>
                                        <p:cTn id="49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09674"/>
            <a:ext cx="9143999" cy="5353174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9364" y="3867894"/>
            <a:ext cx="9144000" cy="3599688"/>
          </a:xfrm>
          <a:prstGeom prst="rect">
            <a:avLst/>
          </a:prstGeom>
        </p:spPr>
      </p:pic>
      <p:sp>
        <p:nvSpPr>
          <p:cNvPr id="10" name="椭圆 9"/>
          <p:cNvSpPr/>
          <p:nvPr/>
        </p:nvSpPr>
        <p:spPr>
          <a:xfrm>
            <a:off x="4066390" y="2628676"/>
            <a:ext cx="1496698" cy="1496698"/>
          </a:xfrm>
          <a:prstGeom prst="ellipse">
            <a:avLst/>
          </a:prstGeom>
          <a:solidFill>
            <a:schemeClr val="bg1">
              <a:alpha val="57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6156176" y="1312013"/>
            <a:ext cx="2843808" cy="2843808"/>
          </a:xfrm>
          <a:prstGeom prst="ellipse">
            <a:avLst/>
          </a:prstGeom>
          <a:solidFill>
            <a:schemeClr val="bg1">
              <a:alpha val="57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1619672" y="473163"/>
            <a:ext cx="2843808" cy="2843808"/>
          </a:xfrm>
          <a:prstGeom prst="ellipse">
            <a:avLst/>
          </a:prstGeom>
          <a:solidFill>
            <a:schemeClr val="bg1">
              <a:alpha val="57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4742349" y="803861"/>
            <a:ext cx="1789707" cy="1789707"/>
          </a:xfrm>
          <a:prstGeom prst="ellipse">
            <a:avLst/>
          </a:prstGeom>
          <a:solidFill>
            <a:schemeClr val="bg1">
              <a:alpha val="57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2334417" y="2745968"/>
            <a:ext cx="1789707" cy="1789707"/>
          </a:xfrm>
          <a:prstGeom prst="ellipse">
            <a:avLst/>
          </a:prstGeom>
          <a:solidFill>
            <a:schemeClr val="bg1">
              <a:alpha val="57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578368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 advClick="0" advTm="0">
        <p14:glitter pattern="hexagon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5000" fill="hold"/>
                                        <p:tgtEl>
                                          <p:spTgt spid="5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-2.56244E-6 L -1.94444E-6 -0.41936 " pathEditMode="relative" rAng="0" ptsTypes="AA">
                                      <p:cBhvr>
                                        <p:cTn id="8" dur="39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0968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0" presetClass="exit" presetSubtype="0" fill="hold" nodeType="withEffect">
                                  <p:stCondLst>
                                    <p:cond delay="3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2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6" presetClass="emph" presetSubtype="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7" dur="2000" fill="hold"/>
                                        <p:tgtEl>
                                          <p:spTgt spid="1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8" presetID="10" presetClass="exit" presetSubtype="0" fill="hold" grpId="2" nodeType="with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23" presetClass="entr" presetSubtype="16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6" presetClass="emph" presetSubtype="0" fill="hold" grpId="1" nodeType="withEffect">
                                  <p:stCondLst>
                                    <p:cond delay="1300"/>
                                  </p:stCondLst>
                                  <p:childTnLst>
                                    <p:animScale>
                                      <p:cBhvr>
                                        <p:cTn id="26" dur="2000" fill="hold"/>
                                        <p:tgtEl>
                                          <p:spTgt spid="1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7" presetID="10" presetClass="exit" presetSubtype="0" fill="hold" grpId="2" nodeType="withEffect">
                                  <p:stCondLst>
                                    <p:cond delay="1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23" presetClass="entr" presetSubtype="16" fill="hold" grpId="0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6" presetClass="emph" presetSubtype="0" fill="hold" grpId="1" nodeType="withEffect">
                                  <p:stCondLst>
                                    <p:cond delay="3200"/>
                                  </p:stCondLst>
                                  <p:childTnLst>
                                    <p:animScale>
                                      <p:cBhvr>
                                        <p:cTn id="35" dur="2000" fill="hold"/>
                                        <p:tgtEl>
                                          <p:spTgt spid="1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6" presetID="10" presetClass="exit" presetSubtype="0" fill="hold" grpId="2" nodeType="withEffect">
                                  <p:stCondLst>
                                    <p:cond delay="3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23" presetClass="entr" presetSubtype="16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6" presetClass="emph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44" dur="2000" fill="hold"/>
                                        <p:tgtEl>
                                          <p:spTgt spid="1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45" presetID="10" presetClass="exit" presetSubtype="0" fill="hold" grpId="2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23" presetClass="entr" presetSubtype="16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6" presetClass="emph" presetSubtype="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Scale>
                                      <p:cBhvr>
                                        <p:cTn id="53" dur="2000" fill="hold"/>
                                        <p:tgtEl>
                                          <p:spTgt spid="1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54" presetID="10" presetClass="exit" presetSubtype="0" fill="hold" grpId="2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0" grpId="1" animBg="1"/>
      <p:bldP spid="10" grpId="2" animBg="1"/>
      <p:bldP spid="11" grpId="0" animBg="1"/>
      <p:bldP spid="11" grpId="1" animBg="1"/>
      <p:bldP spid="11" grpId="2" animBg="1"/>
      <p:bldP spid="12" grpId="0" animBg="1"/>
      <p:bldP spid="12" grpId="1" animBg="1"/>
      <p:bldP spid="12" grpId="2" animBg="1"/>
      <p:bldP spid="13" grpId="0" animBg="1"/>
      <p:bldP spid="13" grpId="1" animBg="1"/>
      <p:bldP spid="13" grpId="2" animBg="1"/>
      <p:bldP spid="14" grpId="0" animBg="1"/>
      <p:bldP spid="14" grpId="1" animBg="1"/>
      <p:bldP spid="14" grpId="2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652"/>
            <a:ext cx="9143999" cy="5822833"/>
          </a:xfrm>
          <a:prstGeom prst="rect">
            <a:avLst/>
          </a:prstGeom>
        </p:spPr>
      </p:pic>
      <p:sp>
        <p:nvSpPr>
          <p:cNvPr id="6" name="心形 5"/>
          <p:cNvSpPr/>
          <p:nvPr/>
        </p:nvSpPr>
        <p:spPr>
          <a:xfrm rot="2040686">
            <a:off x="-218947" y="5299510"/>
            <a:ext cx="576064" cy="504056"/>
          </a:xfrm>
          <a:prstGeom prst="heart">
            <a:avLst/>
          </a:prstGeom>
          <a:solidFill>
            <a:schemeClr val="bg1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7" name="心形 6"/>
          <p:cNvSpPr/>
          <p:nvPr/>
        </p:nvSpPr>
        <p:spPr>
          <a:xfrm rot="1087763">
            <a:off x="874035" y="5488549"/>
            <a:ext cx="470178" cy="411406"/>
          </a:xfrm>
          <a:prstGeom prst="heart">
            <a:avLst/>
          </a:prstGeom>
          <a:solidFill>
            <a:schemeClr val="bg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8" name="心形 7"/>
          <p:cNvSpPr/>
          <p:nvPr/>
        </p:nvSpPr>
        <p:spPr>
          <a:xfrm rot="2079924">
            <a:off x="1564822" y="5595636"/>
            <a:ext cx="405065" cy="354432"/>
          </a:xfrm>
          <a:prstGeom prst="heart">
            <a:avLst/>
          </a:prstGeom>
          <a:solidFill>
            <a:schemeClr val="bg1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9" name="心形 8"/>
          <p:cNvSpPr/>
          <p:nvPr/>
        </p:nvSpPr>
        <p:spPr>
          <a:xfrm rot="2040686">
            <a:off x="-624318" y="4521445"/>
            <a:ext cx="576064" cy="504056"/>
          </a:xfrm>
          <a:prstGeom prst="heart">
            <a:avLst/>
          </a:prstGeom>
          <a:solidFill>
            <a:schemeClr val="bg1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10" name="心形 9"/>
          <p:cNvSpPr/>
          <p:nvPr/>
        </p:nvSpPr>
        <p:spPr>
          <a:xfrm rot="1087763">
            <a:off x="-533727" y="5029669"/>
            <a:ext cx="470178" cy="411406"/>
          </a:xfrm>
          <a:prstGeom prst="heart">
            <a:avLst/>
          </a:prstGeom>
          <a:solidFill>
            <a:schemeClr val="bg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11" name="心形 10"/>
          <p:cNvSpPr/>
          <p:nvPr/>
        </p:nvSpPr>
        <p:spPr>
          <a:xfrm rot="2847559">
            <a:off x="-678686" y="3734199"/>
            <a:ext cx="470178" cy="411406"/>
          </a:xfrm>
          <a:prstGeom prst="heart">
            <a:avLst/>
          </a:prstGeom>
          <a:solidFill>
            <a:schemeClr val="bg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12" name="心形 11"/>
          <p:cNvSpPr/>
          <p:nvPr/>
        </p:nvSpPr>
        <p:spPr>
          <a:xfrm rot="1087763">
            <a:off x="-641442" y="5614478"/>
            <a:ext cx="470178" cy="411406"/>
          </a:xfrm>
          <a:prstGeom prst="heart">
            <a:avLst/>
          </a:prstGeom>
          <a:solidFill>
            <a:schemeClr val="bg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pic>
        <p:nvPicPr>
          <p:cNvPr id="79" name="图片 7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9872" y="1996480"/>
            <a:ext cx="2009287" cy="2009287"/>
          </a:xfrm>
          <a:prstGeom prst="rect">
            <a:avLst/>
          </a:prstGeom>
        </p:spPr>
      </p:pic>
      <p:pic>
        <p:nvPicPr>
          <p:cNvPr id="80" name="图片 79" descr="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340" y="2797138"/>
            <a:ext cx="230230" cy="2318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" name="图片 80" descr="6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1714" y="3145996"/>
            <a:ext cx="173461" cy="1734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" name="图片 81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2226" y="2912253"/>
            <a:ext cx="115116" cy="1166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3" name="图片 82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9890" y="2912253"/>
            <a:ext cx="116692" cy="1166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4" name="图片 83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4515" y="3086868"/>
            <a:ext cx="115114" cy="1151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5" name="图片 84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3015" y="2796354"/>
            <a:ext cx="115114" cy="115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6" name="图片 85" descr="6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0402" y="2739586"/>
            <a:ext cx="173460" cy="1718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7" name="图片 86" descr="6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2014" y="2950734"/>
            <a:ext cx="173461" cy="1734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8" name="图片 87" descr="6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5539" y="3145996"/>
            <a:ext cx="173461" cy="1734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9" name="图片 88" descr="6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6051" y="3261884"/>
            <a:ext cx="173461" cy="1734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0" name="图片 89" descr="6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3015" y="2912634"/>
            <a:ext cx="171884" cy="1734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1" name="图片 90" descr="6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9414" y="2855484"/>
            <a:ext cx="173461" cy="1734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" name="图片 91" descr="6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5814" y="2855484"/>
            <a:ext cx="173461" cy="1734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3" name="图片 92" descr="6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8665" y="3087259"/>
            <a:ext cx="171884" cy="1734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4" name="图片 93" descr="6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6326" y="3087259"/>
            <a:ext cx="173461" cy="1734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5" name="图片 94" descr="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976" y="2913026"/>
            <a:ext cx="231807" cy="2318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6" name="图片 95" descr="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7827" y="2736802"/>
            <a:ext cx="230230" cy="230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7" name="图片 96" descr="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4001" y="2971752"/>
            <a:ext cx="231807" cy="230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8" name="图片 97" descr="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9651" y="2681240"/>
            <a:ext cx="231807" cy="230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9" name="图片 98" descr="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6051" y="2797138"/>
            <a:ext cx="231807" cy="2318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0" name="图片 99" descr="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5301" y="3203538"/>
            <a:ext cx="231807" cy="2318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1" name="图片 100" descr="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4040" y="2797138"/>
            <a:ext cx="230230" cy="2318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" name="图片 101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3765" y="3086868"/>
            <a:ext cx="115114" cy="1151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" name="图片 102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0165" y="3029718"/>
            <a:ext cx="115114" cy="1151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" name="图片 103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6051" y="3145604"/>
            <a:ext cx="116691" cy="115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" name="图片 104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9415" y="3086868"/>
            <a:ext cx="115114" cy="1151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" name="图片 105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8665" y="3029718"/>
            <a:ext cx="115114" cy="1151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7" name="图片 106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4790" y="3029718"/>
            <a:ext cx="115114" cy="1151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8" name="图片 107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9651" y="3261493"/>
            <a:ext cx="115115" cy="1151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9" name="图片 108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7876" y="3320229"/>
            <a:ext cx="115115" cy="115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0" name="图片 109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7365" y="3320229"/>
            <a:ext cx="115114" cy="115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1" name="图片 110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3490" y="3145604"/>
            <a:ext cx="115114" cy="115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" name="图片 111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4001" y="2739204"/>
            <a:ext cx="115115" cy="115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3" name="图片 112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7876" y="2680468"/>
            <a:ext cx="115115" cy="1151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4" name="图片 113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2501" y="2796354"/>
            <a:ext cx="115115" cy="115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5" name="图片 114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3015" y="3377379"/>
            <a:ext cx="115114" cy="115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6" name="图片 115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6851" y="3320229"/>
            <a:ext cx="115115" cy="115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7" name="图片 116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2226" y="3029718"/>
            <a:ext cx="115115" cy="1151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8" name="图片 117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7601" y="3029718"/>
            <a:ext cx="115115" cy="1151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9" name="图片 118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9377" y="3202765"/>
            <a:ext cx="116692" cy="1166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0" name="图片 119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8114" y="2912253"/>
            <a:ext cx="115115" cy="1166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1" name="图片 120" descr="6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4515" y="3030099"/>
            <a:ext cx="173460" cy="1718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" name="图片 121" descr="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4514" y="3146377"/>
            <a:ext cx="231806" cy="230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" name="图片 122" descr="6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4514" y="2855484"/>
            <a:ext cx="173461" cy="1734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4" name="图片 123" descr="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7765" y="2665365"/>
            <a:ext cx="230230" cy="230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5" name="图片 124" descr="6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4276" y="2912634"/>
            <a:ext cx="173461" cy="1734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6" name="图片 125" descr="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4277" y="3030490"/>
            <a:ext cx="230230" cy="230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7" name="图片 126" descr="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6051" y="2971752"/>
            <a:ext cx="231807" cy="230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8" name="图片 127" descr="6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5814" y="2912634"/>
            <a:ext cx="173461" cy="1734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9" name="图片 128" descr="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5814" y="3030490"/>
            <a:ext cx="231806" cy="230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0" name="图片 129" descr="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9327" y="2879677"/>
            <a:ext cx="230230" cy="230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1" name="图片 130" descr="6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5301" y="2855484"/>
            <a:ext cx="173461" cy="1734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2" name="图片 131" descr="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5301" y="2971752"/>
            <a:ext cx="231807" cy="230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" name="图片 132" descr="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2077" y="2879677"/>
            <a:ext cx="230230" cy="230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4" name="图片 133" descr="6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339" y="2887234"/>
            <a:ext cx="173461" cy="1734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5" name="图片 134" descr="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702" y="3005090"/>
            <a:ext cx="230230" cy="230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6" name="图片 135" descr="6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215" y="2714186"/>
            <a:ext cx="173460" cy="1718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7" name="图片 136" descr="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215" y="2830465"/>
            <a:ext cx="230230" cy="230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8" name="图片 137" descr="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4877" y="2752720"/>
            <a:ext cx="709612" cy="709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9" name="图片 138" descr="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1552" y="2520945"/>
            <a:ext cx="709612" cy="709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0" name="图片 139" descr="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3514" y="2456652"/>
            <a:ext cx="1064417" cy="10644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1" name="图片 140" descr="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9665" y="2505070"/>
            <a:ext cx="709612" cy="709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2" name="图片 141" descr="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7952" y="2811458"/>
            <a:ext cx="709612" cy="709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" name="图片 142" descr="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5015" y="2525708"/>
            <a:ext cx="709612" cy="709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4" name="图片 143" descr="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3977" y="2719383"/>
            <a:ext cx="709612" cy="709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6" name="文本框 13"/>
          <p:cNvSpPr txBox="1"/>
          <p:nvPr/>
        </p:nvSpPr>
        <p:spPr>
          <a:xfrm>
            <a:off x="6300192" y="843558"/>
            <a:ext cx="252028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rgbClr val="FFE7BD"/>
                </a:solidFill>
                <a:cs typeface="+mn-ea"/>
                <a:sym typeface="+mn-lt"/>
              </a:rPr>
              <a:t>想念你美丽的微笑，想念你温柔的怀抱，想念与你在一起的每分每秒，那种快乐拥有难以忘怀的美妙！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0">
        <p:circle/>
      </p:transition>
    </mc:Choice>
    <mc:Fallback xmlns="">
      <p:transition spd="slow" advClick="0" advTm="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6000" fill="hold"/>
                                        <p:tgtEl>
                                          <p:spTgt spid="4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56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-4.21426E-6 L 0.86267 -0.98549 " pathEditMode="relative" rAng="0" ptsTypes="AA">
                                      <p:cBhvr>
                                        <p:cTn id="8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125" y="-49274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19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" dur="5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0" presetClass="exit" presetSubtype="0" fill="hold" grpId="3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56" presetClass="path" presetSubtype="0" accel="50000" decel="5000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-4.16667E-6 -5.68077E-7 L 0.67796 -0.77524 " pathEditMode="relative" rAng="0" ptsTypes="AA">
                                      <p:cBhvr>
                                        <p:cTn id="19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889" y="-38777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8" presetClass="emph" presetSubtype="0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Rot by="21600000">
                                      <p:cBhvr>
                                        <p:cTn id="21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2" presetID="19" presetClass="exit" presetSubtype="10" fill="hold" grpId="2" nodeType="withEffect">
                                  <p:stCondLst>
                                    <p:cond delay="9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3" dur="5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grpId="3" nodeType="withEffect">
                                  <p:stCondLst>
                                    <p:cond delay="3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56" presetClass="path" presetSubtype="0" accel="50000" decel="5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4.72222E-6 -1.85242E-6 L 0.54306 -0.65792 " pathEditMode="relative" rAng="0" ptsTypes="AA">
                                      <p:cBhvr>
                                        <p:cTn id="30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153" y="-32911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8" presetClass="emph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Rot by="21600000">
                                      <p:cBhvr>
                                        <p:cTn id="32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3" presetID="19" presetClass="exit" presetSubtype="10" fill="hold" grpId="2" nodeType="withEffect">
                                  <p:stCondLst>
                                    <p:cond delay="2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4" dur="5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0" presetClass="exit" presetSubtype="0" fill="hold" grpId="3" nodeType="with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56" presetClass="path" presetSubtype="0" accel="50000" decel="5000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animMotion origin="layout" path="M 4.72222E-6 -4.21426E-6 L 0.86267 -0.98549 " pathEditMode="relative" rAng="0" ptsTypes="AA">
                                      <p:cBhvr>
                                        <p:cTn id="41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125" y="-49274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8" presetClass="emph" presetSubtype="0" fill="hold" grpId="2" nodeType="withEffect">
                                  <p:stCondLst>
                                    <p:cond delay="2100"/>
                                  </p:stCondLst>
                                  <p:childTnLst>
                                    <p:animRot by="21600000">
                                      <p:cBhvr>
                                        <p:cTn id="43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4" presetID="19" presetClass="exit" presetSubtype="10" fill="hold" grpId="1" nodeType="withEffect">
                                  <p:stCondLst>
                                    <p:cond delay="2100"/>
                                  </p:stCondLst>
                                  <p:childTnLst>
                                    <p:anim calcmode="lin" valueType="num">
                                      <p:cBhvr>
                                        <p:cTn id="45" dur="5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0" presetClass="exit" presetSubtype="0" fill="hold" grpId="3" nodeType="with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56" presetClass="path" presetSubtype="0" accel="50000" decel="5000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animMotion origin="layout" path="M -1.11111E-6 3.23865E-6 L 0.89497 -1.01791 " pathEditMode="relative" rAng="0" ptsTypes="AA">
                                      <p:cBhvr>
                                        <p:cTn id="52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740" y="-50911"/>
                                    </p:animMotion>
                                  </p:childTnLst>
                                </p:cTn>
                              </p:par>
                              <p:par>
                                <p:cTn id="53" presetID="8" presetClass="emph" presetSubtype="0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Rot by="21600000">
                                      <p:cBhvr>
                                        <p:cTn id="54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5" presetID="19" presetClass="exit" presetSubtype="10" fill="hold" grpId="2" nodeType="withEffect">
                                  <p:stCondLst>
                                    <p:cond delay="1600"/>
                                  </p:stCondLst>
                                  <p:childTnLst>
                                    <p:anim calcmode="lin" valueType="num">
                                      <p:cBhvr>
                                        <p:cTn id="56" dur="5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0" presetClass="exit" presetSubtype="0" fill="hold" grpId="3" nodeType="withEffect">
                                  <p:stCondLst>
                                    <p:cond delay="2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4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3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56" presetClass="path" presetSubtype="0" accel="50000" decel="5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2.5E-6 2.84656E-6 L 1.04844 -0.51776 " pathEditMode="relative" rAng="0" ptsTypes="AA">
                                      <p:cBhvr>
                                        <p:cTn id="63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413" y="-25903"/>
                                    </p:animMotion>
                                  </p:childTnLst>
                                </p:cTn>
                              </p:par>
                              <p:par>
                                <p:cTn id="64" presetID="8" presetClass="emph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Rot by="21600000">
                                      <p:cBhvr>
                                        <p:cTn id="65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6" presetID="19" presetClass="exit" presetSubtype="10" fill="hold" grpId="2" nodeType="withEffect">
                                  <p:stCondLst>
                                    <p:cond delay="2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67" dur="5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0" presetClass="exit" presetSubtype="0" fill="hold" grpId="3" nodeType="with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3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56" presetClass="path" presetSubtype="0" accel="50000" decel="5000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animMotion origin="layout" path="M 4.44444E-6 -8.11979E-7 L 1.04444 -1.13183 " pathEditMode="relative" rAng="0" ptsTypes="AA">
                                      <p:cBhvr>
                                        <p:cTn id="74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222" y="-56592"/>
                                    </p:animMotion>
                                  </p:childTnLst>
                                </p:cTn>
                              </p:par>
                              <p:par>
                                <p:cTn id="75" presetID="8" presetClass="emph" presetSubtype="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Rot by="21600000">
                                      <p:cBhvr>
                                        <p:cTn id="76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7" presetID="19" presetClass="exit" presetSubtype="10" fill="hold" grpId="2" nodeType="withEffect">
                                  <p:stCondLst>
                                    <p:cond delay="2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78" dur="5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0" presetClass="exit" presetSubtype="0" fill="hold" grpId="3" nodeType="withEffect">
                                  <p:stCondLst>
                                    <p:cond delay="4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" dur="3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53" presetClass="entr" presetSubtype="16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2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2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2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53" presetClass="exit" presetSubtype="32" fill="hold" nodeType="withEffect">
                                  <p:stCondLst>
                                    <p:cond delay="3700"/>
                                  </p:stCondLst>
                                  <p:childTnLst>
                                    <p:anim calcmode="lin" valueType="num">
                                      <p:cBhvr>
                                        <p:cTn id="90" dur="125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25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2" dur="125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3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3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8" presetID="2" presetClass="entr" presetSubtype="8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3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3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3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3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6" presetID="2" presetClass="entr" presetSubtype="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3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3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2" presetClass="entr" presetSubtype="8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3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3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6" dur="3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7" dur="3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0" dur="3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1" dur="3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2" presetID="2" presetClass="entr" presetSubtype="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4" dur="3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5" dur="3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6" presetID="2" presetClass="entr" presetSubtype="8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8" dur="3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9" dur="3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0" presetID="2" presetClass="entr" presetSubtype="2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2" dur="3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3" dur="3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4" presetID="2" presetClass="entr" presetSubtype="8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6" dur="3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7" dur="3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8" presetID="2" presetClass="entr" presetSubtype="8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0" dur="3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1" dur="3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2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4" dur="3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5" dur="3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6" presetID="2" presetClass="entr" presetSubtype="2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8" dur="3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9" dur="3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0" presetID="2" presetClass="entr" presetSubtype="8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2" dur="3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3" dur="3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4" presetID="2" presetClass="entr" presetSubtype="8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6" dur="3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7" dur="3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8" presetID="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0" dur="3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1" dur="3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2" presetID="2" presetClass="entr" presetSubtype="8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4" dur="3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5" dur="3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6" presetID="2" presetClass="entr" presetSubtype="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8" dur="3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9" dur="3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0" presetID="2" presetClass="entr" presetSubtype="8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2" dur="3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3" dur="3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4" presetID="2" presetClass="entr" presetSubtype="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6" dur="3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7" dur="3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8" presetID="2" presetClass="entr" presetSubtype="8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0" dur="3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1" dur="3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2" presetID="2" presetClass="entr" presetSubtype="8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4" dur="3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5" dur="3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6" presetID="2" presetClass="entr" presetSubtype="8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8" dur="3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9" dur="3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0" presetID="2" presetClass="entr" presetSubtype="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2" dur="3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3" dur="3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4" presetID="2" presetClass="entr" presetSubtype="8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6" dur="3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7" dur="3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8" presetID="2" presetClass="entr" presetSubtype="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0" dur="3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1" dur="3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2" presetID="2" presetClass="entr" presetSubtype="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4" dur="3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5" dur="3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6" presetID="2" presetClass="entr" presetSubtype="2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8" dur="3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9" dur="3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0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2" dur="3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3" dur="3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4" presetID="2" presetClass="entr" presetSubtype="2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6" dur="3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7" dur="3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8" presetID="2" presetClass="entr" presetSubtype="2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0" dur="3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1" dur="3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2" presetID="2" presetClass="entr" presetSubtype="2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4" dur="3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5" dur="3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6" presetID="2" presetClass="entr" presetSubtype="2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8" dur="3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9" dur="3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0" presetID="2" presetClass="entr" presetSubtype="2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2" dur="3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3" dur="3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4" presetID="2" presetClass="entr" presetSubtype="2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6" dur="3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7" dur="3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8" presetID="2" presetClass="entr" presetSubtype="2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0" dur="3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1" dur="3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2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4" dur="3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5" dur="3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6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8" dur="3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9" dur="3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0" presetID="2" presetClass="entr" presetSubtype="2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2" dur="3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3" dur="3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4" presetID="2" presetClass="entr" presetSubtype="2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6" dur="3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7" dur="3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8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0" dur="3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1" dur="3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2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4" dur="3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5" dur="3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6" presetID="2" presetClass="entr" presetSubtype="2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8" dur="3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9" dur="3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0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2" dur="3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3" dur="3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4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6" dur="3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7" dur="3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8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0" dur="3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1" dur="3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2" presetID="2" presetClass="entr" presetSubtype="2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4" dur="3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5" dur="3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6" presetID="2" presetClass="entr" presetSubtype="2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8" dur="3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9" dur="3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0" presetID="2" presetClass="entr" presetSubtype="2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2" dur="3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3" dur="3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4" presetID="2" presetClass="entr" presetSubtype="2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6" dur="3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7" dur="3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8" presetID="2" presetClass="entr" presetSubtype="2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0" dur="3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1" dur="3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2" presetID="2" presetClass="entr" presetSubtype="2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4" dur="3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5" dur="3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6" presetID="2" presetClass="entr" presetSubtype="2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8" dur="3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9" dur="3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0" presetID="2" presetClass="entr" presetSubtype="2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2" dur="3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3" dur="3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4" presetID="2" presetClass="entr" presetSubtype="2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6" dur="3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7" dur="3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8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0" dur="3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1" dur="3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2" presetID="2" presetClass="entr" presetSubtype="2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4" dur="3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5" dur="3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6" presetID="2" presetClass="entr" presetSubtype="2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8" dur="3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9" dur="3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0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2" dur="3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3" dur="3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4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6" dur="4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7" presetID="10" presetClass="exit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8" dur="4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9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0" presetID="10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3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2" dur="4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3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4" dur="4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5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6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8" dur="4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9" presetID="10" presetClass="exit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0" dur="4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1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2" presetID="10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4" dur="4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5" presetID="10" presetClass="exit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6" dur="4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7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8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0" dur="4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1" presetID="10" presetClass="exit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2" dur="4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3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4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6" dur="4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7" presetID="10" presetClass="exit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8" dur="4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9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0" presetID="10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2" dur="4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3" presetID="10" presetClass="exit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4" dur="4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5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6" presetID="10" presetClass="exit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7" dur="3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8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9" presetID="10" presetClass="exit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0" dur="3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1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2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3" dur="3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4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5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6" dur="3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7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8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9" dur="3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0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1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2" dur="3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3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4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5" dur="3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6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7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8" dur="3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9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0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1" dur="3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2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3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4" dur="3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5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6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7" dur="3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8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9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0" dur="3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1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2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3" dur="3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4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5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6" dur="3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7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8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9" dur="3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0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1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2" dur="3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3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4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5" dur="3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6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7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8" dur="3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9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0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1" dur="3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2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3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4" dur="3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5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6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7" dur="3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8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9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0" dur="3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1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2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3" dur="3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4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5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6" dur="3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7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8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9" dur="3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0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1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2" dur="3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3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4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5" dur="3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6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7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8" dur="3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9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0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1" dur="3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2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3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4" dur="3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5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6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7" dur="3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8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9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0" dur="3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1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2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3" dur="3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4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5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6" dur="3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7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8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9" dur="3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0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1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2" dur="3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3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4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5" dur="3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6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7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8" dur="3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9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0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1" dur="3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2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3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4" dur="3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5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6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7" dur="3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8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9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0" dur="3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1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2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3" dur="3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4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5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6" dur="3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7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8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9" dur="3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0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1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2" dur="3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3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4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5" dur="3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6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7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8" dur="3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9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0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1" dur="3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2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3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4" dur="3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5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6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7" dur="3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8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9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0" dur="3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1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2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3" dur="3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4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5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6" dur="3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7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8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9" dur="3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0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1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2" dur="3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3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4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5" dur="3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6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7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8" dur="3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9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0" fill="hold">
                            <p:stCondLst>
                              <p:cond delay="6000"/>
                            </p:stCondLst>
                            <p:childTnLst>
                              <p:par>
                                <p:cTn id="551" presetID="10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3" dur="2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6" grpId="2" animBg="1"/>
      <p:bldP spid="6" grpId="3" animBg="1"/>
      <p:bldP spid="7" grpId="0" animBg="1"/>
      <p:bldP spid="7" grpId="1" animBg="1"/>
      <p:bldP spid="7" grpId="2" animBg="1"/>
      <p:bldP spid="7" grpId="3" animBg="1"/>
      <p:bldP spid="8" grpId="0" animBg="1"/>
      <p:bldP spid="8" grpId="1" animBg="1"/>
      <p:bldP spid="8" grpId="2" animBg="1"/>
      <p:bldP spid="8" grpId="3" animBg="1"/>
      <p:bldP spid="9" grpId="0" animBg="1"/>
      <p:bldP spid="9" grpId="1" animBg="1"/>
      <p:bldP spid="9" grpId="2" animBg="1"/>
      <p:bldP spid="9" grpId="3" animBg="1"/>
      <p:bldP spid="10" grpId="0" animBg="1"/>
      <p:bldP spid="10" grpId="1" animBg="1"/>
      <p:bldP spid="10" grpId="2" animBg="1"/>
      <p:bldP spid="10" grpId="3" animBg="1"/>
      <p:bldP spid="11" grpId="0" animBg="1"/>
      <p:bldP spid="11" grpId="1" animBg="1"/>
      <p:bldP spid="11" grpId="2" animBg="1"/>
      <p:bldP spid="11" grpId="3" animBg="1"/>
      <p:bldP spid="12" grpId="0" animBg="1"/>
      <p:bldP spid="12" grpId="1" animBg="1"/>
      <p:bldP spid="12" grpId="2" animBg="1"/>
      <p:bldP spid="12" grpId="3" animBg="1"/>
      <p:bldP spid="76" grpId="0"/>
      <p:bldP spid="76" grpId="1"/>
      <p:bldP spid="76" grpId="2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9731" y="-209674"/>
            <a:ext cx="9282930" cy="5353174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9364" y="3867894"/>
            <a:ext cx="9144000" cy="3599688"/>
          </a:xfrm>
          <a:prstGeom prst="rect">
            <a:avLst/>
          </a:prstGeom>
        </p:spPr>
      </p:pic>
      <p:sp>
        <p:nvSpPr>
          <p:cNvPr id="10" name="椭圆 9"/>
          <p:cNvSpPr/>
          <p:nvPr/>
        </p:nvSpPr>
        <p:spPr>
          <a:xfrm>
            <a:off x="4066390" y="2628676"/>
            <a:ext cx="1496698" cy="1496698"/>
          </a:xfrm>
          <a:prstGeom prst="ellipse">
            <a:avLst/>
          </a:prstGeom>
          <a:solidFill>
            <a:schemeClr val="bg1">
              <a:alpha val="57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6156176" y="1312013"/>
            <a:ext cx="2843808" cy="2843808"/>
          </a:xfrm>
          <a:prstGeom prst="ellipse">
            <a:avLst/>
          </a:prstGeom>
          <a:solidFill>
            <a:schemeClr val="bg1">
              <a:alpha val="57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1619672" y="473163"/>
            <a:ext cx="2843808" cy="2843808"/>
          </a:xfrm>
          <a:prstGeom prst="ellipse">
            <a:avLst/>
          </a:prstGeom>
          <a:solidFill>
            <a:schemeClr val="bg1">
              <a:alpha val="57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4742349" y="803861"/>
            <a:ext cx="1789707" cy="1789707"/>
          </a:xfrm>
          <a:prstGeom prst="ellipse">
            <a:avLst/>
          </a:prstGeom>
          <a:solidFill>
            <a:schemeClr val="bg1">
              <a:alpha val="57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2334417" y="2745968"/>
            <a:ext cx="1789707" cy="1789707"/>
          </a:xfrm>
          <a:prstGeom prst="ellipse">
            <a:avLst/>
          </a:prstGeom>
          <a:solidFill>
            <a:schemeClr val="bg1">
              <a:alpha val="57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 advClick="0" advTm="0">
        <p14:glitter pattern="hexagon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5000" fill="hold"/>
                                        <p:tgtEl>
                                          <p:spTgt spid="5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-2.56244E-6 L -1.94444E-6 -0.41936 " pathEditMode="relative" rAng="0" ptsTypes="AA">
                                      <p:cBhvr>
                                        <p:cTn id="8" dur="39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0968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0" presetClass="exit" presetSubtype="0" fill="hold" nodeType="withEffect">
                                  <p:stCondLst>
                                    <p:cond delay="3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2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6" presetClass="emph" presetSubtype="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7" dur="2000" fill="hold"/>
                                        <p:tgtEl>
                                          <p:spTgt spid="1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8" presetID="10" presetClass="exit" presetSubtype="0" fill="hold" grpId="2" nodeType="with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23" presetClass="entr" presetSubtype="16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6" presetClass="emph" presetSubtype="0" fill="hold" grpId="1" nodeType="withEffect">
                                  <p:stCondLst>
                                    <p:cond delay="1300"/>
                                  </p:stCondLst>
                                  <p:childTnLst>
                                    <p:animScale>
                                      <p:cBhvr>
                                        <p:cTn id="26" dur="2000" fill="hold"/>
                                        <p:tgtEl>
                                          <p:spTgt spid="1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7" presetID="10" presetClass="exit" presetSubtype="0" fill="hold" grpId="2" nodeType="withEffect">
                                  <p:stCondLst>
                                    <p:cond delay="1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23" presetClass="entr" presetSubtype="16" fill="hold" grpId="0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6" presetClass="emph" presetSubtype="0" fill="hold" grpId="1" nodeType="withEffect">
                                  <p:stCondLst>
                                    <p:cond delay="3200"/>
                                  </p:stCondLst>
                                  <p:childTnLst>
                                    <p:animScale>
                                      <p:cBhvr>
                                        <p:cTn id="35" dur="2000" fill="hold"/>
                                        <p:tgtEl>
                                          <p:spTgt spid="1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6" presetID="10" presetClass="exit" presetSubtype="0" fill="hold" grpId="2" nodeType="withEffect">
                                  <p:stCondLst>
                                    <p:cond delay="3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23" presetClass="entr" presetSubtype="16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6" presetClass="emph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44" dur="2000" fill="hold"/>
                                        <p:tgtEl>
                                          <p:spTgt spid="1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45" presetID="10" presetClass="exit" presetSubtype="0" fill="hold" grpId="2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23" presetClass="entr" presetSubtype="16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6" presetClass="emph" presetSubtype="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Scale>
                                      <p:cBhvr>
                                        <p:cTn id="53" dur="2000" fill="hold"/>
                                        <p:tgtEl>
                                          <p:spTgt spid="1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54" presetID="10" presetClass="exit" presetSubtype="0" fill="hold" grpId="2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0" grpId="1" animBg="1"/>
      <p:bldP spid="10" grpId="2" animBg="1"/>
      <p:bldP spid="11" grpId="0" animBg="1"/>
      <p:bldP spid="11" grpId="1" animBg="1"/>
      <p:bldP spid="11" grpId="2" animBg="1"/>
      <p:bldP spid="12" grpId="0" animBg="1"/>
      <p:bldP spid="12" grpId="1" animBg="1"/>
      <p:bldP spid="12" grpId="2" animBg="1"/>
      <p:bldP spid="13" grpId="0" animBg="1"/>
      <p:bldP spid="13" grpId="1" animBg="1"/>
      <p:bldP spid="13" grpId="2" animBg="1"/>
      <p:bldP spid="14" grpId="0" animBg="1"/>
      <p:bldP spid="14" grpId="1" animBg="1"/>
      <p:bldP spid="14" grpId="2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1063664"/>
            <a:ext cx="4485210" cy="6574128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-14656"/>
            <a:ext cx="4716016" cy="6416792"/>
          </a:xfrm>
          <a:prstGeom prst="rect">
            <a:avLst/>
          </a:prstGeom>
        </p:spPr>
      </p:pic>
      <p:sp>
        <p:nvSpPr>
          <p:cNvPr id="6" name="椭圆 5"/>
          <p:cNvSpPr/>
          <p:nvPr/>
        </p:nvSpPr>
        <p:spPr>
          <a:xfrm>
            <a:off x="395536" y="1680132"/>
            <a:ext cx="2107571" cy="2107571"/>
          </a:xfrm>
          <a:prstGeom prst="ellipse">
            <a:avLst/>
          </a:prstGeom>
          <a:solidFill>
            <a:schemeClr val="bg1">
              <a:alpha val="57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4066390" y="2628676"/>
            <a:ext cx="1496698" cy="1496698"/>
          </a:xfrm>
          <a:prstGeom prst="ellipse">
            <a:avLst/>
          </a:prstGeom>
          <a:solidFill>
            <a:schemeClr val="bg1">
              <a:alpha val="57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6156176" y="1312013"/>
            <a:ext cx="2843808" cy="2843808"/>
          </a:xfrm>
          <a:prstGeom prst="ellipse">
            <a:avLst/>
          </a:prstGeom>
          <a:solidFill>
            <a:schemeClr val="bg1">
              <a:alpha val="57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1619672" y="473163"/>
            <a:ext cx="2843808" cy="2843808"/>
          </a:xfrm>
          <a:prstGeom prst="ellipse">
            <a:avLst/>
          </a:prstGeom>
          <a:solidFill>
            <a:schemeClr val="bg1">
              <a:alpha val="57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4742349" y="803861"/>
            <a:ext cx="1789707" cy="1789707"/>
          </a:xfrm>
          <a:prstGeom prst="ellipse">
            <a:avLst/>
          </a:prstGeom>
          <a:solidFill>
            <a:schemeClr val="bg1">
              <a:alpha val="57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3690626" y="1316280"/>
            <a:ext cx="1789707" cy="1789707"/>
          </a:xfrm>
          <a:prstGeom prst="ellipse">
            <a:avLst/>
          </a:prstGeom>
          <a:solidFill>
            <a:schemeClr val="bg1">
              <a:alpha val="57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pic>
        <p:nvPicPr>
          <p:cNvPr id="14" name="图片 13" descr="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3805" y="2641290"/>
            <a:ext cx="231775" cy="233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图片 14" descr="6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0180" y="2990540"/>
            <a:ext cx="174625" cy="174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图片 15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0692" y="2757178"/>
            <a:ext cx="115888" cy="117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图片 16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8355" y="2757178"/>
            <a:ext cx="117475" cy="117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图片 17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2980" y="2931803"/>
            <a:ext cx="115887" cy="115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图片 18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1480" y="2641290"/>
            <a:ext cx="115887" cy="115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图片 19" descr="6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8867" y="2584140"/>
            <a:ext cx="174625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图片 20" descr="6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0480" y="2795278"/>
            <a:ext cx="174625" cy="174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图片 21" descr="6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4005" y="2990540"/>
            <a:ext cx="174625" cy="174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图片 22" descr="6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4517" y="3106428"/>
            <a:ext cx="174625" cy="174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图片 23" descr="6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1480" y="2757178"/>
            <a:ext cx="173037" cy="174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图片 24" descr="6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7880" y="2700028"/>
            <a:ext cx="174625" cy="174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图片 25" descr="6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4280" y="2700028"/>
            <a:ext cx="174625" cy="174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图片 26" descr="6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7130" y="2931803"/>
            <a:ext cx="173037" cy="174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图片 27" descr="6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4792" y="2931803"/>
            <a:ext cx="174625" cy="174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图片 28" descr="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1442" y="2757178"/>
            <a:ext cx="233363" cy="233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" name="图片 29" descr="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6292" y="2580965"/>
            <a:ext cx="231775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" name="图片 30" descr="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2467" y="2815915"/>
            <a:ext cx="233363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" name="图片 31" descr="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8117" y="2525403"/>
            <a:ext cx="233363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" name="图片 32" descr="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4517" y="2641290"/>
            <a:ext cx="233363" cy="233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" name="图片 33" descr="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3767" y="3047690"/>
            <a:ext cx="233363" cy="233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" name="图片 34" descr="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2505" y="2641290"/>
            <a:ext cx="231775" cy="233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" name="图片 35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2230" y="2931803"/>
            <a:ext cx="115887" cy="115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" name="图片 36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8630" y="2874653"/>
            <a:ext cx="115887" cy="115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" name="图片 37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4517" y="2990540"/>
            <a:ext cx="117475" cy="115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图片 38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7880" y="2931803"/>
            <a:ext cx="115887" cy="115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" name="图片 39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7130" y="2874653"/>
            <a:ext cx="115887" cy="115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" name="图片 40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3255" y="2874653"/>
            <a:ext cx="115887" cy="115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2" name="图片 41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8117" y="3106428"/>
            <a:ext cx="115888" cy="115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" name="图片 42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6342" y="3165165"/>
            <a:ext cx="115888" cy="115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" name="图片 43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5830" y="3165165"/>
            <a:ext cx="115887" cy="115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" name="图片 44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1955" y="2990540"/>
            <a:ext cx="115887" cy="115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" name="图片 45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2467" y="2584140"/>
            <a:ext cx="115888" cy="115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" name="图片 46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6342" y="2525403"/>
            <a:ext cx="115888" cy="115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" name="图片 47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0967" y="2641290"/>
            <a:ext cx="115888" cy="115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" name="图片 48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1480" y="3222315"/>
            <a:ext cx="115887" cy="115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" name="图片 49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5317" y="3165165"/>
            <a:ext cx="115888" cy="115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" name="图片 50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0692" y="2874653"/>
            <a:ext cx="115888" cy="115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" name="图片 51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6067" y="2874653"/>
            <a:ext cx="115888" cy="115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" name="图片 52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7842" y="3047690"/>
            <a:ext cx="117475" cy="117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" name="图片 53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6580" y="2757178"/>
            <a:ext cx="115887" cy="117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" name="图片 54" descr="6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2980" y="2874653"/>
            <a:ext cx="174625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" name="图片 55" descr="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2980" y="2990540"/>
            <a:ext cx="233362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" name="图片 56" descr="6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2980" y="2700028"/>
            <a:ext cx="174625" cy="174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" name="图片 57" descr="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6230" y="2509528"/>
            <a:ext cx="231775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9" name="图片 58" descr="6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2742" y="2757178"/>
            <a:ext cx="174625" cy="174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" name="图片 59" descr="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2742" y="2874653"/>
            <a:ext cx="231775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" name="图片 60" descr="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4517" y="2815915"/>
            <a:ext cx="233363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" name="图片 61" descr="6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4280" y="2757178"/>
            <a:ext cx="174625" cy="174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3" name="图片 62" descr="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4280" y="2874653"/>
            <a:ext cx="233362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4" name="图片 63" descr="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7792" y="2723840"/>
            <a:ext cx="231775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5" name="图片 64" descr="6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3767" y="2700028"/>
            <a:ext cx="174625" cy="174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6" name="图片 65" descr="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3767" y="2815915"/>
            <a:ext cx="233363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7" name="图片 66" descr="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0542" y="2723840"/>
            <a:ext cx="231775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8" name="图片 67" descr="6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3805" y="2731778"/>
            <a:ext cx="174625" cy="174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" name="图片 68" descr="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6167" y="2849253"/>
            <a:ext cx="231775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0" name="图片 69" descr="6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6680" y="2558740"/>
            <a:ext cx="174625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" name="图片 70" descr="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6680" y="2674628"/>
            <a:ext cx="231775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2" name="图片 71" descr="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3342" y="2593665"/>
            <a:ext cx="714375" cy="71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3" name="图片 72" descr="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0017" y="2361890"/>
            <a:ext cx="714375" cy="71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4" name="图片 73" descr="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1980" y="2295215"/>
            <a:ext cx="1071562" cy="1071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5" name="图片 74" descr="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8130" y="2346015"/>
            <a:ext cx="714375" cy="71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6" name="图片 75" descr="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6417" y="2652403"/>
            <a:ext cx="714375" cy="71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7" name="图片 76" descr="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3480" y="2366653"/>
            <a:ext cx="714375" cy="71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8" name="图片 77" descr="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2442" y="2560328"/>
            <a:ext cx="714375" cy="71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Click="0" advTm="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-3.55665E-6 L -4.44444E-6 0.14573 " pathEditMode="relative" rAng="0" ptsTypes="AA">
                                      <p:cBhvr>
                                        <p:cTn id="6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7286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-1.59617E-6 L -4.44444E-6 -0.15591 " pathEditMode="relative" rAng="0" ptsTypes="AA">
                                      <p:cBhvr>
                                        <p:cTn id="8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7811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2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6" presetClass="emph" presetSubtype="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23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4" presetID="10" presetClass="exit" presetSubtype="0" fill="hold" grpId="2" nodeType="with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23" presetClass="entr" presetSubtype="16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6" presetClass="emph" presetSubtype="0" fill="hold" grpId="1" nodeType="withEffect">
                                  <p:stCondLst>
                                    <p:cond delay="1300"/>
                                  </p:stCondLst>
                                  <p:childTnLst>
                                    <p:animScale>
                                      <p:cBhvr>
                                        <p:cTn id="32" dur="2000" fill="hold"/>
                                        <p:tgtEl>
                                          <p:spTgt spid="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10" presetClass="exit" presetSubtype="0" fill="hold" grpId="2" nodeType="withEffect">
                                  <p:stCondLst>
                                    <p:cond delay="1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23" presetClass="entr" presetSubtype="16" fill="hold" grpId="0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6" presetClass="emph" presetSubtype="0" fill="hold" grpId="1" nodeType="withEffect">
                                  <p:stCondLst>
                                    <p:cond delay="3200"/>
                                  </p:stCondLst>
                                  <p:childTnLst>
                                    <p:animScale>
                                      <p:cBhvr>
                                        <p:cTn id="41" dur="2000" fill="hold"/>
                                        <p:tgtEl>
                                          <p:spTgt spid="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42" presetID="10" presetClass="exit" presetSubtype="0" fill="hold" grpId="2" nodeType="withEffect">
                                  <p:stCondLst>
                                    <p:cond delay="3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23" presetClass="entr" presetSubtype="16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6" presetClass="emph" presetSubtype="0" fill="hold" grpId="1" nodeType="withEffect">
                                  <p:stCondLst>
                                    <p:cond delay="2300"/>
                                  </p:stCondLst>
                                  <p:childTnLst>
                                    <p:animScale>
                                      <p:cBhvr>
                                        <p:cTn id="50" dur="2000" fill="hold"/>
                                        <p:tgtEl>
                                          <p:spTgt spid="1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51" presetID="10" presetClass="exit" presetSubtype="0" fill="hold" grpId="2" nodeType="withEffect">
                                  <p:stCondLst>
                                    <p:cond delay="2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2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6" presetClass="emph" presetSubtype="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animScale>
                                      <p:cBhvr>
                                        <p:cTn id="59" dur="2000" fill="hold"/>
                                        <p:tgtEl>
                                          <p:spTgt spid="1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60" presetID="10" presetClass="exit" presetSubtype="0" fill="hold" grpId="2" nodeType="withEffect">
                                  <p:stCondLst>
                                    <p:cond delay="3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8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8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3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3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2" presetClass="entr" presetSubtype="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3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3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2" presetClass="entr" presetSubtype="8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3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3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2" presetClass="entr" presetSubtype="2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3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3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2" presetClass="entr" presetSubtype="8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3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3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2" presetClass="entr" presetSubtype="8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3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3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2" presetClass="entr" presetSubtype="2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3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3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9" presetID="2" presetClass="entr" presetSubtype="8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3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3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3" presetID="2" presetClass="entr" presetSubtype="8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5" dur="3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6" dur="3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7" presetID="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9" dur="3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0" dur="3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1" presetID="2" presetClass="entr" presetSubtype="8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3" dur="3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4" dur="3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5" presetID="2" presetClass="entr" presetSubtype="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7" dur="3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8" dur="3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9" presetID="2" presetClass="entr" presetSubtype="8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1" dur="3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2" dur="3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3" presetID="2" presetClass="entr" presetSubtype="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5" dur="3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6" dur="3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7" presetID="2" presetClass="entr" presetSubtype="8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9" dur="3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0" dur="3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1" presetID="2" presetClass="entr" presetSubtype="8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3" dur="3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4" dur="3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5" presetID="2" presetClass="entr" presetSubtype="8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7" dur="3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8" dur="3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9" presetID="2" presetClass="entr" presetSubtype="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1" dur="3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2" dur="3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3" presetID="2" presetClass="entr" presetSubtype="8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5" dur="3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6" dur="3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7" presetID="2" presetClass="entr" presetSubtype="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9" dur="3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0" dur="3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1" presetID="2" presetClass="entr" presetSubtype="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3" dur="3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4" dur="3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5" presetID="2" presetClass="entr" presetSubtype="2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7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8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9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1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2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3" presetID="2" presetClass="entr" presetSubtype="2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5" dur="3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6" dur="3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7" presetID="2" presetClass="entr" presetSubtype="2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9" dur="3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0" dur="3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1" presetID="2" presetClass="entr" presetSubtype="2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3" dur="3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4" dur="3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5" presetID="2" presetClass="entr" presetSubtype="2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7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8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9" presetID="2" presetClass="entr" presetSubtype="2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1" dur="3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2" dur="3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3" presetID="2" presetClass="entr" presetSubtype="2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5" dur="3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6" dur="3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7" presetID="2" presetClass="entr" presetSubtype="2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9" dur="3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0" dur="3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1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3" dur="3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4" dur="3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5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7" dur="3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8" dur="3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9" presetID="2" presetClass="entr" presetSubtype="2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1" dur="3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2" dur="3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3" presetID="2" presetClass="entr" presetSubtype="2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5" dur="3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6" dur="3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7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9" dur="3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0" dur="3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3" dur="3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4" dur="3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5" presetID="2" presetClass="entr" presetSubtype="2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7" dur="3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8" dur="3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1" dur="3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2" dur="3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3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5" dur="3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6" dur="3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9" dur="3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0" dur="3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1" presetID="2" presetClass="entr" presetSubtype="2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3" dur="3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4" dur="3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5" presetID="2" presetClass="entr" presetSubtype="2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7" dur="3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8" dur="3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9" presetID="2" presetClass="entr" presetSubtype="2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1" dur="3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2" dur="3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3" presetID="2" presetClass="entr" presetSubtype="2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5" dur="3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6" dur="3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7" presetID="2" presetClass="entr" presetSubtype="2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9" dur="3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0" dur="3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1" presetID="2" presetClass="entr" presetSubtype="2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3" dur="3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4" dur="3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5" presetID="2" presetClass="entr" presetSubtype="2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7" dur="3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8" dur="3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9" presetID="2" presetClass="entr" presetSubtype="2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1" dur="3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2" dur="3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3" presetID="2" presetClass="entr" presetSubtype="2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5" dur="3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6" dur="3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7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9" dur="3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0" dur="3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1" presetID="2" presetClass="entr" presetSubtype="2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3" dur="3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4" dur="3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5" presetID="2" presetClass="entr" presetSubtype="2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7" dur="3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8" dur="3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1" dur="3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2" dur="3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3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5" dur="4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6" presetID="10" presetClass="exit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7" dur="4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8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9" presetID="10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3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1" dur="4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2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3" dur="4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5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7" dur="4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8" presetID="10" presetClass="exit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9" dur="4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0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1" presetID="10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3" dur="4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4" presetID="10" presetClass="exit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5" dur="4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7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9" dur="4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0" presetID="10" presetClass="exit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1" dur="4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2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3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5" dur="4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6" presetID="10" presetClass="exit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7" dur="4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8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9" presetID="10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1" dur="4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2" presetID="10" presetClass="exit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3" dur="4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4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5" presetID="10" presetClass="exit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6" dur="3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7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8" presetID="10" presetClass="exit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9" dur="3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0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1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2" dur="3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3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4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5" dur="3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6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7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8" dur="3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9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0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1" dur="3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2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3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4" dur="3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5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6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7" dur="3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8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9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0" dur="3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1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2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3" dur="3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4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5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6" dur="3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7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8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9" dur="3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0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1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2" dur="3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3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4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5" dur="3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6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7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8" dur="3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9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0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1" dur="3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2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3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4" dur="3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5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6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7" dur="3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8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9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0" dur="3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1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2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3" dur="3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4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5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6" dur="3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7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8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9" dur="3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0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1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2" dur="3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3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4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5" dur="3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6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7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8" dur="3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9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0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1" dur="3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2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3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4" dur="3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5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6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7" dur="3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8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9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0" dur="3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1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2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3" dur="3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4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5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6" dur="3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7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8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9" dur="3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0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1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2" dur="3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3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4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5" dur="3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6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7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8" dur="3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9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0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1" dur="3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2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3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4" dur="3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5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6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7" dur="3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8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9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0" dur="3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1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2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3" dur="3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4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5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6" dur="3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7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8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9" dur="3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0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1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2" dur="3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3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4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5" dur="3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6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7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8" dur="3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9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0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1" dur="3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2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3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4" dur="3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5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6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7" dur="3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8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9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0" dur="3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1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2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3" dur="3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4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5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6" dur="3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7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8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9" dur="3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0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1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2" dur="3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3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4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5" dur="3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6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7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8" dur="3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9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0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1" dur="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2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3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4" dur="3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5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6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7" dur="3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8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6" grpId="2" animBg="1"/>
      <p:bldP spid="7" grpId="0" animBg="1"/>
      <p:bldP spid="7" grpId="1" animBg="1"/>
      <p:bldP spid="7" grpId="2" animBg="1"/>
      <p:bldP spid="8" grpId="0" animBg="1"/>
      <p:bldP spid="8" grpId="1" animBg="1"/>
      <p:bldP spid="8" grpId="2" animBg="1"/>
      <p:bldP spid="9" grpId="0" animBg="1"/>
      <p:bldP spid="9" grpId="1" animBg="1"/>
      <p:bldP spid="9" grpId="2" animBg="1"/>
      <p:bldP spid="10" grpId="0" animBg="1"/>
      <p:bldP spid="10" grpId="1" animBg="1"/>
      <p:bldP spid="10" grpId="2" animBg="1"/>
      <p:bldP spid="11" grpId="0" animBg="1"/>
      <p:bldP spid="11" grpId="1" animBg="1"/>
      <p:bldP spid="11" grpId="2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71"/>
            <a:ext cx="9143999" cy="6049792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1455" y="123478"/>
            <a:ext cx="2195087" cy="2195087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6974" y="428610"/>
            <a:ext cx="1224136" cy="1224136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1288" y="3143254"/>
            <a:ext cx="928694" cy="928694"/>
          </a:xfrm>
          <a:prstGeom prst="rect">
            <a:avLst/>
          </a:prstGeom>
        </p:spPr>
      </p:pic>
      <p:pic>
        <p:nvPicPr>
          <p:cNvPr id="9" name="图片 8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2771" y="4336265"/>
            <a:ext cx="230230" cy="2318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图片 9" descr="6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9145" y="4685123"/>
            <a:ext cx="173461" cy="1734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图片 10" descr="6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9657" y="4451380"/>
            <a:ext cx="115116" cy="1166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图片 11" descr="6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7321" y="4451380"/>
            <a:ext cx="116692" cy="1166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图片 12" descr="6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1946" y="4625995"/>
            <a:ext cx="115114" cy="1151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图片 13" descr="6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0446" y="4335481"/>
            <a:ext cx="115114" cy="115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图片 14" descr="6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833" y="4278713"/>
            <a:ext cx="173460" cy="1718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图片 15" descr="6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9445" y="4489861"/>
            <a:ext cx="173461" cy="1734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图片 16" descr="6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2970" y="4685123"/>
            <a:ext cx="173461" cy="1734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图片 17" descr="6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3482" y="4801011"/>
            <a:ext cx="173461" cy="1734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图片 18" descr="6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0446" y="4451761"/>
            <a:ext cx="171884" cy="1734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图片 19" descr="6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6845" y="4394611"/>
            <a:ext cx="173461" cy="1734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图片 20" descr="6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3245" y="4394611"/>
            <a:ext cx="173461" cy="1734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图片 21" descr="6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6096" y="4626386"/>
            <a:ext cx="171884" cy="1734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图片 22" descr="6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3757" y="4626386"/>
            <a:ext cx="173461" cy="1734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图片 23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0407" y="4452153"/>
            <a:ext cx="231807" cy="2318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图片 24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5258" y="4275929"/>
            <a:ext cx="230230" cy="230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图片 25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1432" y="4510879"/>
            <a:ext cx="231807" cy="230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图片 26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7082" y="4220367"/>
            <a:ext cx="231807" cy="230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图片 27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3482" y="4336265"/>
            <a:ext cx="231807" cy="2318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图片 28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2732" y="4742665"/>
            <a:ext cx="231807" cy="2318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" name="图片 29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1471" y="4336265"/>
            <a:ext cx="230230" cy="2318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" name="图片 30" descr="6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1196" y="4625995"/>
            <a:ext cx="115114" cy="1151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" name="图片 31" descr="6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7596" y="4568845"/>
            <a:ext cx="115114" cy="1151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" name="图片 32" descr="6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3482" y="4684731"/>
            <a:ext cx="116691" cy="115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" name="图片 33" descr="6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6846" y="4625995"/>
            <a:ext cx="115114" cy="1151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" name="图片 34" descr="6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6096" y="4568845"/>
            <a:ext cx="115114" cy="1151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" name="图片 35" descr="6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2221" y="4568845"/>
            <a:ext cx="115114" cy="1151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" name="图片 36" descr="6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7082" y="4800620"/>
            <a:ext cx="115115" cy="1151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" name="图片 37" descr="6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5307" y="4859356"/>
            <a:ext cx="115115" cy="115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图片 38" descr="6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4796" y="4859356"/>
            <a:ext cx="115114" cy="115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" name="图片 39" descr="6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0921" y="4684731"/>
            <a:ext cx="115114" cy="115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" name="图片 40" descr="6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1432" y="4278331"/>
            <a:ext cx="115115" cy="115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2" name="图片 41" descr="6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5307" y="4219595"/>
            <a:ext cx="115115" cy="1151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" name="图片 42" descr="6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9932" y="4335481"/>
            <a:ext cx="115115" cy="115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" name="图片 43" descr="6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0446" y="4916506"/>
            <a:ext cx="115114" cy="115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" name="图片 44" descr="6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4282" y="4859356"/>
            <a:ext cx="115115" cy="115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" name="图片 45" descr="6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9657" y="4568845"/>
            <a:ext cx="115115" cy="1151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" name="图片 46" descr="6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5032" y="4568845"/>
            <a:ext cx="115115" cy="1151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" name="图片 47" descr="6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6808" y="4741892"/>
            <a:ext cx="116692" cy="1166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" name="图片 48" descr="6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5545" y="4451380"/>
            <a:ext cx="115115" cy="1166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" name="图片 49" descr="6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1946" y="4569226"/>
            <a:ext cx="173460" cy="1718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" name="图片 50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1945" y="4685504"/>
            <a:ext cx="231806" cy="230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" name="图片 51" descr="6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1945" y="4394611"/>
            <a:ext cx="173461" cy="1734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" name="图片 52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5196" y="4204492"/>
            <a:ext cx="230230" cy="230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" name="图片 53" descr="6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1707" y="4451761"/>
            <a:ext cx="173461" cy="1734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" name="图片 54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1708" y="4569617"/>
            <a:ext cx="230230" cy="230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" name="图片 55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3482" y="4510879"/>
            <a:ext cx="231807" cy="230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" name="图片 56" descr="6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3245" y="4451761"/>
            <a:ext cx="173461" cy="1734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" name="图片 57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3245" y="4569617"/>
            <a:ext cx="231806" cy="230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9" name="图片 58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6758" y="4418804"/>
            <a:ext cx="230230" cy="230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" name="图片 59" descr="6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2732" y="4394611"/>
            <a:ext cx="173461" cy="1734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" name="图片 60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2732" y="4510879"/>
            <a:ext cx="231807" cy="230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" name="图片 61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9508" y="4418804"/>
            <a:ext cx="230230" cy="230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3" name="图片 62" descr="6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2770" y="4426361"/>
            <a:ext cx="173461" cy="1734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4" name="图片 63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5133" y="4544217"/>
            <a:ext cx="230230" cy="230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5" name="图片 64" descr="6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646" y="4253313"/>
            <a:ext cx="173460" cy="1718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6" name="图片 65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646" y="4369592"/>
            <a:ext cx="230230" cy="230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7" name="图片 66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2308" y="4291847"/>
            <a:ext cx="709612" cy="709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8" name="图片 67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8983" y="4060072"/>
            <a:ext cx="709612" cy="709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" name="图片 68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0945" y="3995779"/>
            <a:ext cx="1064417" cy="10644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0" name="图片 69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7096" y="4044197"/>
            <a:ext cx="709612" cy="709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" name="图片 70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5383" y="4350585"/>
            <a:ext cx="709612" cy="709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2" name="图片 71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2446" y="4064835"/>
            <a:ext cx="709612" cy="709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3" name="图片 72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1408" y="4258510"/>
            <a:ext cx="709612" cy="709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4" name="文本框 19"/>
          <p:cNvSpPr txBox="1"/>
          <p:nvPr/>
        </p:nvSpPr>
        <p:spPr>
          <a:xfrm>
            <a:off x="323528" y="411510"/>
            <a:ext cx="32052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rgbClr val="FFE7BD"/>
                </a:solidFill>
                <a:cs typeface="+mn-ea"/>
                <a:sym typeface="+mn-lt"/>
              </a:rPr>
              <a:t>就是爱现在的你，不追忆你的过去，不强迫你的改变，与你一起面对风雨。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0">
        <p:dissolve/>
      </p:transition>
    </mc:Choice>
    <mc:Fallback xmlns="">
      <p:transition spd="slow" advClick="0" advTm="0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2.24792E-6 L 8.33333E-7 -0.17237 " pathEditMode="relative" rAng="0" ptsTypes="AA">
                                      <p:cBhvr>
                                        <p:cTn id="6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634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2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53" presetClass="exit" presetSubtype="32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" dur="125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25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" dur="1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7 4.12273E-6 C -0.03038 0.00215 -0.03402 0.004 -0.06232 4.12273E-6 C -0.07309 -0.00155 -0.08177 -0.01141 -0.09184 -0.01727 C -0.10052 -0.0219 -0.11024 -0.02621 -0.11892 -0.03022 C -0.12152 -0.033 -0.12395 -0.03639 -0.12656 -0.03855 C -0.13055 -0.04132 -0.13229 -0.03978 -0.13559 -0.04317 C -0.14131 -0.04842 -0.14513 -0.05458 -0.15121 -0.05828 C -0.15538 -0.06846 -0.16979 -0.08357 -0.17812 -0.08388 C -0.21267 -0.08511 -0.24704 -0.08542 -0.28142 -0.08604 C -0.29548 -0.0922 -0.30833 -0.10577 -0.32256 -0.10978 C -0.33107 -0.11687 -0.33975 -0.12427 -0.34878 -0.12921 C -0.35468 -0.13661 -0.36371 -0.14 -0.37031 -0.14431 C -0.37274 -0.14617 -0.37447 -0.14925 -0.37691 -0.1511 C -0.38385 -0.15696 -0.39149 -0.16251 -0.39878 -0.16837 C -0.40555 -0.17423 -0.41388 -0.17608 -0.42083 -0.18101 C -0.43107 -0.18903 -0.43923 -0.19735 -0.45017 -0.20013 C -0.46093 -0.20938 -0.47222 -0.21092 -0.48263 -0.21986 C -0.48975 -0.22572 -0.49809 -0.23343 -0.5059 -0.23713 C -0.51111 -0.23991 -0.51736 -0.24052 -0.52274 -0.24361 C -0.53368 -0.25039 -0.5434 -0.25841 -0.55503 -0.26303 C -0.56163 -0.27074 -0.57239 -0.2729 -0.58072 -0.27567 C -0.63281 -0.27413 -0.63316 -0.27228 -0.66961 -0.26735 C -0.67656 -0.26365 -0.68368 -0.25933 -0.69027 -0.2544 C -0.69566 -0.25039 -0.70138 -0.24391 -0.70694 -0.24145 C -0.71302 -0.23867 -0.72517 -0.23497 -0.72517 -0.23466 C -0.7342 -0.22695 -0.74479 -0.22387 -0.75347 -0.21524 C -0.76302 -0.20629 -0.77274 -0.19519 -0.78194 -0.18502 C -0.78628 -0.18039 -0.78975 -0.17546 -0.79479 -0.17238 C -0.80798 -0.15603 -0.82066 -0.14031 -0.83211 -0.12088 C -0.83663 -0.11317 -0.83316 -0.1144 -0.83715 -0.10577 C -0.84444 -0.09004 -0.85555 -0.07987 -0.8618 -0.0626 C -0.86475 -0.05489 -0.86493 -0.04657 -0.86684 -0.03855 C -0.87083 -0.02344 -0.87465 -0.00833 -0.87881 0.00678 C -0.87951 0.01356 -0.88038 0.0259 -0.88229 0.03268 C -0.8842 0.03854 -0.88906 0.04995 -0.88906 0.05026 C -0.89097 0.0629 -0.89375 0.06722 -0.89913 0.07801 C -0.89947 0.08079 -0.8993 0.08418 -0.90034 0.08664 C -0.90295 0.09374 -0.90625 0.0996 -0.90937 0.10607 C -0.91354 0.1147 -0.91163 0.11933 -0.91736 0.1255 C -0.92343 0.14215 -0.93524 0.1699 -0.9467 0.1773 C -0.95451 0.18193 -0.97013 0.18994 -0.97013 0.19056 C -1.02118 0.18809 -1.01336 0.19056 -1.04218 0.18347 C -1.05173 0.17792 -1.06093 0.16774 -1.07083 0.16404 C -1.07552 0.1625 -1.0776 0.16188 -1.08229 0.15787 C -1.08645 0.15417 -1.08958 0.14832 -1.09392 0.14492 C -1.09635 0.14307 -1.10156 0.14061 -1.10156 0.14091 C -1.10781 0.13012 -1.10416 0.13567 -1.11336 0.1255 C -1.11545 0.12303 -1.121 0.12118 -1.121 0.12149 C -1.12691 0.11378 -1.13246 0.11255 -1.13854 0.10823 C -1.14774 0.10206 -1.15625 0.0962 -1.16562 0.09096 C -1.16718 0.0888 -1.16875 0.08603 -1.17066 0.08449 C -1.17291 0.08202 -1.17864 0.08017 -1.17864 0.08048 C -1.18385 0.07431 -1.18784 0.07215 -1.18784 0.06074 " pathEditMode="relative" rAng="0" ptsTypes="ffffffffffffffffffffffffffffffffffffffffffffffffffffA">
                                      <p:cBhvr>
                                        <p:cTn id="18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400" y="-4300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4652 0.01203 C -0.05538 0.03454 -0.06614 0.04163 -0.08073 0.04903 C -0.09236 0.0552 -0.10416 0.06352 -0.11597 0.06784 C -0.12968 0.07247 -0.12448 0.07031 -0.13229 0.07401 C -0.13402 0.07401 -0.18281 0.07185 -0.19097 0.07 C -0.19427 0.06908 -0.19739 0.06476 -0.20052 0.06352 C -0.20781 0.06106 -0.21545 0.05982 -0.22274 0.05767 C -0.22916 0.04317 -0.23819 0.04472 -0.24843 0.04101 C -0.25069 0.04009 -0.25312 0.03855 -0.25538 0.0367 C -0.25712 0.03516 -0.25868 0.03331 -0.26059 0.03269 C -0.26267 0.03207 -0.28055 0.02899 -0.28229 0.02868 C -0.29791 0.02313 -0.27864 0.02961 -0.31059 0.02436 C -0.31788 0.02313 -0.325 0.01758 -0.33264 0.01604 C -0.34409 0.01018 -0.32656 0.01912 -0.34114 0.00987 C -0.34861 0.00494 -0.35781 0.00525 -0.36545 0.0037 C -0.38489 0.00463 -0.40191 0.00679 -0.42066 0.00987 C -0.43107 0.0145 -0.44184 0.01388 -0.45243 0.01604 C -0.46545 0.0185 -0.47864 0.02221 -0.49149 0.02436 C -0.49271 0.02498 -0.49392 0.02591 -0.49514 0.02652 C -0.49722 0.02745 -0.4993 0.02745 -0.50121 0.02868 C -0.50746 0.03207 -0.50486 0.03269 -0.50972 0.03454 C -0.51406 0.03608 -0.52239 0.03886 -0.52239 0.03916 C -0.52639 0.04379 -0.53073 0.04595 -0.53559 0.04903 C -0.5401 0.05674 -0.54357 0.05643 -0.54913 0.06167 C -0.55521 0.06723 -0.5618 0.07648 -0.56875 0.08018 C -0.58003 0.09529 -0.59409 0.1107 -0.60764 0.11749 C -0.62291 0.13445 -0.59896 0.10854 -0.61649 0.12365 C -0.61823 0.1252 -0.61909 0.1289 -0.62118 0.13013 C -0.63055 0.13691 -0.63611 0.13876 -0.64444 0.14246 C -0.65069 0.14925 -0.65694 0.15233 -0.66406 0.1548 C -0.66909 0.16097 -0.67378 0.16127 -0.68003 0.16312 C -0.70121 0.18163 -0.73698 0.17422 -0.75833 0.17515 C -0.78715 0.17453 -0.81597 0.17453 -0.84496 0.1733 C -0.85243 0.17299 -0.85989 0.16559 -0.86684 0.16312 C -0.89531 0.15295 -0.91979 0.12612 -0.94757 0.11564 C -0.9592 0.10269 -0.96962 0.09744 -0.98298 0.09251 C -0.98732 0.09128 -0.99114 0.08727 -0.99548 0.08449 C -1.00208 0.07987 -1.0092 0.07802 -1.01614 0.07401 C -1.01944 0.07185 -1.02257 0.06784 -1.02604 0.06568 C -1.04218 0.05643 -1.0592 0.05057 -1.07587 0.04502 C -1.10694 0.04811 -1.1342 0.04996 -1.16614 0.05119 C -1.17014 0.05366 -1.17309 0.05736 -1.17708 0.05952 C -1.18628 0.07493 -1.18975 0.07216 -1.20416 0.07216 " pathEditMode="relative" rAng="0" ptsTypes="ffffffffffffffffffffffffffffffffffffffffffA">
                                      <p:cBhvr>
                                        <p:cTn id="20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7900" y="8000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3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3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3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3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8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3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3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3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3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8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3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3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2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3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3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8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3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3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8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3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3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3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3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2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3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3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8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3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3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8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3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3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8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3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3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3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3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8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3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3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" presetClass="entr" presetSubtype="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3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3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2" presetClass="entr" presetSubtype="8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3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3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2" presetClass="entr" presetSubtype="8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3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3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2" presetClass="entr" presetSubtype="8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3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3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2" presetClass="entr" presetSubtype="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3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3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2" presetClass="entr" presetSubtype="8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3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3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2" presetClass="entr" presetSubtype="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3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3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2" presetClass="entr" presetSubtype="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1" dur="3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2" dur="3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3" presetID="2" presetClass="entr" presetSubtype="2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5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6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7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9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0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1" presetID="2" presetClass="entr" presetSubtype="2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3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4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5" presetID="2" presetClass="entr" presetSubtype="2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7" dur="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8" dur="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9" presetID="2" presetClass="entr" presetSubtype="2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1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2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3" presetID="2" presetClass="entr" presetSubtype="2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5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6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7" presetID="2" presetClass="entr" presetSubtype="2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9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0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1" presetID="2" presetClass="entr" presetSubtype="2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3" dur="3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4" dur="3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5" presetID="2" presetClass="entr" presetSubtype="2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7" dur="3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8" dur="3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9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1" dur="3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2" dur="3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3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5" dur="3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6" dur="3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7" presetID="2" presetClass="entr" presetSubtype="2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9" dur="3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0" dur="3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1" presetID="2" presetClass="entr" presetSubtype="2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3" dur="3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4" dur="3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5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7" dur="3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8" dur="3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1" dur="3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2" dur="3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3" presetID="2" presetClass="entr" presetSubtype="2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5" dur="3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6" dur="3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9" dur="3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0" dur="3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1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3" dur="3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4" dur="3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7" dur="3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8" dur="3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9" presetID="2" presetClass="entr" presetSubtype="2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1" dur="3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2" dur="3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3" presetID="2" presetClass="entr" presetSubtype="2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5" dur="3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6" dur="3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7" presetID="2" presetClass="entr" presetSubtype="2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9" dur="3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0" dur="3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1" presetID="2" presetClass="entr" presetSubtype="2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3" dur="3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4" dur="3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5" presetID="2" presetClass="entr" presetSubtype="2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7" dur="3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8" dur="3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9" presetID="2" presetClass="entr" presetSubtype="2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1" dur="3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2" dur="3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3" presetID="2" presetClass="entr" presetSubtype="2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5" dur="3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6" dur="3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7" presetID="2" presetClass="entr" presetSubtype="2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9" dur="3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0" dur="3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1" presetID="2" presetClass="entr" presetSubtype="2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3" dur="3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4" dur="3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5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7" dur="3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8" dur="3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9" presetID="2" presetClass="entr" presetSubtype="2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1" dur="3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2" dur="3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3" presetID="2" presetClass="entr" presetSubtype="2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5" dur="3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6" dur="3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9" dur="3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0" dur="3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1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3" dur="4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4" presetID="10" presetClass="exit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5" dur="4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7" presetID="10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9" dur="4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0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1" dur="4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3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5" dur="4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6" presetID="10" presetClass="exit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7" dur="4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9" presetID="10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1" dur="4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2" presetID="10" presetClass="exit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3" dur="4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5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7" dur="4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8" presetID="10" presetClass="exit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9" dur="4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1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3" dur="4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4" presetID="10" presetClass="exit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5" dur="4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7" presetID="10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9" dur="4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0" presetID="10" presetClass="exit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1" dur="4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3" presetID="10" presetClass="exit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4" dur="3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5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6" presetID="10" presetClass="exit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7" dur="3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8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9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0" dur="3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1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2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3" dur="3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5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6" dur="3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7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8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9" dur="3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0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1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2" dur="3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3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4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5" dur="3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6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7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8" dur="3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9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0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1" dur="3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2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3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4" dur="3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5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6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7" dur="3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8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9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0" dur="3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1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2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3" dur="3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4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5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6" dur="3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7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8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9" dur="3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0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1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2" dur="3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3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4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5" dur="3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6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7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8" dur="3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9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0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1" dur="3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2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3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4" dur="3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5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6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7" dur="3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8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9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0" dur="3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1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2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3" dur="3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4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5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6" dur="3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7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8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9" dur="3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0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1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2" dur="3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3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4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5" dur="3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6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7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8" dur="3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9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0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1" dur="3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2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3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4" dur="3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5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6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7" dur="3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8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9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0" dur="3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1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2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3" dur="3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4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5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6" dur="3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7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8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9" dur="3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0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1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2" dur="3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3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4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5" dur="3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6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7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8" dur="3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9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0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1" dur="3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2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3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4" dur="3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5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6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7" dur="3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8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9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0" dur="3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1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2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3" dur="3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4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5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6" dur="3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7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8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9" dur="3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0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1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2" dur="3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3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4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5" dur="3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6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7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8" dur="3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9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0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1" dur="3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2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3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4" dur="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5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6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7" dur="3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8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9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0" dur="3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1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2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3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4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5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6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7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8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9" dur="3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0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1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2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3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4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5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6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7" fill="hold">
                            <p:stCondLst>
                              <p:cond delay="5000"/>
                            </p:stCondLst>
                            <p:childTnLst>
                              <p:par>
                                <p:cTn id="478" presetID="10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0" dur="2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" grpId="0"/>
      <p:bldP spid="74" grpId="1"/>
      <p:bldP spid="74" grpId="2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00608" y="-1238867"/>
            <a:ext cx="10044607" cy="6546921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1779662"/>
            <a:ext cx="1800200" cy="18002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088" y="1207198"/>
            <a:ext cx="900100" cy="90010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2567803"/>
            <a:ext cx="2322258" cy="2322258"/>
          </a:xfrm>
          <a:prstGeom prst="rect">
            <a:avLst/>
          </a:prstGeom>
        </p:spPr>
      </p:pic>
      <p:pic>
        <p:nvPicPr>
          <p:cNvPr id="10" name="图片 9" descr="6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1262" y="2941071"/>
            <a:ext cx="230230" cy="2318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图片 10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7636" y="3289929"/>
            <a:ext cx="173461" cy="1734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图片 11" descr="6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148" y="3056186"/>
            <a:ext cx="115116" cy="1166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图片 12" descr="6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5812" y="3056186"/>
            <a:ext cx="116692" cy="1166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图片 13" descr="6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0437" y="3230801"/>
            <a:ext cx="115114" cy="1151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图片 14" descr="6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8937" y="2940287"/>
            <a:ext cx="115114" cy="115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图片 15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6324" y="2883519"/>
            <a:ext cx="173460" cy="1718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图片 16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7936" y="3094667"/>
            <a:ext cx="173461" cy="1734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图片 17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1461" y="3289929"/>
            <a:ext cx="173461" cy="1734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图片 18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1973" y="3405817"/>
            <a:ext cx="173461" cy="1734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图片 19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8937" y="3056567"/>
            <a:ext cx="171884" cy="1734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图片 20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5336" y="2999417"/>
            <a:ext cx="173461" cy="1734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图片 21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1736" y="2999417"/>
            <a:ext cx="173461" cy="1734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图片 22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4587" y="3231192"/>
            <a:ext cx="171884" cy="1734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图片 23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248" y="3231192"/>
            <a:ext cx="173461" cy="1734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图片 24" descr="6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8898" y="3056959"/>
            <a:ext cx="231807" cy="2318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图片 25" descr="6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3749" y="2880735"/>
            <a:ext cx="230230" cy="230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图片 26" descr="6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9923" y="3115685"/>
            <a:ext cx="231807" cy="230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图片 27" descr="6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5573" y="2825173"/>
            <a:ext cx="231807" cy="230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图片 28" descr="6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1973" y="2941071"/>
            <a:ext cx="231807" cy="2318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" name="图片 29" descr="6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1223" y="3347471"/>
            <a:ext cx="231807" cy="2318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" name="图片 30" descr="6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9962" y="2941071"/>
            <a:ext cx="230230" cy="2318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" name="图片 31" descr="6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9687" y="3230801"/>
            <a:ext cx="115114" cy="1151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" name="图片 32" descr="6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6087" y="3173651"/>
            <a:ext cx="115114" cy="1151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" name="图片 33" descr="6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1973" y="3289537"/>
            <a:ext cx="116691" cy="115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" name="图片 34" descr="6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5337" y="3230801"/>
            <a:ext cx="115114" cy="1151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" name="图片 35" descr="6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4587" y="3173651"/>
            <a:ext cx="115114" cy="1151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" name="图片 36" descr="6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0712" y="3173651"/>
            <a:ext cx="115114" cy="1151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" name="图片 37" descr="6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5573" y="3405426"/>
            <a:ext cx="115115" cy="1151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图片 38" descr="6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3798" y="3464162"/>
            <a:ext cx="115115" cy="115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" name="图片 39" descr="6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3287" y="3464162"/>
            <a:ext cx="115114" cy="115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" name="图片 40" descr="6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9412" y="3289537"/>
            <a:ext cx="115114" cy="115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2" name="图片 41" descr="6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9923" y="2883137"/>
            <a:ext cx="115115" cy="115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" name="图片 42" descr="6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3798" y="2824401"/>
            <a:ext cx="115115" cy="1151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" name="图片 43" descr="6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8423" y="2940287"/>
            <a:ext cx="115115" cy="115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" name="图片 44" descr="6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8937" y="3521312"/>
            <a:ext cx="115114" cy="115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" name="图片 45" descr="6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2773" y="3464162"/>
            <a:ext cx="115115" cy="115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" name="图片 46" descr="6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148" y="3173651"/>
            <a:ext cx="115115" cy="1151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" name="图片 47" descr="6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3523" y="3173651"/>
            <a:ext cx="115115" cy="1151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" name="图片 48" descr="6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5299" y="3346698"/>
            <a:ext cx="116692" cy="1166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" name="图片 49" descr="6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4036" y="3056186"/>
            <a:ext cx="115115" cy="1166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" name="图片 50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0437" y="3174032"/>
            <a:ext cx="173460" cy="1718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" name="图片 51" descr="6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0436" y="3290310"/>
            <a:ext cx="231806" cy="230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" name="图片 52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0436" y="2999417"/>
            <a:ext cx="173461" cy="1734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" name="图片 53" descr="6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3687" y="2809298"/>
            <a:ext cx="230230" cy="230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" name="图片 54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0198" y="3056567"/>
            <a:ext cx="173461" cy="1734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" name="图片 55" descr="6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0199" y="3174423"/>
            <a:ext cx="230230" cy="230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" name="图片 56" descr="6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1973" y="3115685"/>
            <a:ext cx="231807" cy="230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" name="图片 57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1736" y="3056567"/>
            <a:ext cx="173461" cy="1734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9" name="图片 58" descr="6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1736" y="3174423"/>
            <a:ext cx="231806" cy="230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" name="图片 59" descr="6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5249" y="3023610"/>
            <a:ext cx="230230" cy="230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" name="图片 60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1223" y="2999417"/>
            <a:ext cx="173461" cy="1734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" name="图片 61" descr="6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1223" y="3115685"/>
            <a:ext cx="231807" cy="230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3" name="图片 62" descr="6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7999" y="3023610"/>
            <a:ext cx="230230" cy="230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4" name="图片 63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1261" y="3031167"/>
            <a:ext cx="173461" cy="1734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5" name="图片 64" descr="6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3624" y="3149023"/>
            <a:ext cx="230230" cy="230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6" name="图片 65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4137" y="2858119"/>
            <a:ext cx="173460" cy="1718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7" name="图片 66" descr="6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4137" y="2974398"/>
            <a:ext cx="230230" cy="230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8" name="图片 67" descr="6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0799" y="2896653"/>
            <a:ext cx="709612" cy="709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" name="图片 68" descr="6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7474" y="2664878"/>
            <a:ext cx="709612" cy="709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0" name="图片 69" descr="6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9436" y="2600585"/>
            <a:ext cx="1064417" cy="10644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" name="图片 70" descr="6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5587" y="2649003"/>
            <a:ext cx="709612" cy="709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2" name="图片 71" descr="6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3874" y="2955391"/>
            <a:ext cx="709612" cy="709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3" name="图片 72" descr="6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0937" y="2669641"/>
            <a:ext cx="709612" cy="709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4" name="图片 73" descr="6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9899" y="2863316"/>
            <a:ext cx="709612" cy="709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5" name="文本框 13"/>
          <p:cNvSpPr txBox="1"/>
          <p:nvPr/>
        </p:nvSpPr>
        <p:spPr>
          <a:xfrm>
            <a:off x="6528684" y="1572928"/>
            <a:ext cx="244827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rgbClr val="C00000"/>
                </a:solidFill>
                <a:cs typeface="+mn-ea"/>
                <a:sym typeface="+mn-lt"/>
              </a:rPr>
              <a:t>让爱的天空云淡风轻，绿意盎然，每时每刻，愿快乐种在你心头。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0">
        <p14:vortex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4.17823E-6 L 0.09878 4.17823E-6 " pathEditMode="relative" rAng="0" ptsTypes="AA">
                                      <p:cBhvr>
                                        <p:cTn id="6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931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xit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xit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xit" presetSubtype="0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8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3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3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3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3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8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3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3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8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3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3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2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3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3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8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3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3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8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3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3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3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3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2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3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3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8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2" presetClass="entr" presetSubtype="8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3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3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3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3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2" presetClass="entr" presetSubtype="8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3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3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2" presetClass="entr" presetSubtype="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3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3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2" presetClass="entr" presetSubtype="8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3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3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2" presetClass="entr" presetSubtype="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3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3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2" presetClass="entr" presetSubtype="8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3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3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9" presetID="2" presetClass="entr" presetSubtype="8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3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3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3" presetID="2" presetClass="entr" presetSubtype="8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5" dur="3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6" dur="3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7" presetID="2" presetClass="entr" presetSubtype="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9" dur="3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0" dur="3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1" presetID="2" presetClass="entr" presetSubtype="8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3" dur="3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4" dur="3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5" presetID="2" presetClass="entr" presetSubtype="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7" dur="3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8" dur="3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9" presetID="2" presetClass="entr" presetSubtype="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1" dur="3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2" dur="3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3" presetID="2" presetClass="entr" presetSubtype="2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5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6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7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9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0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1" presetID="2" presetClass="entr" presetSubtype="2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3" dur="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4" dur="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5" presetID="2" presetClass="entr" presetSubtype="2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7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8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9" presetID="2" presetClass="entr" presetSubtype="2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1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2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3" presetID="2" presetClass="entr" presetSubtype="2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5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6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7" presetID="2" presetClass="entr" presetSubtype="2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9" dur="3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0" dur="3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1" presetID="2" presetClass="entr" presetSubtype="2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3" dur="3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4" dur="3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5" presetID="2" presetClass="entr" presetSubtype="2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7" dur="3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8" dur="3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9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1" dur="3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2" dur="3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3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5" dur="3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6" dur="3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7" presetID="2" presetClass="entr" presetSubtype="2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9" dur="3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0" dur="3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1" presetID="2" presetClass="entr" presetSubtype="2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3" dur="3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4" dur="3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5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7" dur="3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8" dur="3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1" dur="3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2" dur="3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3" presetID="2" presetClass="entr" presetSubtype="2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5" dur="3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6" dur="3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9" dur="3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0" dur="3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1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3" dur="3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4" dur="3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7" dur="3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8" dur="3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9" presetID="2" presetClass="entr" presetSubtype="2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1" dur="3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2" dur="3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3" presetID="2" presetClass="entr" presetSubtype="2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5" dur="3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6" dur="3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7" presetID="2" presetClass="entr" presetSubtype="2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9" dur="3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0" dur="3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1" presetID="2" presetClass="entr" presetSubtype="2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3" dur="3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4" dur="3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5" presetID="2" presetClass="entr" presetSubtype="2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7" dur="3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8" dur="3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9" presetID="2" presetClass="entr" presetSubtype="2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1" dur="3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2" dur="3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3" presetID="2" presetClass="entr" presetSubtype="2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5" dur="3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6" dur="3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7" presetID="2" presetClass="entr" presetSubtype="2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9" dur="3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0" dur="3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1" presetID="2" presetClass="entr" presetSubtype="2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3" dur="3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4" dur="3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5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7" dur="3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8" dur="3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9" presetID="2" presetClass="entr" presetSubtype="2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1" dur="3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2" dur="3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3" presetID="2" presetClass="entr" presetSubtype="2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5" dur="3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6" dur="3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9" dur="3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0" dur="3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1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3" dur="4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4" presetID="10" presetClass="exit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5" dur="4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7" presetID="10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9" dur="4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0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1" dur="4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3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5" dur="4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6" presetID="10" presetClass="exit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7" dur="4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9" presetID="10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1" dur="4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2" presetID="10" presetClass="exit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3" dur="4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5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7" dur="4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8" presetID="10" presetClass="exit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9" dur="4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0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1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3" dur="4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4" presetID="10" presetClass="exit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5" dur="4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7" presetID="10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9" dur="4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0" presetID="10" presetClass="exit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1" dur="4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2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3" presetID="10" presetClass="exit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4" dur="3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5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6" presetID="10" presetClass="exit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7" dur="3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8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9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0" dur="3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1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2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3" dur="3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4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5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6" dur="3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7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8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9" dur="3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0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1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2" dur="3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3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4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5" dur="3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6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7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8" dur="3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9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0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1" dur="3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2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3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4" dur="3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5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6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7" dur="3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8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9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0" dur="3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1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2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3" dur="3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4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5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6" dur="3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7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8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9" dur="3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0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1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2" dur="3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3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4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5" dur="3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6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7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8" dur="3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9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0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1" dur="3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2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3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4" dur="3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5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6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7" dur="3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8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9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0" dur="3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1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2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3" dur="3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4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5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6" dur="3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7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8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9" dur="3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0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1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2" dur="3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3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4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5" dur="3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6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7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8" dur="3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9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0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1" dur="3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2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3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4" dur="3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5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6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7" dur="3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8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9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0" dur="3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1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2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3" dur="3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4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5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6" dur="3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7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8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9" dur="3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0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1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2" dur="3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3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4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5" dur="3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6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7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8" dur="3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9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0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1" dur="3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2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3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4" dur="3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5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6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7" dur="3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8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9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0" dur="3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1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2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3" dur="3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4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5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6" dur="3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7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8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9" dur="3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0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1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2" dur="3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3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4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5" dur="3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6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7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8" dur="3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9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0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1" dur="3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2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3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4" dur="3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5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6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7" dur="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8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9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0" dur="3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1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2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3" dur="3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4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5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6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7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8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9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0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1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2" dur="3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3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4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5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6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7" fill="hold">
                            <p:stCondLst>
                              <p:cond delay="5000"/>
                            </p:stCondLst>
                            <p:childTnLst>
                              <p:par>
                                <p:cTn id="488" presetID="10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0" dur="2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" grpId="0"/>
      <p:bldP spid="75" grpId="1"/>
      <p:bldP spid="75" grpId="2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652"/>
            <a:ext cx="9143999" cy="5822833"/>
          </a:xfrm>
          <a:prstGeom prst="rect">
            <a:avLst/>
          </a:prstGeom>
        </p:spPr>
      </p:pic>
      <p:sp>
        <p:nvSpPr>
          <p:cNvPr id="6" name="心形 5"/>
          <p:cNvSpPr/>
          <p:nvPr/>
        </p:nvSpPr>
        <p:spPr>
          <a:xfrm rot="2040686">
            <a:off x="-218947" y="5299510"/>
            <a:ext cx="576064" cy="504056"/>
          </a:xfrm>
          <a:prstGeom prst="heart">
            <a:avLst/>
          </a:prstGeom>
          <a:solidFill>
            <a:schemeClr val="bg1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7" name="心形 6"/>
          <p:cNvSpPr/>
          <p:nvPr/>
        </p:nvSpPr>
        <p:spPr>
          <a:xfrm rot="1087763">
            <a:off x="874035" y="5488549"/>
            <a:ext cx="470178" cy="411406"/>
          </a:xfrm>
          <a:prstGeom prst="heart">
            <a:avLst/>
          </a:prstGeom>
          <a:solidFill>
            <a:schemeClr val="bg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8" name="心形 7"/>
          <p:cNvSpPr/>
          <p:nvPr/>
        </p:nvSpPr>
        <p:spPr>
          <a:xfrm rot="2079924">
            <a:off x="1564822" y="5595636"/>
            <a:ext cx="405065" cy="354432"/>
          </a:xfrm>
          <a:prstGeom prst="heart">
            <a:avLst/>
          </a:prstGeom>
          <a:solidFill>
            <a:schemeClr val="bg1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9" name="心形 8"/>
          <p:cNvSpPr/>
          <p:nvPr/>
        </p:nvSpPr>
        <p:spPr>
          <a:xfrm rot="2040686">
            <a:off x="-624318" y="4521445"/>
            <a:ext cx="576064" cy="504056"/>
          </a:xfrm>
          <a:prstGeom prst="heart">
            <a:avLst/>
          </a:prstGeom>
          <a:solidFill>
            <a:schemeClr val="bg1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10" name="心形 9"/>
          <p:cNvSpPr/>
          <p:nvPr/>
        </p:nvSpPr>
        <p:spPr>
          <a:xfrm rot="1087763">
            <a:off x="-533727" y="5029669"/>
            <a:ext cx="470178" cy="411406"/>
          </a:xfrm>
          <a:prstGeom prst="heart">
            <a:avLst/>
          </a:prstGeom>
          <a:solidFill>
            <a:schemeClr val="bg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11" name="心形 10"/>
          <p:cNvSpPr/>
          <p:nvPr/>
        </p:nvSpPr>
        <p:spPr>
          <a:xfrm rot="2847559">
            <a:off x="-678686" y="3734199"/>
            <a:ext cx="470178" cy="411406"/>
          </a:xfrm>
          <a:prstGeom prst="heart">
            <a:avLst/>
          </a:prstGeom>
          <a:solidFill>
            <a:schemeClr val="bg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12" name="心形 11"/>
          <p:cNvSpPr/>
          <p:nvPr/>
        </p:nvSpPr>
        <p:spPr>
          <a:xfrm rot="1087763">
            <a:off x="-641442" y="5614478"/>
            <a:ext cx="470178" cy="411406"/>
          </a:xfrm>
          <a:prstGeom prst="heart">
            <a:avLst/>
          </a:prstGeom>
          <a:solidFill>
            <a:schemeClr val="bg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pic>
        <p:nvPicPr>
          <p:cNvPr id="79" name="图片 7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9872" y="1996480"/>
            <a:ext cx="2009287" cy="2009287"/>
          </a:xfrm>
          <a:prstGeom prst="rect">
            <a:avLst/>
          </a:prstGeom>
        </p:spPr>
      </p:pic>
      <p:pic>
        <p:nvPicPr>
          <p:cNvPr id="80" name="图片 79" descr="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340" y="2797138"/>
            <a:ext cx="230230" cy="2318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" name="图片 80" descr="6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1714" y="3145996"/>
            <a:ext cx="173461" cy="1734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" name="图片 81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2226" y="2912253"/>
            <a:ext cx="115116" cy="1166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3" name="图片 82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9890" y="2912253"/>
            <a:ext cx="116692" cy="1166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4" name="图片 83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4515" y="3086868"/>
            <a:ext cx="115114" cy="1151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5" name="图片 84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3015" y="2796354"/>
            <a:ext cx="115114" cy="115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6" name="图片 85" descr="6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0402" y="2739586"/>
            <a:ext cx="173460" cy="1718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7" name="图片 86" descr="6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2014" y="2950734"/>
            <a:ext cx="173461" cy="1734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8" name="图片 87" descr="6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5539" y="3145996"/>
            <a:ext cx="173461" cy="1734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9" name="图片 88" descr="6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6051" y="3261884"/>
            <a:ext cx="173461" cy="1734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0" name="图片 89" descr="6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3015" y="2912634"/>
            <a:ext cx="171884" cy="1734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1" name="图片 90" descr="6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9414" y="2855484"/>
            <a:ext cx="173461" cy="1734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" name="图片 91" descr="6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5814" y="2855484"/>
            <a:ext cx="173461" cy="1734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3" name="图片 92" descr="6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8665" y="3087259"/>
            <a:ext cx="171884" cy="1734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4" name="图片 93" descr="6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6326" y="3087259"/>
            <a:ext cx="173461" cy="1734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5" name="图片 94" descr="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976" y="2913026"/>
            <a:ext cx="231807" cy="2318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6" name="图片 95" descr="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7827" y="2736802"/>
            <a:ext cx="230230" cy="230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7" name="图片 96" descr="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4001" y="2971752"/>
            <a:ext cx="231807" cy="230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8" name="图片 97" descr="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9651" y="2681240"/>
            <a:ext cx="231807" cy="230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9" name="图片 98" descr="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6051" y="2797138"/>
            <a:ext cx="231807" cy="2318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0" name="图片 99" descr="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5301" y="3203538"/>
            <a:ext cx="231807" cy="2318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1" name="图片 100" descr="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4040" y="2797138"/>
            <a:ext cx="230230" cy="2318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" name="图片 101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3765" y="3086868"/>
            <a:ext cx="115114" cy="1151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" name="图片 102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0165" y="3029718"/>
            <a:ext cx="115114" cy="1151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" name="图片 103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6051" y="3145604"/>
            <a:ext cx="116691" cy="115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" name="图片 104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9415" y="3086868"/>
            <a:ext cx="115114" cy="1151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" name="图片 105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8665" y="3029718"/>
            <a:ext cx="115114" cy="1151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7" name="图片 106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4790" y="3029718"/>
            <a:ext cx="115114" cy="1151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8" name="图片 107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9651" y="3261493"/>
            <a:ext cx="115115" cy="1151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9" name="图片 108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7876" y="3320229"/>
            <a:ext cx="115115" cy="115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0" name="图片 109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7365" y="3320229"/>
            <a:ext cx="115114" cy="115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1" name="图片 110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3490" y="3145604"/>
            <a:ext cx="115114" cy="115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" name="图片 111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4001" y="2739204"/>
            <a:ext cx="115115" cy="115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3" name="图片 112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7876" y="2680468"/>
            <a:ext cx="115115" cy="1151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4" name="图片 113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2501" y="2796354"/>
            <a:ext cx="115115" cy="115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5" name="图片 114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3015" y="3377379"/>
            <a:ext cx="115114" cy="115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6" name="图片 115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6851" y="3320229"/>
            <a:ext cx="115115" cy="115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7" name="图片 116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2226" y="3029718"/>
            <a:ext cx="115115" cy="1151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8" name="图片 117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7601" y="3029718"/>
            <a:ext cx="115115" cy="1151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9" name="图片 118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9377" y="3202765"/>
            <a:ext cx="116692" cy="1166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0" name="图片 119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8114" y="2912253"/>
            <a:ext cx="115115" cy="1166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1" name="图片 120" descr="6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4515" y="3030099"/>
            <a:ext cx="173460" cy="1718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" name="图片 121" descr="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4514" y="3146377"/>
            <a:ext cx="231806" cy="230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" name="图片 122" descr="6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4514" y="2855484"/>
            <a:ext cx="173461" cy="1734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4" name="图片 123" descr="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7765" y="2665365"/>
            <a:ext cx="230230" cy="230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5" name="图片 124" descr="6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4276" y="2912634"/>
            <a:ext cx="173461" cy="1734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6" name="图片 125" descr="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4277" y="3030490"/>
            <a:ext cx="230230" cy="230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7" name="图片 126" descr="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6051" y="2971752"/>
            <a:ext cx="231807" cy="230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8" name="图片 127" descr="6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5814" y="2912634"/>
            <a:ext cx="173461" cy="1734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9" name="图片 128" descr="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5814" y="3030490"/>
            <a:ext cx="231806" cy="230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0" name="图片 129" descr="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9327" y="2879677"/>
            <a:ext cx="230230" cy="230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1" name="图片 130" descr="6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5301" y="2855484"/>
            <a:ext cx="173461" cy="1734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2" name="图片 131" descr="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5301" y="2971752"/>
            <a:ext cx="231807" cy="230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" name="图片 132" descr="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2077" y="2879677"/>
            <a:ext cx="230230" cy="230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4" name="图片 133" descr="6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339" y="2887234"/>
            <a:ext cx="173461" cy="1734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5" name="图片 134" descr="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702" y="3005090"/>
            <a:ext cx="230230" cy="230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6" name="图片 135" descr="6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215" y="2714186"/>
            <a:ext cx="173460" cy="1718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7" name="图片 136" descr="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215" y="2830465"/>
            <a:ext cx="230230" cy="230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8" name="图片 137" descr="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4877" y="2752720"/>
            <a:ext cx="709612" cy="709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9" name="图片 138" descr="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1552" y="2520945"/>
            <a:ext cx="709612" cy="709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0" name="图片 139" descr="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3514" y="2456652"/>
            <a:ext cx="1064417" cy="10644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1" name="图片 140" descr="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9665" y="2505070"/>
            <a:ext cx="709612" cy="709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2" name="图片 141" descr="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7952" y="2811458"/>
            <a:ext cx="709612" cy="709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" name="图片 142" descr="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5015" y="2525708"/>
            <a:ext cx="709612" cy="709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4" name="图片 143" descr="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3977" y="2719383"/>
            <a:ext cx="709612" cy="709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6" name="文本框 13"/>
          <p:cNvSpPr txBox="1"/>
          <p:nvPr/>
        </p:nvSpPr>
        <p:spPr>
          <a:xfrm>
            <a:off x="251520" y="1131590"/>
            <a:ext cx="3319305" cy="1224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rgbClr val="FFE7BD"/>
                </a:solidFill>
                <a:cs typeface="+mn-ea"/>
                <a:sym typeface="+mn-lt"/>
              </a:rPr>
              <a:t>想念你美丽的微笑，想念你温柔的怀抱，想念与你在一起的每分每秒，那种快乐拥有难以忘怀的美妙！</a:t>
            </a:r>
          </a:p>
        </p:txBody>
      </p:sp>
    </p:spTree>
    <p:extLst>
      <p:ext uri="{BB962C8B-B14F-4D97-AF65-F5344CB8AC3E}">
        <p14:creationId xmlns:p14="http://schemas.microsoft.com/office/powerpoint/2010/main" val="1919622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0">
        <p:circle/>
      </p:transition>
    </mc:Choice>
    <mc:Fallback xmlns="">
      <p:transition spd="slow" advClick="0" advTm="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6000" fill="hold"/>
                                        <p:tgtEl>
                                          <p:spTgt spid="4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56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-4.21426E-6 L 0.86267 -0.98549 " pathEditMode="relative" rAng="0" ptsTypes="AA">
                                      <p:cBhvr>
                                        <p:cTn id="8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125" y="-49274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19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" dur="5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0" presetClass="exit" presetSubtype="0" fill="hold" grpId="3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56" presetClass="path" presetSubtype="0" accel="50000" decel="5000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-4.16667E-6 -5.68077E-7 L 0.67796 -0.77524 " pathEditMode="relative" rAng="0" ptsTypes="AA">
                                      <p:cBhvr>
                                        <p:cTn id="19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889" y="-38777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8" presetClass="emph" presetSubtype="0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Rot by="21600000">
                                      <p:cBhvr>
                                        <p:cTn id="21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2" presetID="19" presetClass="exit" presetSubtype="10" fill="hold" grpId="2" nodeType="withEffect">
                                  <p:stCondLst>
                                    <p:cond delay="9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3" dur="5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grpId="3" nodeType="withEffect">
                                  <p:stCondLst>
                                    <p:cond delay="3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56" presetClass="path" presetSubtype="0" accel="50000" decel="5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4.72222E-6 -1.85242E-6 L 0.54306 -0.65792 " pathEditMode="relative" rAng="0" ptsTypes="AA">
                                      <p:cBhvr>
                                        <p:cTn id="30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153" y="-32911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8" presetClass="emph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Rot by="21600000">
                                      <p:cBhvr>
                                        <p:cTn id="32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3" presetID="19" presetClass="exit" presetSubtype="10" fill="hold" grpId="2" nodeType="withEffect">
                                  <p:stCondLst>
                                    <p:cond delay="2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4" dur="5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0" presetClass="exit" presetSubtype="0" fill="hold" grpId="3" nodeType="with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56" presetClass="path" presetSubtype="0" accel="50000" decel="5000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animMotion origin="layout" path="M 4.72222E-6 -4.21426E-6 L 0.86267 -0.98549 " pathEditMode="relative" rAng="0" ptsTypes="AA">
                                      <p:cBhvr>
                                        <p:cTn id="41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125" y="-49274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8" presetClass="emph" presetSubtype="0" fill="hold" grpId="2" nodeType="withEffect">
                                  <p:stCondLst>
                                    <p:cond delay="2100"/>
                                  </p:stCondLst>
                                  <p:childTnLst>
                                    <p:animRot by="21600000">
                                      <p:cBhvr>
                                        <p:cTn id="43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4" presetID="19" presetClass="exit" presetSubtype="10" fill="hold" grpId="1" nodeType="withEffect">
                                  <p:stCondLst>
                                    <p:cond delay="2100"/>
                                  </p:stCondLst>
                                  <p:childTnLst>
                                    <p:anim calcmode="lin" valueType="num">
                                      <p:cBhvr>
                                        <p:cTn id="45" dur="5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0" presetClass="exit" presetSubtype="0" fill="hold" grpId="3" nodeType="with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56" presetClass="path" presetSubtype="0" accel="50000" decel="5000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animMotion origin="layout" path="M -1.11111E-6 3.23865E-6 L 0.89497 -1.01791 " pathEditMode="relative" rAng="0" ptsTypes="AA">
                                      <p:cBhvr>
                                        <p:cTn id="52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740" y="-50911"/>
                                    </p:animMotion>
                                  </p:childTnLst>
                                </p:cTn>
                              </p:par>
                              <p:par>
                                <p:cTn id="53" presetID="8" presetClass="emph" presetSubtype="0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Rot by="21600000">
                                      <p:cBhvr>
                                        <p:cTn id="54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5" presetID="19" presetClass="exit" presetSubtype="10" fill="hold" grpId="2" nodeType="withEffect">
                                  <p:stCondLst>
                                    <p:cond delay="1600"/>
                                  </p:stCondLst>
                                  <p:childTnLst>
                                    <p:anim calcmode="lin" valueType="num">
                                      <p:cBhvr>
                                        <p:cTn id="56" dur="5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0" presetClass="exit" presetSubtype="0" fill="hold" grpId="3" nodeType="withEffect">
                                  <p:stCondLst>
                                    <p:cond delay="2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4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3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56" presetClass="path" presetSubtype="0" accel="50000" decel="5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2.5E-6 2.84656E-6 L 1.04844 -0.51776 " pathEditMode="relative" rAng="0" ptsTypes="AA">
                                      <p:cBhvr>
                                        <p:cTn id="63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413" y="-25903"/>
                                    </p:animMotion>
                                  </p:childTnLst>
                                </p:cTn>
                              </p:par>
                              <p:par>
                                <p:cTn id="64" presetID="8" presetClass="emph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Rot by="21600000">
                                      <p:cBhvr>
                                        <p:cTn id="65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6" presetID="19" presetClass="exit" presetSubtype="10" fill="hold" grpId="2" nodeType="withEffect">
                                  <p:stCondLst>
                                    <p:cond delay="2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67" dur="5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0" presetClass="exit" presetSubtype="0" fill="hold" grpId="3" nodeType="with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3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56" presetClass="path" presetSubtype="0" accel="50000" decel="5000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animMotion origin="layout" path="M 4.44444E-6 -8.11979E-7 L 1.04444 -1.13183 " pathEditMode="relative" rAng="0" ptsTypes="AA">
                                      <p:cBhvr>
                                        <p:cTn id="74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222" y="-56592"/>
                                    </p:animMotion>
                                  </p:childTnLst>
                                </p:cTn>
                              </p:par>
                              <p:par>
                                <p:cTn id="75" presetID="8" presetClass="emph" presetSubtype="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Rot by="21600000">
                                      <p:cBhvr>
                                        <p:cTn id="76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7" presetID="19" presetClass="exit" presetSubtype="10" fill="hold" grpId="2" nodeType="withEffect">
                                  <p:stCondLst>
                                    <p:cond delay="2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78" dur="5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0" presetClass="exit" presetSubtype="0" fill="hold" grpId="3" nodeType="withEffect">
                                  <p:stCondLst>
                                    <p:cond delay="4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" dur="3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53" presetClass="entr" presetSubtype="16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2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2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2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53" presetClass="exit" presetSubtype="32" fill="hold" nodeType="withEffect">
                                  <p:stCondLst>
                                    <p:cond delay="3700"/>
                                  </p:stCondLst>
                                  <p:childTnLst>
                                    <p:anim calcmode="lin" valueType="num">
                                      <p:cBhvr>
                                        <p:cTn id="90" dur="125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25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2" dur="125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3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3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8" presetID="2" presetClass="entr" presetSubtype="8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3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3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3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3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6" presetID="2" presetClass="entr" presetSubtype="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3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3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2" presetClass="entr" presetSubtype="8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3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3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6" dur="3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7" dur="3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0" dur="3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1" dur="3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2" presetID="2" presetClass="entr" presetSubtype="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4" dur="3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5" dur="3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6" presetID="2" presetClass="entr" presetSubtype="8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8" dur="3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9" dur="3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0" presetID="2" presetClass="entr" presetSubtype="2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2" dur="3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3" dur="3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4" presetID="2" presetClass="entr" presetSubtype="8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6" dur="3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7" dur="3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8" presetID="2" presetClass="entr" presetSubtype="8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0" dur="3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1" dur="3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2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4" dur="3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5" dur="3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6" presetID="2" presetClass="entr" presetSubtype="2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8" dur="3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9" dur="3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0" presetID="2" presetClass="entr" presetSubtype="8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2" dur="3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3" dur="3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4" presetID="2" presetClass="entr" presetSubtype="8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6" dur="3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7" dur="3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8" presetID="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0" dur="3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1" dur="3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2" presetID="2" presetClass="entr" presetSubtype="8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4" dur="3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5" dur="3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6" presetID="2" presetClass="entr" presetSubtype="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8" dur="3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9" dur="3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0" presetID="2" presetClass="entr" presetSubtype="8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2" dur="3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3" dur="3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4" presetID="2" presetClass="entr" presetSubtype="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6" dur="3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7" dur="3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8" presetID="2" presetClass="entr" presetSubtype="8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0" dur="3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1" dur="3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2" presetID="2" presetClass="entr" presetSubtype="8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4" dur="3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5" dur="3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6" presetID="2" presetClass="entr" presetSubtype="8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8" dur="3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9" dur="3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0" presetID="2" presetClass="entr" presetSubtype="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2" dur="3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3" dur="3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4" presetID="2" presetClass="entr" presetSubtype="8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6" dur="3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7" dur="3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8" presetID="2" presetClass="entr" presetSubtype="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0" dur="3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1" dur="3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2" presetID="2" presetClass="entr" presetSubtype="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4" dur="3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5" dur="3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6" presetID="2" presetClass="entr" presetSubtype="2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8" dur="3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9" dur="3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0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2" dur="3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3" dur="3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4" presetID="2" presetClass="entr" presetSubtype="2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6" dur="3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7" dur="3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8" presetID="2" presetClass="entr" presetSubtype="2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0" dur="3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1" dur="3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2" presetID="2" presetClass="entr" presetSubtype="2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4" dur="3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5" dur="3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6" presetID="2" presetClass="entr" presetSubtype="2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8" dur="3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9" dur="3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0" presetID="2" presetClass="entr" presetSubtype="2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2" dur="3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3" dur="3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4" presetID="2" presetClass="entr" presetSubtype="2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6" dur="3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7" dur="3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8" presetID="2" presetClass="entr" presetSubtype="2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0" dur="3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1" dur="3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2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4" dur="3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5" dur="3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6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8" dur="3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9" dur="3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0" presetID="2" presetClass="entr" presetSubtype="2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2" dur="3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3" dur="3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4" presetID="2" presetClass="entr" presetSubtype="2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6" dur="3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7" dur="3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8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0" dur="3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1" dur="3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2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4" dur="3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5" dur="3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6" presetID="2" presetClass="entr" presetSubtype="2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8" dur="3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9" dur="3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0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2" dur="3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3" dur="3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4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6" dur="3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7" dur="3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8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0" dur="3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1" dur="3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2" presetID="2" presetClass="entr" presetSubtype="2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4" dur="3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5" dur="3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6" presetID="2" presetClass="entr" presetSubtype="2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8" dur="3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9" dur="3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0" presetID="2" presetClass="entr" presetSubtype="2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2" dur="3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3" dur="3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4" presetID="2" presetClass="entr" presetSubtype="2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6" dur="3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7" dur="3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8" presetID="2" presetClass="entr" presetSubtype="2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0" dur="3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1" dur="3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2" presetID="2" presetClass="entr" presetSubtype="2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4" dur="3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5" dur="3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6" presetID="2" presetClass="entr" presetSubtype="2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8" dur="3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9" dur="3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0" presetID="2" presetClass="entr" presetSubtype="2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2" dur="3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3" dur="3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4" presetID="2" presetClass="entr" presetSubtype="2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6" dur="3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7" dur="3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8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0" dur="3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1" dur="3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2" presetID="2" presetClass="entr" presetSubtype="2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4" dur="3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5" dur="3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6" presetID="2" presetClass="entr" presetSubtype="2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8" dur="3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9" dur="3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0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2" dur="3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3" dur="3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4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6" dur="4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7" presetID="10" presetClass="exit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8" dur="4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9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0" presetID="10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3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2" dur="4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3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4" dur="4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5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6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8" dur="4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9" presetID="10" presetClass="exit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0" dur="4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1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2" presetID="10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4" dur="4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5" presetID="10" presetClass="exit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6" dur="4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7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8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0" dur="4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1" presetID="10" presetClass="exit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2" dur="4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3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4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6" dur="4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7" presetID="10" presetClass="exit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8" dur="4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9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0" presetID="10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2" dur="4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3" presetID="10" presetClass="exit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4" dur="4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5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6" presetID="10" presetClass="exit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7" dur="3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8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9" presetID="10" presetClass="exit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0" dur="3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1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2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3" dur="3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4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5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6" dur="3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7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8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9" dur="3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0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1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2" dur="3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3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4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5" dur="3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6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7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8" dur="3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9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0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1" dur="3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2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3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4" dur="3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5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6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7" dur="3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8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9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0" dur="3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1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2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3" dur="3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4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5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6" dur="3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7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8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9" dur="3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0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1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2" dur="3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3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4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5" dur="3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6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7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8" dur="3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9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0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1" dur="3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2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3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4" dur="3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5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6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7" dur="3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8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9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0" dur="3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1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2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3" dur="3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4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5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6" dur="3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7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8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9" dur="3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0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1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2" dur="3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3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4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5" dur="3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6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7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8" dur="3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9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0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1" dur="3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2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3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4" dur="3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5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6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7" dur="3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8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9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0" dur="3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1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2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3" dur="3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4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5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6" dur="3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7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8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9" dur="3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0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1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2" dur="3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3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4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5" dur="3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6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7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8" dur="3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9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0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1" dur="3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2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3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4" dur="3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5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6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7" dur="3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8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9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0" dur="3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1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2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3" dur="3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4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5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6" dur="3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7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8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9" dur="3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0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1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2" dur="3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3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4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5" dur="3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6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7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8" dur="3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9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0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1" dur="3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2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3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4" dur="3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5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6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7" dur="3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8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9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0" dur="3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1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2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3" dur="3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4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5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6" dur="3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7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8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9" dur="3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0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1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2" dur="3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3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4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5" dur="3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6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7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8" dur="3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9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0" fill="hold">
                            <p:stCondLst>
                              <p:cond delay="6000"/>
                            </p:stCondLst>
                            <p:childTnLst>
                              <p:par>
                                <p:cTn id="551" presetID="10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3" dur="2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6" grpId="2" animBg="1"/>
      <p:bldP spid="6" grpId="3" animBg="1"/>
      <p:bldP spid="7" grpId="0" animBg="1"/>
      <p:bldP spid="7" grpId="1" animBg="1"/>
      <p:bldP spid="7" grpId="2" animBg="1"/>
      <p:bldP spid="7" grpId="3" animBg="1"/>
      <p:bldP spid="8" grpId="0" animBg="1"/>
      <p:bldP spid="8" grpId="1" animBg="1"/>
      <p:bldP spid="8" grpId="2" animBg="1"/>
      <p:bldP spid="8" grpId="3" animBg="1"/>
      <p:bldP spid="9" grpId="0" animBg="1"/>
      <p:bldP spid="9" grpId="1" animBg="1"/>
      <p:bldP spid="9" grpId="2" animBg="1"/>
      <p:bldP spid="9" grpId="3" animBg="1"/>
      <p:bldP spid="10" grpId="0" animBg="1"/>
      <p:bldP spid="10" grpId="1" animBg="1"/>
      <p:bldP spid="10" grpId="2" animBg="1"/>
      <p:bldP spid="10" grpId="3" animBg="1"/>
      <p:bldP spid="11" grpId="0" animBg="1"/>
      <p:bldP spid="11" grpId="1" animBg="1"/>
      <p:bldP spid="11" grpId="2" animBg="1"/>
      <p:bldP spid="11" grpId="3" animBg="1"/>
      <p:bldP spid="12" grpId="0" animBg="1"/>
      <p:bldP spid="12" grpId="1" animBg="1"/>
      <p:bldP spid="12" grpId="2" animBg="1"/>
      <p:bldP spid="12" grpId="3" animBg="1"/>
      <p:bldP spid="76" grpId="0"/>
      <p:bldP spid="76" grpId="1"/>
      <p:bldP spid="76" grpId="2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4070" y="-777311"/>
            <a:ext cx="4685587" cy="7033076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7897" y="153248"/>
            <a:ext cx="4562615" cy="6083486"/>
          </a:xfrm>
          <a:prstGeom prst="rect">
            <a:avLst/>
          </a:prstGeom>
        </p:spPr>
      </p:pic>
      <p:sp>
        <p:nvSpPr>
          <p:cNvPr id="6" name="椭圆 5"/>
          <p:cNvSpPr/>
          <p:nvPr/>
        </p:nvSpPr>
        <p:spPr>
          <a:xfrm>
            <a:off x="395536" y="1680132"/>
            <a:ext cx="2107571" cy="2107571"/>
          </a:xfrm>
          <a:prstGeom prst="ellipse">
            <a:avLst/>
          </a:prstGeom>
          <a:solidFill>
            <a:schemeClr val="bg1">
              <a:alpha val="57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4066390" y="2628676"/>
            <a:ext cx="1496698" cy="1496698"/>
          </a:xfrm>
          <a:prstGeom prst="ellipse">
            <a:avLst/>
          </a:prstGeom>
          <a:solidFill>
            <a:schemeClr val="bg1">
              <a:alpha val="57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6156176" y="1312013"/>
            <a:ext cx="2843808" cy="2843808"/>
          </a:xfrm>
          <a:prstGeom prst="ellipse">
            <a:avLst/>
          </a:prstGeom>
          <a:solidFill>
            <a:schemeClr val="bg1">
              <a:alpha val="57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1619672" y="473163"/>
            <a:ext cx="2843808" cy="2843808"/>
          </a:xfrm>
          <a:prstGeom prst="ellipse">
            <a:avLst/>
          </a:prstGeom>
          <a:solidFill>
            <a:schemeClr val="bg1">
              <a:alpha val="57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4742349" y="803861"/>
            <a:ext cx="1789707" cy="1789707"/>
          </a:xfrm>
          <a:prstGeom prst="ellipse">
            <a:avLst/>
          </a:prstGeom>
          <a:solidFill>
            <a:schemeClr val="bg1">
              <a:alpha val="57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3690626" y="1316280"/>
            <a:ext cx="1789707" cy="1789707"/>
          </a:xfrm>
          <a:prstGeom prst="ellipse">
            <a:avLst/>
          </a:prstGeom>
          <a:solidFill>
            <a:schemeClr val="bg1">
              <a:alpha val="57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pic>
        <p:nvPicPr>
          <p:cNvPr id="14" name="图片 13" descr="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1685" y="2568732"/>
            <a:ext cx="231775" cy="233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图片 14" descr="6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8060" y="2917982"/>
            <a:ext cx="174625" cy="174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图片 15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8572" y="2684620"/>
            <a:ext cx="115888" cy="117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图片 16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6235" y="2684620"/>
            <a:ext cx="117475" cy="117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图片 17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0860" y="2859245"/>
            <a:ext cx="115887" cy="115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图片 18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9360" y="2568732"/>
            <a:ext cx="115887" cy="115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图片 19" descr="6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6747" y="2511582"/>
            <a:ext cx="174625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图片 20" descr="6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8360" y="2722720"/>
            <a:ext cx="174625" cy="174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图片 21" descr="6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1885" y="2917982"/>
            <a:ext cx="174625" cy="174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图片 22" descr="6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2397" y="3033870"/>
            <a:ext cx="174625" cy="174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图片 23" descr="6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9360" y="2684620"/>
            <a:ext cx="173037" cy="174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图片 24" descr="6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5760" y="2627470"/>
            <a:ext cx="174625" cy="174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图片 25" descr="6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2160" y="2627470"/>
            <a:ext cx="174625" cy="174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图片 26" descr="6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5010" y="2859245"/>
            <a:ext cx="173037" cy="174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图片 27" descr="6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2672" y="2859245"/>
            <a:ext cx="174625" cy="174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图片 28" descr="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9322" y="2684620"/>
            <a:ext cx="233363" cy="233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" name="图片 29" descr="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4172" y="2508407"/>
            <a:ext cx="231775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" name="图片 30" descr="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0347" y="2743357"/>
            <a:ext cx="233363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" name="图片 31" descr="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5997" y="2452845"/>
            <a:ext cx="233363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" name="图片 32" descr="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2397" y="2568732"/>
            <a:ext cx="233363" cy="233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" name="图片 33" descr="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1647" y="2975132"/>
            <a:ext cx="233363" cy="233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" name="图片 34" descr="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0385" y="2568732"/>
            <a:ext cx="231775" cy="233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" name="图片 35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0110" y="2859245"/>
            <a:ext cx="115887" cy="115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" name="图片 36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6510" y="2802095"/>
            <a:ext cx="115887" cy="115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" name="图片 37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2397" y="2917982"/>
            <a:ext cx="117475" cy="115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图片 38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5760" y="2859245"/>
            <a:ext cx="115887" cy="115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" name="图片 39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5010" y="2802095"/>
            <a:ext cx="115887" cy="115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" name="图片 40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1135" y="2802095"/>
            <a:ext cx="115887" cy="115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2" name="图片 41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5997" y="3033870"/>
            <a:ext cx="115888" cy="115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" name="图片 42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4222" y="3092607"/>
            <a:ext cx="115888" cy="115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" name="图片 43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3710" y="3092607"/>
            <a:ext cx="115887" cy="115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" name="图片 44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9835" y="2917982"/>
            <a:ext cx="115887" cy="115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" name="图片 45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0347" y="2511582"/>
            <a:ext cx="115888" cy="115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" name="图片 46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4222" y="2452845"/>
            <a:ext cx="115888" cy="115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" name="图片 47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8847" y="2568732"/>
            <a:ext cx="115888" cy="115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" name="图片 48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9360" y="3149757"/>
            <a:ext cx="115887" cy="115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" name="图片 49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3197" y="3092607"/>
            <a:ext cx="115888" cy="115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" name="图片 50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8572" y="2802095"/>
            <a:ext cx="115888" cy="115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" name="图片 51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3947" y="2802095"/>
            <a:ext cx="115888" cy="115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" name="图片 52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5722" y="2975132"/>
            <a:ext cx="117475" cy="117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" name="图片 53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4460" y="2684620"/>
            <a:ext cx="115887" cy="117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" name="图片 54" descr="6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0860" y="2802095"/>
            <a:ext cx="174625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" name="图片 55" descr="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0860" y="2917982"/>
            <a:ext cx="233362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" name="图片 56" descr="6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0860" y="2627470"/>
            <a:ext cx="174625" cy="174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" name="图片 57" descr="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4110" y="2436970"/>
            <a:ext cx="231775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9" name="图片 58" descr="6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0622" y="2684620"/>
            <a:ext cx="174625" cy="174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" name="图片 59" descr="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0622" y="2802095"/>
            <a:ext cx="231775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" name="图片 60" descr="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2397" y="2743357"/>
            <a:ext cx="233363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" name="图片 61" descr="6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2160" y="2684620"/>
            <a:ext cx="174625" cy="174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3" name="图片 62" descr="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2160" y="2802095"/>
            <a:ext cx="233362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4" name="图片 63" descr="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5672" y="2651282"/>
            <a:ext cx="231775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5" name="图片 64" descr="6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1647" y="2627470"/>
            <a:ext cx="174625" cy="174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6" name="图片 65" descr="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1647" y="2743357"/>
            <a:ext cx="233363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7" name="图片 66" descr="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8422" y="2651282"/>
            <a:ext cx="231775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8" name="图片 67" descr="6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1685" y="2659220"/>
            <a:ext cx="174625" cy="174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" name="图片 68" descr="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4047" y="2776695"/>
            <a:ext cx="231775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0" name="图片 69" descr="6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4560" y="2486182"/>
            <a:ext cx="174625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" name="图片 70" descr="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4560" y="2602070"/>
            <a:ext cx="231775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2" name="图片 71" descr="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1222" y="2521107"/>
            <a:ext cx="714375" cy="71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3" name="图片 72" descr="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7897" y="2289332"/>
            <a:ext cx="714375" cy="71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4" name="图片 73" descr="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9860" y="2222657"/>
            <a:ext cx="1071562" cy="1071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5" name="图片 74" descr="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010" y="2273457"/>
            <a:ext cx="714375" cy="71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6" name="图片 75" descr="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4297" y="2579845"/>
            <a:ext cx="714375" cy="71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7" name="图片 76" descr="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1360" y="2294095"/>
            <a:ext cx="714375" cy="71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8" name="图片 77" descr="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0322" y="2487770"/>
            <a:ext cx="714375" cy="71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Click="0" advTm="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-3.55665E-6 L -4.44444E-6 0.14573 " pathEditMode="relative" rAng="0" ptsTypes="AA">
                                      <p:cBhvr>
                                        <p:cTn id="6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7286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-1.59617E-6 L -4.44444E-6 -0.15591 " pathEditMode="relative" rAng="0" ptsTypes="AA">
                                      <p:cBhvr>
                                        <p:cTn id="8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7811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2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6" presetClass="emph" presetSubtype="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23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4" presetID="10" presetClass="exit" presetSubtype="0" fill="hold" grpId="2" nodeType="with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23" presetClass="entr" presetSubtype="16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6" presetClass="emph" presetSubtype="0" fill="hold" grpId="1" nodeType="withEffect">
                                  <p:stCondLst>
                                    <p:cond delay="1300"/>
                                  </p:stCondLst>
                                  <p:childTnLst>
                                    <p:animScale>
                                      <p:cBhvr>
                                        <p:cTn id="32" dur="2000" fill="hold"/>
                                        <p:tgtEl>
                                          <p:spTgt spid="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10" presetClass="exit" presetSubtype="0" fill="hold" grpId="2" nodeType="withEffect">
                                  <p:stCondLst>
                                    <p:cond delay="1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23" presetClass="entr" presetSubtype="16" fill="hold" grpId="0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6" presetClass="emph" presetSubtype="0" fill="hold" grpId="1" nodeType="withEffect">
                                  <p:stCondLst>
                                    <p:cond delay="3200"/>
                                  </p:stCondLst>
                                  <p:childTnLst>
                                    <p:animScale>
                                      <p:cBhvr>
                                        <p:cTn id="41" dur="2000" fill="hold"/>
                                        <p:tgtEl>
                                          <p:spTgt spid="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42" presetID="10" presetClass="exit" presetSubtype="0" fill="hold" grpId="2" nodeType="withEffect">
                                  <p:stCondLst>
                                    <p:cond delay="3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23" presetClass="entr" presetSubtype="16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6" presetClass="emph" presetSubtype="0" fill="hold" grpId="1" nodeType="withEffect">
                                  <p:stCondLst>
                                    <p:cond delay="2300"/>
                                  </p:stCondLst>
                                  <p:childTnLst>
                                    <p:animScale>
                                      <p:cBhvr>
                                        <p:cTn id="50" dur="2000" fill="hold"/>
                                        <p:tgtEl>
                                          <p:spTgt spid="1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51" presetID="10" presetClass="exit" presetSubtype="0" fill="hold" grpId="2" nodeType="withEffect">
                                  <p:stCondLst>
                                    <p:cond delay="2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2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6" presetClass="emph" presetSubtype="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animScale>
                                      <p:cBhvr>
                                        <p:cTn id="59" dur="2000" fill="hold"/>
                                        <p:tgtEl>
                                          <p:spTgt spid="1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60" presetID="10" presetClass="exit" presetSubtype="0" fill="hold" grpId="2" nodeType="withEffect">
                                  <p:stCondLst>
                                    <p:cond delay="3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8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8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3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3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2" presetClass="entr" presetSubtype="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3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3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2" presetClass="entr" presetSubtype="8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3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3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2" presetClass="entr" presetSubtype="2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3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3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2" presetClass="entr" presetSubtype="8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3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3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2" presetClass="entr" presetSubtype="8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3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3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2" presetClass="entr" presetSubtype="2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3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3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9" presetID="2" presetClass="entr" presetSubtype="8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3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3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3" presetID="2" presetClass="entr" presetSubtype="8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5" dur="3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6" dur="3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7" presetID="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9" dur="3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0" dur="3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1" presetID="2" presetClass="entr" presetSubtype="8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3" dur="3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4" dur="3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5" presetID="2" presetClass="entr" presetSubtype="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7" dur="3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8" dur="3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9" presetID="2" presetClass="entr" presetSubtype="8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1" dur="3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2" dur="3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3" presetID="2" presetClass="entr" presetSubtype="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5" dur="3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6" dur="3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7" presetID="2" presetClass="entr" presetSubtype="8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9" dur="3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0" dur="3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1" presetID="2" presetClass="entr" presetSubtype="8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3" dur="3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4" dur="3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5" presetID="2" presetClass="entr" presetSubtype="8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7" dur="3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8" dur="3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9" presetID="2" presetClass="entr" presetSubtype="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1" dur="3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2" dur="3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3" presetID="2" presetClass="entr" presetSubtype="8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5" dur="3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6" dur="3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7" presetID="2" presetClass="entr" presetSubtype="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9" dur="3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0" dur="3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1" presetID="2" presetClass="entr" presetSubtype="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3" dur="3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4" dur="3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5" presetID="2" presetClass="entr" presetSubtype="2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7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8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9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1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2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3" presetID="2" presetClass="entr" presetSubtype="2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5" dur="3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6" dur="3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7" presetID="2" presetClass="entr" presetSubtype="2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9" dur="3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0" dur="3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1" presetID="2" presetClass="entr" presetSubtype="2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3" dur="3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4" dur="3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5" presetID="2" presetClass="entr" presetSubtype="2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7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8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9" presetID="2" presetClass="entr" presetSubtype="2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1" dur="3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2" dur="3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3" presetID="2" presetClass="entr" presetSubtype="2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5" dur="3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6" dur="3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7" presetID="2" presetClass="entr" presetSubtype="2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9" dur="3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0" dur="3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1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3" dur="3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4" dur="3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5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7" dur="3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8" dur="3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9" presetID="2" presetClass="entr" presetSubtype="2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1" dur="3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2" dur="3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3" presetID="2" presetClass="entr" presetSubtype="2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5" dur="3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6" dur="3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7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9" dur="3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0" dur="3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3" dur="3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4" dur="3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5" presetID="2" presetClass="entr" presetSubtype="2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7" dur="3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8" dur="3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1" dur="3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2" dur="3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3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5" dur="3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6" dur="3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9" dur="3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0" dur="3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1" presetID="2" presetClass="entr" presetSubtype="2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3" dur="3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4" dur="3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5" presetID="2" presetClass="entr" presetSubtype="2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7" dur="3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8" dur="3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9" presetID="2" presetClass="entr" presetSubtype="2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1" dur="3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2" dur="3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3" presetID="2" presetClass="entr" presetSubtype="2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5" dur="3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6" dur="3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7" presetID="2" presetClass="entr" presetSubtype="2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9" dur="3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0" dur="3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1" presetID="2" presetClass="entr" presetSubtype="2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3" dur="3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4" dur="3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5" presetID="2" presetClass="entr" presetSubtype="2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7" dur="3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8" dur="3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9" presetID="2" presetClass="entr" presetSubtype="2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1" dur="3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2" dur="3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3" presetID="2" presetClass="entr" presetSubtype="2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5" dur="3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6" dur="3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7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9" dur="3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0" dur="3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1" presetID="2" presetClass="entr" presetSubtype="2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3" dur="3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4" dur="3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5" presetID="2" presetClass="entr" presetSubtype="2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7" dur="3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8" dur="3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1" dur="3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2" dur="3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3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5" dur="4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6" presetID="10" presetClass="exit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7" dur="4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8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9" presetID="10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3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1" dur="4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2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3" dur="4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5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7" dur="4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8" presetID="10" presetClass="exit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9" dur="4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0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1" presetID="10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3" dur="4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4" presetID="10" presetClass="exit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5" dur="4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7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9" dur="4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0" presetID="10" presetClass="exit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1" dur="4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2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3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5" dur="4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6" presetID="10" presetClass="exit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7" dur="4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8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9" presetID="10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1" dur="4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2" presetID="10" presetClass="exit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3" dur="4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4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5" presetID="10" presetClass="exit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6" dur="3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7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8" presetID="10" presetClass="exit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9" dur="3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0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1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2" dur="3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3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4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5" dur="3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6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7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8" dur="3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9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0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1" dur="3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2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3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4" dur="3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5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6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7" dur="3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8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9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0" dur="3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1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2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3" dur="3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4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5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6" dur="3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7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8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9" dur="3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0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1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2" dur="3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3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4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5" dur="3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6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7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8" dur="3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9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0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1" dur="3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2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3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4" dur="3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5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6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7" dur="3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8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9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0" dur="3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1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2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3" dur="3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4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5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6" dur="3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7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8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9" dur="3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0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1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2" dur="3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3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4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5" dur="3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6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7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8" dur="3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9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0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1" dur="3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2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3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4" dur="3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5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6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7" dur="3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8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9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0" dur="3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1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2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3" dur="3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4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5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6" dur="3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7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8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9" dur="3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0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1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2" dur="3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3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4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5" dur="3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6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7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8" dur="3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9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0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1" dur="3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2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3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4" dur="3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5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6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7" dur="3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8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9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0" dur="3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1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2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3" dur="3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4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5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6" dur="3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7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8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9" dur="3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0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1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2" dur="3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3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4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5" dur="3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6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7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8" dur="3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9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0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1" dur="3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2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3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4" dur="3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5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6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7" dur="3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8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9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0" dur="3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1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2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3" dur="3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4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5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6" dur="3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7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8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9" dur="3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0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1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2" dur="3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3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4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5" dur="3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6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7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8" dur="3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9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0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1" dur="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2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3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4" dur="3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5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6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7" dur="3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8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6" grpId="2" animBg="1"/>
      <p:bldP spid="7" grpId="0" animBg="1"/>
      <p:bldP spid="7" grpId="1" animBg="1"/>
      <p:bldP spid="7" grpId="2" animBg="1"/>
      <p:bldP spid="8" grpId="0" animBg="1"/>
      <p:bldP spid="8" grpId="1" animBg="1"/>
      <p:bldP spid="8" grpId="2" animBg="1"/>
      <p:bldP spid="9" grpId="0" animBg="1"/>
      <p:bldP spid="9" grpId="1" animBg="1"/>
      <p:bldP spid="9" grpId="2" animBg="1"/>
      <p:bldP spid="10" grpId="0" animBg="1"/>
      <p:bldP spid="10" grpId="1" animBg="1"/>
      <p:bldP spid="10" grpId="2" animBg="1"/>
      <p:bldP spid="11" grpId="0" animBg="1"/>
      <p:bldP spid="11" grpId="1" animBg="1"/>
      <p:bldP spid="11" grpId="2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75908"/>
            <a:ext cx="9144000" cy="5825505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0528" y="2427734"/>
            <a:ext cx="9141293" cy="514350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9362" y="2804397"/>
            <a:ext cx="2195087" cy="2195087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3419" y="-167923"/>
            <a:ext cx="1662099" cy="1662099"/>
          </a:xfrm>
          <a:prstGeom prst="rect">
            <a:avLst/>
          </a:prstGeom>
        </p:spPr>
      </p:pic>
      <p:pic>
        <p:nvPicPr>
          <p:cNvPr id="15" name="图片 14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3776" y="2721021"/>
            <a:ext cx="230230" cy="2318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图片 15" descr="6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0150" y="3069879"/>
            <a:ext cx="173461" cy="1734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图片 16" descr="6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0662" y="2836136"/>
            <a:ext cx="115116" cy="1166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图片 17" descr="6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8326" y="2836136"/>
            <a:ext cx="116692" cy="1166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图片 18" descr="6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2951" y="3010751"/>
            <a:ext cx="115114" cy="1151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图片 19" descr="6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1451" y="2720237"/>
            <a:ext cx="115114" cy="115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图片 20" descr="6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8838" y="2663469"/>
            <a:ext cx="173460" cy="1718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图片 21" descr="6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0450" y="2874617"/>
            <a:ext cx="173461" cy="1734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图片 22" descr="6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975" y="3069879"/>
            <a:ext cx="173461" cy="1734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图片 23" descr="6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4487" y="3185767"/>
            <a:ext cx="173461" cy="1734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图片 24" descr="6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1451" y="2836517"/>
            <a:ext cx="171884" cy="1734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图片 25" descr="6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7850" y="2779367"/>
            <a:ext cx="173461" cy="1734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图片 26" descr="6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4250" y="2779367"/>
            <a:ext cx="173461" cy="1734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图片 27" descr="6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7101" y="3011142"/>
            <a:ext cx="171884" cy="1734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图片 28" descr="6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4762" y="3011142"/>
            <a:ext cx="173461" cy="1734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" name="图片 29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1412" y="2836909"/>
            <a:ext cx="231807" cy="2318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" name="图片 30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6263" y="2660685"/>
            <a:ext cx="230230" cy="230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" name="图片 31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2437" y="2895635"/>
            <a:ext cx="231807" cy="230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" name="图片 32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8087" y="2605123"/>
            <a:ext cx="231807" cy="230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" name="图片 33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4487" y="2721021"/>
            <a:ext cx="231807" cy="2318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" name="图片 34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3737" y="3127421"/>
            <a:ext cx="231807" cy="2318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" name="图片 35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2476" y="2721021"/>
            <a:ext cx="230230" cy="2318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" name="图片 36" descr="6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2201" y="3010751"/>
            <a:ext cx="115114" cy="1151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" name="图片 37" descr="6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8601" y="2953601"/>
            <a:ext cx="115114" cy="1151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图片 38" descr="6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4487" y="3069487"/>
            <a:ext cx="116691" cy="115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" name="图片 39" descr="6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7851" y="3010751"/>
            <a:ext cx="115114" cy="1151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" name="图片 40" descr="6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7101" y="2953601"/>
            <a:ext cx="115114" cy="1151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2" name="图片 41" descr="6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3226" y="2953601"/>
            <a:ext cx="115114" cy="1151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" name="图片 42" descr="6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8087" y="3185376"/>
            <a:ext cx="115115" cy="1151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" name="图片 43" descr="6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6312" y="3244112"/>
            <a:ext cx="115115" cy="115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" name="图片 44" descr="6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5801" y="3244112"/>
            <a:ext cx="115114" cy="115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" name="图片 45" descr="6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1926" y="3069487"/>
            <a:ext cx="115114" cy="115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" name="图片 46" descr="6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2437" y="2663087"/>
            <a:ext cx="115115" cy="115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" name="图片 47" descr="6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6312" y="2604351"/>
            <a:ext cx="115115" cy="1151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" name="图片 48" descr="6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0937" y="2720237"/>
            <a:ext cx="115115" cy="115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" name="图片 49" descr="6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1451" y="3301262"/>
            <a:ext cx="115114" cy="115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" name="图片 50" descr="6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5287" y="3244112"/>
            <a:ext cx="115115" cy="115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" name="图片 51" descr="6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0662" y="2953601"/>
            <a:ext cx="115115" cy="1151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" name="图片 52" descr="6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6037" y="2953601"/>
            <a:ext cx="115115" cy="1151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" name="图片 53" descr="6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7813" y="3126648"/>
            <a:ext cx="116692" cy="1166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" name="图片 54" descr="6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6550" y="2836136"/>
            <a:ext cx="115115" cy="1166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" name="图片 55" descr="6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2951" y="2953982"/>
            <a:ext cx="173460" cy="1718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" name="图片 56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2950" y="3070260"/>
            <a:ext cx="231806" cy="230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" name="图片 57" descr="6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2950" y="2779367"/>
            <a:ext cx="173461" cy="1734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9" name="图片 58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6201" y="2589248"/>
            <a:ext cx="230230" cy="230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" name="图片 59" descr="6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2712" y="2836517"/>
            <a:ext cx="173461" cy="1734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" name="图片 60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2713" y="2954373"/>
            <a:ext cx="230230" cy="230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" name="图片 61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4487" y="2895635"/>
            <a:ext cx="231807" cy="230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3" name="图片 62" descr="6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4250" y="2836517"/>
            <a:ext cx="173461" cy="1734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4" name="图片 63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4250" y="2954373"/>
            <a:ext cx="231806" cy="230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5" name="图片 64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7763" y="2803560"/>
            <a:ext cx="230230" cy="230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6" name="图片 65" descr="6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3737" y="2779367"/>
            <a:ext cx="173461" cy="1734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7" name="图片 66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3737" y="2895635"/>
            <a:ext cx="231807" cy="230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8" name="图片 67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0513" y="2803560"/>
            <a:ext cx="230230" cy="230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" name="图片 68" descr="6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3775" y="2811117"/>
            <a:ext cx="173461" cy="1734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0" name="图片 69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6138" y="2928973"/>
            <a:ext cx="230230" cy="230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" name="图片 70" descr="6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6651" y="2638069"/>
            <a:ext cx="173460" cy="1718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2" name="图片 71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6651" y="2754348"/>
            <a:ext cx="230230" cy="230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3" name="图片 72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3313" y="2676603"/>
            <a:ext cx="709612" cy="709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4" name="图片 73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9988" y="2444828"/>
            <a:ext cx="709612" cy="709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5" name="图片 74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1950" y="2380535"/>
            <a:ext cx="1064417" cy="10644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6" name="图片 75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8101" y="2428953"/>
            <a:ext cx="709612" cy="709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7" name="图片 76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6388" y="2735341"/>
            <a:ext cx="709612" cy="709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8" name="图片 77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3451" y="2449591"/>
            <a:ext cx="709612" cy="709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9" name="图片 78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2413" y="2643266"/>
            <a:ext cx="709612" cy="709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0" name="AutoShape 503"/>
          <p:cNvSpPr>
            <a:spLocks noChangeArrowheads="1"/>
          </p:cNvSpPr>
          <p:nvPr/>
        </p:nvSpPr>
        <p:spPr bwMode="auto">
          <a:xfrm>
            <a:off x="3681950" y="-5685443"/>
            <a:ext cx="11035040" cy="11035040"/>
          </a:xfrm>
          <a:prstGeom prst="star8">
            <a:avLst>
              <a:gd name="adj" fmla="val 12806"/>
            </a:avLst>
          </a:prstGeom>
          <a:gradFill rotWithShape="1">
            <a:gsLst>
              <a:gs pos="0">
                <a:srgbClr val="FFFFFF">
                  <a:alpha val="5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81" name="文本框 13"/>
          <p:cNvSpPr txBox="1"/>
          <p:nvPr/>
        </p:nvSpPr>
        <p:spPr>
          <a:xfrm>
            <a:off x="539552" y="483518"/>
            <a:ext cx="26435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rgbClr val="FFE7BD"/>
                </a:solidFill>
                <a:cs typeface="+mn-ea"/>
                <a:sym typeface="+mn-lt"/>
              </a:rPr>
              <a:t>生活的魅力在于，与你在一起的每分每秒，那种生活美妙至极！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0">
        <p:circle/>
      </p:transition>
    </mc:Choice>
    <mc:Fallback xmlns="">
      <p:transition spd="slow" advClick="0" advTm="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nodeType="withEffect">
                                  <p:stCondLst>
                                    <p:cond delay="3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xit" presetSubtype="32" fill="hold" nodeType="withEffect">
                                  <p:stCondLst>
                                    <p:cond delay="36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3" dur="125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25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5" dur="1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xit" presetSubtype="32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8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8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3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3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3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3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8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3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3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2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3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3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8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3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3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8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3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3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2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3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3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8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3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3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8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3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3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3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3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2" presetClass="entr" presetSubtype="8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3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3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2" presetClass="entr" presetSubtype="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3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3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2" presetClass="entr" presetSubtype="8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3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3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2" presetClass="entr" presetSubtype="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3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3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2" presetClass="entr" presetSubtype="8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3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3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2" presetClass="entr" presetSubtype="8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3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3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2" presetClass="entr" presetSubtype="8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1" dur="3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2" dur="3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3" presetID="2" presetClass="entr" presetSubtype="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5" dur="3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6" dur="3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7" presetID="2" presetClass="entr" presetSubtype="8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9" dur="3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0" dur="3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1" presetID="2" presetClass="entr" presetSubtype="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3" dur="3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4" dur="3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5" presetID="2" presetClass="entr" presetSubtype="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7" dur="3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8" dur="3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9" presetID="2" presetClass="entr" presetSubtype="2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1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2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3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5" dur="3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6" dur="3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7" presetID="2" presetClass="entr" presetSubtype="2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9" dur="3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0" dur="3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1" presetID="2" presetClass="entr" presetSubtype="2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3" dur="3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4" dur="3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5" presetID="2" presetClass="entr" presetSubtype="2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7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8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9" presetID="2" presetClass="entr" presetSubtype="2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1" dur="3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2" dur="3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3" presetID="2" presetClass="entr" presetSubtype="2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5" dur="3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6" dur="3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7" presetID="2" presetClass="entr" presetSubtype="2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9" dur="3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0" dur="3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1" presetID="2" presetClass="entr" presetSubtype="2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3" dur="3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4" dur="3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5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7" dur="3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8" dur="3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9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1" dur="3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2" dur="3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3" presetID="2" presetClass="entr" presetSubtype="2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5" dur="3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6" dur="3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7" presetID="2" presetClass="entr" presetSubtype="2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9" dur="3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0" dur="3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1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3" dur="3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4" dur="3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7" dur="3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8" dur="3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9" presetID="2" presetClass="entr" presetSubtype="2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1" dur="3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2" dur="3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5" dur="3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6" dur="3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7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9" dur="3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0" dur="3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3" dur="3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4" dur="3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5" presetID="2" presetClass="entr" presetSubtype="2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7" dur="3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8" dur="3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9" presetID="2" presetClass="entr" presetSubtype="2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1" dur="3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2" dur="3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3" presetID="2" presetClass="entr" presetSubtype="2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5" dur="3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6" dur="3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7" presetID="2" presetClass="entr" presetSubtype="2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9" dur="3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0" dur="3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1" presetID="2" presetClass="entr" presetSubtype="2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3" dur="3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4" dur="3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5" presetID="2" presetClass="entr" presetSubtype="2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7" dur="3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8" dur="3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9" presetID="2" presetClass="entr" presetSubtype="2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1" dur="3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2" dur="3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3" presetID="2" presetClass="entr" presetSubtype="2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5" dur="3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6" dur="3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7" presetID="2" presetClass="entr" presetSubtype="2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9" dur="3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0" dur="3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1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3" dur="3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4" dur="3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5" presetID="2" presetClass="entr" presetSubtype="2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7" dur="3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8" dur="3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9" presetID="2" presetClass="entr" presetSubtype="2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1" dur="3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2" dur="3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5" dur="3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6" dur="3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7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9" dur="4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0" presetID="10" presetClass="exit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1" dur="4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3" presetID="10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5" dur="4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6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7" dur="4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9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1" dur="4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2" presetID="10" presetClass="exit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3" dur="4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5" presetID="10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7" dur="4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8" presetID="10" presetClass="exit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9" dur="4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0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1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3" dur="4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4" presetID="10" presetClass="exit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5" dur="4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7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9" dur="4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0" presetID="10" presetClass="exit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1" dur="4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2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3" presetID="10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5" dur="4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6" presetID="10" presetClass="exit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7" dur="4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8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9" presetID="10" presetClass="exit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0" dur="3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1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2" presetID="10" presetClass="exit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3" dur="3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4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5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6" dur="3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7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8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9" dur="3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0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1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2" dur="3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3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4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5" dur="3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6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7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8" dur="3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9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0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1" dur="3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2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3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4" dur="3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5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6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7" dur="3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8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9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0" dur="3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1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2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3" dur="3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4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5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6" dur="3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7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8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9" dur="3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0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1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2" dur="3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3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4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5" dur="3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6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7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8" dur="3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9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0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1" dur="3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2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3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4" dur="3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5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6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7" dur="3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8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9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0" dur="3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1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2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3" dur="3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4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5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6" dur="3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7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8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9" dur="3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0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1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2" dur="3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3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4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5" dur="3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6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7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8" dur="3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9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0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1" dur="3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2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3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4" dur="3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5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6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7" dur="3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8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9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0" dur="3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1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2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3" dur="3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4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5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6" dur="3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7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8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9" dur="3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0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1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2" dur="3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3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4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5" dur="3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6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7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8" dur="3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9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0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1" dur="3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2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3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4" dur="3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5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6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7" dur="3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8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9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0" dur="3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1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2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3" dur="3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4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5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6" dur="3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7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8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9" dur="3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0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1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2" dur="3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3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4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5" dur="3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6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7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8" dur="3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9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0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1" dur="3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2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3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4" dur="3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5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6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7" dur="3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8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9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0" dur="3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1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2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3" dur="3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4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5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6" dur="3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7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8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9" dur="3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0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1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2" dur="3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3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4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5" dur="3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6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7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8" dur="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9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0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1" dur="3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2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3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494" dur="5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5" fill="hold">
                            <p:stCondLst>
                              <p:cond delay="5000"/>
                            </p:stCondLst>
                            <p:childTnLst>
                              <p:par>
                                <p:cTn id="496" presetID="10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8" dur="2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" grpId="0" animBg="1"/>
      <p:bldP spid="81" grpId="0"/>
      <p:bldP spid="81" grpId="1"/>
      <p:bldP spid="81" grpId="2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50725"/>
            <a:ext cx="9143999" cy="5794224"/>
          </a:xfrm>
          <a:prstGeom prst="rect">
            <a:avLst/>
          </a:prstGeom>
        </p:spPr>
      </p:pic>
      <p:sp>
        <p:nvSpPr>
          <p:cNvPr id="76" name="心形 75"/>
          <p:cNvSpPr/>
          <p:nvPr/>
        </p:nvSpPr>
        <p:spPr>
          <a:xfrm rot="2040686">
            <a:off x="-218947" y="5299510"/>
            <a:ext cx="576064" cy="504056"/>
          </a:xfrm>
          <a:prstGeom prst="heart">
            <a:avLst/>
          </a:prstGeom>
          <a:solidFill>
            <a:schemeClr val="bg1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77" name="心形 76"/>
          <p:cNvSpPr/>
          <p:nvPr/>
        </p:nvSpPr>
        <p:spPr>
          <a:xfrm rot="1087763">
            <a:off x="874035" y="5488549"/>
            <a:ext cx="470178" cy="411406"/>
          </a:xfrm>
          <a:prstGeom prst="heart">
            <a:avLst/>
          </a:prstGeom>
          <a:solidFill>
            <a:schemeClr val="bg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78" name="心形 77"/>
          <p:cNvSpPr/>
          <p:nvPr/>
        </p:nvSpPr>
        <p:spPr>
          <a:xfrm rot="2079924">
            <a:off x="1564822" y="5595636"/>
            <a:ext cx="405065" cy="354432"/>
          </a:xfrm>
          <a:prstGeom prst="heart">
            <a:avLst/>
          </a:prstGeom>
          <a:solidFill>
            <a:schemeClr val="bg1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145" name="心形 144"/>
          <p:cNvSpPr/>
          <p:nvPr/>
        </p:nvSpPr>
        <p:spPr>
          <a:xfrm rot="2040686">
            <a:off x="-624318" y="4521445"/>
            <a:ext cx="576064" cy="504056"/>
          </a:xfrm>
          <a:prstGeom prst="heart">
            <a:avLst/>
          </a:prstGeom>
          <a:solidFill>
            <a:schemeClr val="bg1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146" name="心形 145"/>
          <p:cNvSpPr/>
          <p:nvPr/>
        </p:nvSpPr>
        <p:spPr>
          <a:xfrm rot="1087763">
            <a:off x="-533727" y="5029669"/>
            <a:ext cx="470178" cy="411406"/>
          </a:xfrm>
          <a:prstGeom prst="heart">
            <a:avLst/>
          </a:prstGeom>
          <a:solidFill>
            <a:schemeClr val="bg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147" name="心形 146"/>
          <p:cNvSpPr/>
          <p:nvPr/>
        </p:nvSpPr>
        <p:spPr>
          <a:xfrm rot="2847559">
            <a:off x="-678686" y="3734199"/>
            <a:ext cx="470178" cy="411406"/>
          </a:xfrm>
          <a:prstGeom prst="heart">
            <a:avLst/>
          </a:prstGeom>
          <a:solidFill>
            <a:schemeClr val="bg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148" name="心形 147"/>
          <p:cNvSpPr/>
          <p:nvPr/>
        </p:nvSpPr>
        <p:spPr>
          <a:xfrm rot="1087763">
            <a:off x="-641442" y="5614478"/>
            <a:ext cx="470178" cy="411406"/>
          </a:xfrm>
          <a:prstGeom prst="heart">
            <a:avLst/>
          </a:prstGeom>
          <a:solidFill>
            <a:schemeClr val="bg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pic>
        <p:nvPicPr>
          <p:cNvPr id="149" name="图片 14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9872" y="1996480"/>
            <a:ext cx="2009287" cy="2009287"/>
          </a:xfrm>
          <a:prstGeom prst="rect">
            <a:avLst/>
          </a:prstGeom>
        </p:spPr>
      </p:pic>
      <p:pic>
        <p:nvPicPr>
          <p:cNvPr id="150" name="图片 149" descr="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340" y="2797138"/>
            <a:ext cx="230230" cy="2318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1" name="图片 150" descr="6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1714" y="3145996"/>
            <a:ext cx="173461" cy="1734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2" name="图片 151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2226" y="2912253"/>
            <a:ext cx="115116" cy="1166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" name="图片 152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9890" y="2912253"/>
            <a:ext cx="116692" cy="1166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4" name="图片 153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4515" y="3086868"/>
            <a:ext cx="115114" cy="1151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5" name="图片 154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3015" y="2796354"/>
            <a:ext cx="115114" cy="115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6" name="图片 155" descr="6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0402" y="2739586"/>
            <a:ext cx="173460" cy="1718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7" name="图片 156" descr="6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2014" y="2950734"/>
            <a:ext cx="173461" cy="1734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8" name="图片 157" descr="6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5539" y="3145996"/>
            <a:ext cx="173461" cy="1734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9" name="图片 158" descr="6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6051" y="3261884"/>
            <a:ext cx="173461" cy="1734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0" name="图片 159" descr="6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3015" y="2912634"/>
            <a:ext cx="171884" cy="1734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1" name="图片 160" descr="6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9414" y="2855484"/>
            <a:ext cx="173461" cy="1734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2" name="图片 161" descr="6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5814" y="2855484"/>
            <a:ext cx="173461" cy="1734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" name="图片 162" descr="6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8665" y="3087259"/>
            <a:ext cx="171884" cy="1734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4" name="图片 163" descr="6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6326" y="3087259"/>
            <a:ext cx="173461" cy="1734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5" name="图片 164" descr="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976" y="2913026"/>
            <a:ext cx="231807" cy="2318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6" name="图片 165" descr="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7827" y="2736802"/>
            <a:ext cx="230230" cy="230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7" name="图片 166" descr="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4001" y="2971752"/>
            <a:ext cx="231807" cy="230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8" name="图片 167" descr="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9651" y="2681240"/>
            <a:ext cx="231807" cy="230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9" name="图片 168" descr="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6051" y="2797138"/>
            <a:ext cx="231807" cy="2318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0" name="图片 169" descr="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5301" y="3203538"/>
            <a:ext cx="231807" cy="2318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1" name="图片 170" descr="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4040" y="2797138"/>
            <a:ext cx="230230" cy="2318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2" name="图片 171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3765" y="3086868"/>
            <a:ext cx="115114" cy="1151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3" name="图片 172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0165" y="3029718"/>
            <a:ext cx="115114" cy="1151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" name="图片 173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6051" y="3145604"/>
            <a:ext cx="116691" cy="115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5" name="图片 174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9415" y="3086868"/>
            <a:ext cx="115114" cy="1151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6" name="图片 175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8665" y="3029718"/>
            <a:ext cx="115114" cy="1151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7" name="图片 176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4790" y="3029718"/>
            <a:ext cx="115114" cy="1151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8" name="图片 177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9651" y="3261493"/>
            <a:ext cx="115115" cy="1151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9" name="图片 178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7876" y="3320229"/>
            <a:ext cx="115115" cy="115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0" name="图片 179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7365" y="3320229"/>
            <a:ext cx="115114" cy="115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1" name="图片 180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3490" y="3145604"/>
            <a:ext cx="115114" cy="115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2" name="图片 181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4001" y="2739204"/>
            <a:ext cx="115115" cy="115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3" name="图片 182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7876" y="2680468"/>
            <a:ext cx="115115" cy="1151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" name="图片 183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2501" y="2796354"/>
            <a:ext cx="115115" cy="115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5" name="图片 184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3015" y="3377379"/>
            <a:ext cx="115114" cy="115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6" name="图片 185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6851" y="3320229"/>
            <a:ext cx="115115" cy="115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7" name="图片 186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2226" y="3029718"/>
            <a:ext cx="115115" cy="1151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8" name="图片 187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7601" y="3029718"/>
            <a:ext cx="115115" cy="1151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9" name="图片 188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9377" y="3202765"/>
            <a:ext cx="116692" cy="1166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0" name="图片 189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8114" y="2912253"/>
            <a:ext cx="115115" cy="1166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1" name="图片 190" descr="6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4515" y="3030099"/>
            <a:ext cx="173460" cy="1718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2" name="图片 191" descr="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4514" y="3146377"/>
            <a:ext cx="231806" cy="230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3" name="图片 192" descr="6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4514" y="2855484"/>
            <a:ext cx="173461" cy="1734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" name="图片 193" descr="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7765" y="2665365"/>
            <a:ext cx="230230" cy="230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5" name="图片 194" descr="6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4276" y="2912634"/>
            <a:ext cx="173461" cy="1734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6" name="图片 195" descr="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4277" y="3030490"/>
            <a:ext cx="230230" cy="230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7" name="图片 196" descr="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6051" y="2971752"/>
            <a:ext cx="231807" cy="230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8" name="图片 197" descr="6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5814" y="2912634"/>
            <a:ext cx="173461" cy="1734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9" name="图片 198" descr="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5814" y="3030490"/>
            <a:ext cx="231806" cy="230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0" name="图片 199" descr="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9327" y="2879677"/>
            <a:ext cx="230230" cy="230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1" name="图片 200" descr="6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5301" y="2855484"/>
            <a:ext cx="173461" cy="1734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2" name="图片 201" descr="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5301" y="2971752"/>
            <a:ext cx="231807" cy="230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3" name="图片 202" descr="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2077" y="2879677"/>
            <a:ext cx="230230" cy="230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" name="图片 203" descr="6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339" y="2887234"/>
            <a:ext cx="173461" cy="1734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" name="图片 204" descr="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702" y="3005090"/>
            <a:ext cx="230230" cy="230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" name="图片 205" descr="6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215" y="2714186"/>
            <a:ext cx="173460" cy="1718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7" name="图片 206" descr="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215" y="2830465"/>
            <a:ext cx="230230" cy="230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8" name="图片 207" descr="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4877" y="2752720"/>
            <a:ext cx="709612" cy="709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9" name="图片 208" descr="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1552" y="2520945"/>
            <a:ext cx="709612" cy="709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0" name="图片 209" descr="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3514" y="2456652"/>
            <a:ext cx="1064417" cy="10644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1" name="图片 210" descr="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9665" y="2505070"/>
            <a:ext cx="709612" cy="709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2" name="图片 211" descr="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7952" y="2811458"/>
            <a:ext cx="709612" cy="709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3" name="图片 212" descr="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5015" y="2525708"/>
            <a:ext cx="709612" cy="709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4" name="图片 213" descr="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3977" y="2719383"/>
            <a:ext cx="709612" cy="709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9" name="AutoShape 503"/>
          <p:cNvSpPr>
            <a:spLocks noChangeArrowheads="1"/>
          </p:cNvSpPr>
          <p:nvPr/>
        </p:nvSpPr>
        <p:spPr bwMode="auto">
          <a:xfrm>
            <a:off x="3681950" y="-5685443"/>
            <a:ext cx="11035040" cy="11035040"/>
          </a:xfrm>
          <a:prstGeom prst="star8">
            <a:avLst>
              <a:gd name="adj" fmla="val 12806"/>
            </a:avLst>
          </a:prstGeom>
          <a:gradFill rotWithShape="1">
            <a:gsLst>
              <a:gs pos="0">
                <a:srgbClr val="FFFFFF">
                  <a:alpha val="5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80" name="文本框 13"/>
          <p:cNvSpPr txBox="1"/>
          <p:nvPr/>
        </p:nvSpPr>
        <p:spPr>
          <a:xfrm>
            <a:off x="6012160" y="2787774"/>
            <a:ext cx="278833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rgbClr val="FFE7BD"/>
                </a:solidFill>
                <a:cs typeface="+mn-ea"/>
                <a:sym typeface="+mn-lt"/>
              </a:rPr>
              <a:t>太多的回忆和希望，不管它有多疯狂，我愿意一生珍藏。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0">
        <p:circle/>
      </p:transition>
    </mc:Choice>
    <mc:Fallback xmlns="">
      <p:transition spd="slow" advClick="0" advTm="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7000" fill="hold"/>
                                        <p:tgtEl>
                                          <p:spTgt spid="4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56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-4.21426E-6 L 0.86267 -0.98549 " pathEditMode="relative" rAng="0" ptsTypes="AA">
                                      <p:cBhvr>
                                        <p:cTn id="8" dur="5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125" y="-49274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5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19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" dur="5000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0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0" presetClass="exit" presetSubtype="0" fill="hold" grpId="3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2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56" presetClass="path" presetSubtype="0" accel="50000" decel="5000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-4.16667E-6 -5.68077E-7 L 0.67796 -0.77524 " pathEditMode="relative" rAng="0" ptsTypes="AA">
                                      <p:cBhvr>
                                        <p:cTn id="19" dur="5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889" y="-38777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8" presetClass="emph" presetSubtype="0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Rot by="21600000">
                                      <p:cBhvr>
                                        <p:cTn id="21" dur="5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2" presetID="19" presetClass="exit" presetSubtype="10" fill="hold" grpId="2" nodeType="withEffect">
                                  <p:stCondLst>
                                    <p:cond delay="9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3" dur="5000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0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grpId="3" nodeType="withEffect">
                                  <p:stCondLst>
                                    <p:cond delay="3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2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56" presetClass="path" presetSubtype="0" accel="50000" decel="5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4.72222E-6 -1.85242E-6 L 0.54306 -0.65792 " pathEditMode="relative" rAng="0" ptsTypes="AA">
                                      <p:cBhvr>
                                        <p:cTn id="30" dur="5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153" y="-32911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8" presetClass="emph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Rot by="21600000">
                                      <p:cBhvr>
                                        <p:cTn id="32" dur="5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3" presetID="19" presetClass="exit" presetSubtype="10" fill="hold" grpId="2" nodeType="withEffect">
                                  <p:stCondLst>
                                    <p:cond delay="2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4" dur="5000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0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0" presetClass="exit" presetSubtype="0" fill="hold" grpId="3" nodeType="with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3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56" presetClass="path" presetSubtype="0" accel="50000" decel="5000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animMotion origin="layout" path="M 4.72222E-6 -4.21426E-6 L 0.86267 -0.98549 " pathEditMode="relative" rAng="0" ptsTypes="AA">
                                      <p:cBhvr>
                                        <p:cTn id="41" dur="50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125" y="-49274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8" presetClass="emph" presetSubtype="0" fill="hold" grpId="2" nodeType="withEffect">
                                  <p:stCondLst>
                                    <p:cond delay="2100"/>
                                  </p:stCondLst>
                                  <p:childTnLst>
                                    <p:animRot by="21600000">
                                      <p:cBhvr>
                                        <p:cTn id="43" dur="50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4" presetID="19" presetClass="exit" presetSubtype="10" fill="hold" grpId="1" nodeType="withEffect">
                                  <p:stCondLst>
                                    <p:cond delay="2100"/>
                                  </p:stCondLst>
                                  <p:childTnLst>
                                    <p:anim calcmode="lin" valueType="num">
                                      <p:cBhvr>
                                        <p:cTn id="45" dur="5000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0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0" presetClass="exit" presetSubtype="0" fill="hold" grpId="3" nodeType="with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30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56" presetClass="path" presetSubtype="0" accel="50000" decel="5000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animMotion origin="layout" path="M -1.11111E-6 3.23865E-6 L 0.89497 -1.01791 " pathEditMode="relative" rAng="0" ptsTypes="AA">
                                      <p:cBhvr>
                                        <p:cTn id="52" dur="50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740" y="-50911"/>
                                    </p:animMotion>
                                  </p:childTnLst>
                                </p:cTn>
                              </p:par>
                              <p:par>
                                <p:cTn id="53" presetID="8" presetClass="emph" presetSubtype="0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Rot by="21600000">
                                      <p:cBhvr>
                                        <p:cTn id="54" dur="50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5" presetID="19" presetClass="exit" presetSubtype="10" fill="hold" grpId="2" nodeType="withEffect">
                                  <p:stCondLst>
                                    <p:cond delay="1600"/>
                                  </p:stCondLst>
                                  <p:childTnLst>
                                    <p:anim calcmode="lin" valueType="num">
                                      <p:cBhvr>
                                        <p:cTn id="56" dur="5000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0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0" presetClass="exit" presetSubtype="0" fill="hold" grpId="3" nodeType="withEffect">
                                  <p:stCondLst>
                                    <p:cond delay="2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40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3999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56" presetClass="path" presetSubtype="0" accel="50000" decel="5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2.5E-6 2.84656E-6 L 1.04844 -0.51776 " pathEditMode="relative" rAng="0" ptsTypes="AA">
                                      <p:cBhvr>
                                        <p:cTn id="63" dur="50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413" y="-25903"/>
                                    </p:animMotion>
                                  </p:childTnLst>
                                </p:cTn>
                              </p:par>
                              <p:par>
                                <p:cTn id="64" presetID="8" presetClass="emph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Rot by="21600000">
                                      <p:cBhvr>
                                        <p:cTn id="65" dur="50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6" presetID="19" presetClass="exit" presetSubtype="10" fill="hold" grpId="2" nodeType="withEffect">
                                  <p:stCondLst>
                                    <p:cond delay="2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67" dur="5000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0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0" presetClass="exit" presetSubtype="0" fill="hold" grpId="3" nodeType="with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30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56" presetClass="path" presetSubtype="0" accel="50000" decel="5000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animMotion origin="layout" path="M 4.44444E-6 -8.11979E-7 L 1.04444 -1.13183 " pathEditMode="relative" rAng="0" ptsTypes="AA">
                                      <p:cBhvr>
                                        <p:cTn id="74" dur="50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222" y="-56592"/>
                                    </p:animMotion>
                                  </p:childTnLst>
                                </p:cTn>
                              </p:par>
                              <p:par>
                                <p:cTn id="75" presetID="8" presetClass="emph" presetSubtype="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Rot by="21600000">
                                      <p:cBhvr>
                                        <p:cTn id="76" dur="50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7" presetID="19" presetClass="exit" presetSubtype="10" fill="hold" grpId="2" nodeType="withEffect">
                                  <p:stCondLst>
                                    <p:cond delay="2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78" dur="5000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0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0" presetClass="exit" presetSubtype="0" fill="hold" grpId="3" nodeType="withEffect">
                                  <p:stCondLst>
                                    <p:cond delay="4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" dur="30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53" presetClass="entr" presetSubtype="16" fill="hold" nodeType="withEffect">
                                  <p:stCondLst>
                                    <p:cond delay="31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2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2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2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53" presetClass="exit" presetSubtype="32" fill="hold" nodeType="withEffect">
                                  <p:stCondLst>
                                    <p:cond delay="5600"/>
                                  </p:stCondLst>
                                  <p:childTnLst>
                                    <p:anim calcmode="lin" valueType="num">
                                      <p:cBhvr>
                                        <p:cTn id="90" dur="1250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250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2" dur="125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3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3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8" presetID="2" presetClass="entr" presetSubtype="8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3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3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3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3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6" presetID="2" presetClass="entr" presetSubtype="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3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3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2" presetClass="entr" presetSubtype="8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3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3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6" dur="3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7" dur="3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0" dur="3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1" dur="3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2" presetID="2" presetClass="entr" presetSubtype="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4" dur="3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5" dur="3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6" presetID="2" presetClass="entr" presetSubtype="8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8" dur="3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9" dur="3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0" presetID="2" presetClass="entr" presetSubtype="2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2" dur="3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3" dur="3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4" presetID="2" presetClass="entr" presetSubtype="8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6" dur="3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7" dur="3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8" presetID="2" presetClass="entr" presetSubtype="8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0" dur="3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1" dur="3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2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4" dur="3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5" dur="3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6" presetID="2" presetClass="entr" presetSubtype="2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8" dur="300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9" dur="300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0" presetID="2" presetClass="entr" presetSubtype="8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2" dur="30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3" dur="30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4" presetID="2" presetClass="entr" presetSubtype="8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6" dur="30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7" dur="30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8" presetID="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0" dur="3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1" dur="3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2" presetID="2" presetClass="entr" presetSubtype="8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4" dur="300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5" dur="300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6" presetID="2" presetClass="entr" presetSubtype="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8" dur="30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9" dur="30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0" presetID="2" presetClass="entr" presetSubtype="8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2" dur="300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3" dur="300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4" presetID="2" presetClass="entr" presetSubtype="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6" dur="30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7" dur="30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8" presetID="2" presetClass="entr" presetSubtype="8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0" dur="300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1" dur="300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2" presetID="2" presetClass="entr" presetSubtype="8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4" dur="30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5" dur="30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6" presetID="2" presetClass="entr" presetSubtype="8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8" dur="3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9" dur="3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0" presetID="2" presetClass="entr" presetSubtype="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2" dur="30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3" dur="30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4" presetID="2" presetClass="entr" presetSubtype="8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6" dur="30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7" dur="30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8" presetID="2" presetClass="entr" presetSubtype="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0" dur="30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1" dur="30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2" presetID="2" presetClass="entr" presetSubtype="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4" dur="30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5" dur="30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6" presetID="2" presetClass="entr" presetSubtype="2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8" dur="3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9" dur="3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0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2" dur="3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3" dur="3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4" presetID="2" presetClass="entr" presetSubtype="2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6" dur="3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7" dur="3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8" presetID="2" presetClass="entr" presetSubtype="2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0" dur="3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1" dur="3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2" presetID="2" presetClass="entr" presetSubtype="2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4" dur="3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5" dur="3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6" presetID="2" presetClass="entr" presetSubtype="2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8" dur="3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9" dur="3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0" presetID="2" presetClass="entr" presetSubtype="2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2" dur="3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3" dur="3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4" presetID="2" presetClass="entr" presetSubtype="2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6" dur="3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7" dur="3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8" presetID="2" presetClass="entr" presetSubtype="2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0" dur="3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1" dur="3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2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4" dur="3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5" dur="3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6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8" dur="3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9" dur="3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0" presetID="2" presetClass="entr" presetSubtype="2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2" dur="3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3" dur="3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4" presetID="2" presetClass="entr" presetSubtype="2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6" dur="3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7" dur="3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8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0" dur="3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1" dur="3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2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4" dur="3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5" dur="3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6" presetID="2" presetClass="entr" presetSubtype="2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8" dur="3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9" dur="3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0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2" dur="3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3" dur="3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4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6" dur="3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7" dur="3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8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0" dur="3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1" dur="3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2" presetID="2" presetClass="entr" presetSubtype="2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4" dur="30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5" dur="30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6" presetID="2" presetClass="entr" presetSubtype="2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8" dur="3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9" dur="3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0" presetID="2" presetClass="entr" presetSubtype="2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2" dur="300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3" dur="300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4" presetID="2" presetClass="entr" presetSubtype="2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6" dur="30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7" dur="30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8" presetID="2" presetClass="entr" presetSubtype="2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0" dur="3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1" dur="3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2" presetID="2" presetClass="entr" presetSubtype="2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4" dur="3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5" dur="3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6" presetID="2" presetClass="entr" presetSubtype="2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8" dur="300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9" dur="300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0" presetID="2" presetClass="entr" presetSubtype="2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2" dur="300" fill="hold"/>
                                        <p:tgtEl>
                                          <p:spTgt spid="1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3" dur="300" fill="hold"/>
                                        <p:tgtEl>
                                          <p:spTgt spid="1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4" presetID="2" presetClass="entr" presetSubtype="2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6" dur="30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7" dur="30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8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0" dur="300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1" dur="300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2" presetID="2" presetClass="entr" presetSubtype="2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4" dur="30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5" dur="30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6" presetID="2" presetClass="entr" presetSubtype="2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8" dur="300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9" dur="300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0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2" dur="300" fill="hold"/>
                                        <p:tgtEl>
                                          <p:spTgt spid="2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3" dur="300" fill="hold"/>
                                        <p:tgtEl>
                                          <p:spTgt spid="2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4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6" dur="4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7" presetID="10" presetClass="exit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8" dur="4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9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0" presetID="10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3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2" dur="4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3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4" dur="4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5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6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8" dur="4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9" presetID="10" presetClass="exit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0" dur="4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1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2" presetID="10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4" dur="4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5" presetID="10" presetClass="exit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6" dur="4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7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8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0" dur="4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1" presetID="10" presetClass="exit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2" dur="4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3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4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6" dur="4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7" presetID="10" presetClass="exit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8" dur="4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9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0" presetID="10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2" dur="4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3" presetID="10" presetClass="exit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4" dur="4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5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6" presetID="10" presetClass="exit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7" dur="3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8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9" presetID="10" presetClass="exit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0" dur="3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1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2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3" dur="3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4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5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6" dur="3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7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8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9" dur="3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0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1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2" dur="3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3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4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5" dur="3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6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7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8" dur="3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9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0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1" dur="3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2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3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4" dur="3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5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6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7" dur="3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8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9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0" dur="3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1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2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3" dur="3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4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5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6" dur="3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7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8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9" dur="3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0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1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2" dur="3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3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4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5" dur="3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6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7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8" dur="3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9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0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1" dur="3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2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3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4" dur="3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5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6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7" dur="3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8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9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0" dur="3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1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2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3" dur="3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4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5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6" dur="3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7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8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9" dur="3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0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1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2" dur="3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3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4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5" dur="3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6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7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8" dur="3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9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0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1" dur="3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2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3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4" dur="3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5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6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7" dur="3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8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9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0" dur="3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1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2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3" dur="3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4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5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6" dur="3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7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8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9" dur="3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0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1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2" dur="3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3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4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5" dur="3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6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7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8" dur="3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9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0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1" dur="3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2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3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4" dur="3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5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6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7" dur="3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8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9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0" dur="3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1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2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3" dur="3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4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5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6" dur="3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7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8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9" dur="3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0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1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2" dur="3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3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4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5" dur="3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6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7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8" dur="3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9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0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1" dur="3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2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3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4" dur="3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5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6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7" dur="3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8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9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0" dur="3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1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2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3" dur="3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4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5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6" dur="3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7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8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9" dur="3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0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1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2" dur="3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3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4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5" dur="3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6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7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8" dur="3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9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0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551" dur="7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2" fill="hold">
                            <p:stCondLst>
                              <p:cond delay="7000"/>
                            </p:stCondLst>
                            <p:childTnLst>
                              <p:par>
                                <p:cTn id="553" presetID="10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5" dur="2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" grpId="0" animBg="1"/>
      <p:bldP spid="76" grpId="1" animBg="1"/>
      <p:bldP spid="76" grpId="2" animBg="1"/>
      <p:bldP spid="76" grpId="3" animBg="1"/>
      <p:bldP spid="77" grpId="0" animBg="1"/>
      <p:bldP spid="77" grpId="1" animBg="1"/>
      <p:bldP spid="77" grpId="2" animBg="1"/>
      <p:bldP spid="77" grpId="3" animBg="1"/>
      <p:bldP spid="78" grpId="0" animBg="1"/>
      <p:bldP spid="78" grpId="1" animBg="1"/>
      <p:bldP spid="78" grpId="2" animBg="1"/>
      <p:bldP spid="78" grpId="3" animBg="1"/>
      <p:bldP spid="145" grpId="0" animBg="1"/>
      <p:bldP spid="145" grpId="1" animBg="1"/>
      <p:bldP spid="145" grpId="2" animBg="1"/>
      <p:bldP spid="145" grpId="3" animBg="1"/>
      <p:bldP spid="146" grpId="0" animBg="1"/>
      <p:bldP spid="146" grpId="1" animBg="1"/>
      <p:bldP spid="146" grpId="2" animBg="1"/>
      <p:bldP spid="146" grpId="3" animBg="1"/>
      <p:bldP spid="147" grpId="0" animBg="1"/>
      <p:bldP spid="147" grpId="1" animBg="1"/>
      <p:bldP spid="147" grpId="2" animBg="1"/>
      <p:bldP spid="147" grpId="3" animBg="1"/>
      <p:bldP spid="148" grpId="0" animBg="1"/>
      <p:bldP spid="148" grpId="1" animBg="1"/>
      <p:bldP spid="148" grpId="2" animBg="1"/>
      <p:bldP spid="148" grpId="3" animBg="1"/>
      <p:bldP spid="79" grpId="0" animBg="1"/>
      <p:bldP spid="80" grpId="0"/>
      <p:bldP spid="80" grpId="1"/>
      <p:bldP spid="80" grpId="2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652"/>
            <a:ext cx="9144000" cy="5822833"/>
          </a:xfrm>
          <a:prstGeom prst="rect">
            <a:avLst/>
          </a:prstGeom>
        </p:spPr>
      </p:pic>
      <p:sp>
        <p:nvSpPr>
          <p:cNvPr id="6" name="心形 5"/>
          <p:cNvSpPr/>
          <p:nvPr/>
        </p:nvSpPr>
        <p:spPr>
          <a:xfrm rot="2040686">
            <a:off x="-218947" y="5299510"/>
            <a:ext cx="576064" cy="504056"/>
          </a:xfrm>
          <a:prstGeom prst="heart">
            <a:avLst/>
          </a:prstGeom>
          <a:solidFill>
            <a:schemeClr val="bg1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7" name="心形 6"/>
          <p:cNvSpPr/>
          <p:nvPr/>
        </p:nvSpPr>
        <p:spPr>
          <a:xfrm rot="1087763">
            <a:off x="874035" y="5488549"/>
            <a:ext cx="470178" cy="411406"/>
          </a:xfrm>
          <a:prstGeom prst="heart">
            <a:avLst/>
          </a:prstGeom>
          <a:solidFill>
            <a:schemeClr val="bg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8" name="心形 7"/>
          <p:cNvSpPr/>
          <p:nvPr/>
        </p:nvSpPr>
        <p:spPr>
          <a:xfrm rot="2079924">
            <a:off x="1564822" y="5595636"/>
            <a:ext cx="405065" cy="354432"/>
          </a:xfrm>
          <a:prstGeom prst="heart">
            <a:avLst/>
          </a:prstGeom>
          <a:solidFill>
            <a:schemeClr val="bg1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9" name="心形 8"/>
          <p:cNvSpPr/>
          <p:nvPr/>
        </p:nvSpPr>
        <p:spPr>
          <a:xfrm rot="2040686">
            <a:off x="-624318" y="4521445"/>
            <a:ext cx="576064" cy="504056"/>
          </a:xfrm>
          <a:prstGeom prst="heart">
            <a:avLst/>
          </a:prstGeom>
          <a:solidFill>
            <a:schemeClr val="bg1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10" name="心形 9"/>
          <p:cNvSpPr/>
          <p:nvPr/>
        </p:nvSpPr>
        <p:spPr>
          <a:xfrm rot="1087763">
            <a:off x="-533727" y="5029669"/>
            <a:ext cx="470178" cy="411406"/>
          </a:xfrm>
          <a:prstGeom prst="heart">
            <a:avLst/>
          </a:prstGeom>
          <a:solidFill>
            <a:schemeClr val="bg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11" name="心形 10"/>
          <p:cNvSpPr/>
          <p:nvPr/>
        </p:nvSpPr>
        <p:spPr>
          <a:xfrm rot="2847559">
            <a:off x="-678686" y="3734199"/>
            <a:ext cx="470178" cy="411406"/>
          </a:xfrm>
          <a:prstGeom prst="heart">
            <a:avLst/>
          </a:prstGeom>
          <a:solidFill>
            <a:schemeClr val="bg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12" name="心形 11"/>
          <p:cNvSpPr/>
          <p:nvPr/>
        </p:nvSpPr>
        <p:spPr>
          <a:xfrm rot="1087763">
            <a:off x="-641442" y="5614478"/>
            <a:ext cx="470178" cy="411406"/>
          </a:xfrm>
          <a:prstGeom prst="heart">
            <a:avLst/>
          </a:prstGeom>
          <a:solidFill>
            <a:schemeClr val="bg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pic>
        <p:nvPicPr>
          <p:cNvPr id="79" name="图片 7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9872" y="1996480"/>
            <a:ext cx="2009287" cy="2009287"/>
          </a:xfrm>
          <a:prstGeom prst="rect">
            <a:avLst/>
          </a:prstGeom>
        </p:spPr>
      </p:pic>
      <p:pic>
        <p:nvPicPr>
          <p:cNvPr id="80" name="图片 79" descr="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340" y="2797138"/>
            <a:ext cx="230230" cy="2318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" name="图片 80" descr="6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1714" y="3145996"/>
            <a:ext cx="173461" cy="1734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" name="图片 81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2226" y="2912253"/>
            <a:ext cx="115116" cy="1166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3" name="图片 82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9890" y="2912253"/>
            <a:ext cx="116692" cy="1166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4" name="图片 83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4515" y="3086868"/>
            <a:ext cx="115114" cy="1151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5" name="图片 84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3015" y="2796354"/>
            <a:ext cx="115114" cy="115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6" name="图片 85" descr="6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0402" y="2739586"/>
            <a:ext cx="173460" cy="1718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7" name="图片 86" descr="6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2014" y="2950734"/>
            <a:ext cx="173461" cy="1734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8" name="图片 87" descr="6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5539" y="3145996"/>
            <a:ext cx="173461" cy="1734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9" name="图片 88" descr="6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6051" y="3261884"/>
            <a:ext cx="173461" cy="1734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0" name="图片 89" descr="6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3015" y="2912634"/>
            <a:ext cx="171884" cy="1734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1" name="图片 90" descr="6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9414" y="2855484"/>
            <a:ext cx="173461" cy="1734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" name="图片 91" descr="6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5814" y="2855484"/>
            <a:ext cx="173461" cy="1734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3" name="图片 92" descr="6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8665" y="3087259"/>
            <a:ext cx="171884" cy="1734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4" name="图片 93" descr="6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6326" y="3087259"/>
            <a:ext cx="173461" cy="1734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5" name="图片 94" descr="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976" y="2913026"/>
            <a:ext cx="231807" cy="2318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6" name="图片 95" descr="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7827" y="2736802"/>
            <a:ext cx="230230" cy="230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7" name="图片 96" descr="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4001" y="2971752"/>
            <a:ext cx="231807" cy="230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8" name="图片 97" descr="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9651" y="2681240"/>
            <a:ext cx="231807" cy="230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9" name="图片 98" descr="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6051" y="2797138"/>
            <a:ext cx="231807" cy="2318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0" name="图片 99" descr="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5301" y="3203538"/>
            <a:ext cx="231807" cy="2318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1" name="图片 100" descr="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4040" y="2797138"/>
            <a:ext cx="230230" cy="2318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" name="图片 101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3765" y="3086868"/>
            <a:ext cx="115114" cy="1151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" name="图片 102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0165" y="3029718"/>
            <a:ext cx="115114" cy="1151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" name="图片 103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6051" y="3145604"/>
            <a:ext cx="116691" cy="115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" name="图片 104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9415" y="3086868"/>
            <a:ext cx="115114" cy="1151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" name="图片 105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8665" y="3029718"/>
            <a:ext cx="115114" cy="1151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7" name="图片 106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4790" y="3029718"/>
            <a:ext cx="115114" cy="1151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8" name="图片 107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9651" y="3261493"/>
            <a:ext cx="115115" cy="1151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9" name="图片 108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7876" y="3320229"/>
            <a:ext cx="115115" cy="115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0" name="图片 109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7365" y="3320229"/>
            <a:ext cx="115114" cy="115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1" name="图片 110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3490" y="3145604"/>
            <a:ext cx="115114" cy="115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" name="图片 111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4001" y="2739204"/>
            <a:ext cx="115115" cy="115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3" name="图片 112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7876" y="2680468"/>
            <a:ext cx="115115" cy="1151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4" name="图片 113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2501" y="2796354"/>
            <a:ext cx="115115" cy="115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5" name="图片 114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3015" y="3377379"/>
            <a:ext cx="115114" cy="115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6" name="图片 115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6851" y="3320229"/>
            <a:ext cx="115115" cy="115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7" name="图片 116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2226" y="3029718"/>
            <a:ext cx="115115" cy="1151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8" name="图片 117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7601" y="3029718"/>
            <a:ext cx="115115" cy="1151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9" name="图片 118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9377" y="3202765"/>
            <a:ext cx="116692" cy="1166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0" name="图片 119" descr="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8114" y="2912253"/>
            <a:ext cx="115115" cy="1166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1" name="图片 120" descr="6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4515" y="3030099"/>
            <a:ext cx="173460" cy="1718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" name="图片 121" descr="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4514" y="3146377"/>
            <a:ext cx="231806" cy="230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" name="图片 122" descr="6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4514" y="2855484"/>
            <a:ext cx="173461" cy="1734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4" name="图片 123" descr="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7765" y="2665365"/>
            <a:ext cx="230230" cy="230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5" name="图片 124" descr="6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4276" y="2912634"/>
            <a:ext cx="173461" cy="1734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6" name="图片 125" descr="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4277" y="3030490"/>
            <a:ext cx="230230" cy="230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7" name="图片 126" descr="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6051" y="2971752"/>
            <a:ext cx="231807" cy="230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8" name="图片 127" descr="6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5814" y="2912634"/>
            <a:ext cx="173461" cy="1734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9" name="图片 128" descr="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5814" y="3030490"/>
            <a:ext cx="231806" cy="230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0" name="图片 129" descr="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9327" y="2879677"/>
            <a:ext cx="230230" cy="230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1" name="图片 130" descr="6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5301" y="2855484"/>
            <a:ext cx="173461" cy="1734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2" name="图片 131" descr="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5301" y="2971752"/>
            <a:ext cx="231807" cy="230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" name="图片 132" descr="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2077" y="2879677"/>
            <a:ext cx="230230" cy="230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4" name="图片 133" descr="6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339" y="2887234"/>
            <a:ext cx="173461" cy="1734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5" name="图片 134" descr="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702" y="3005090"/>
            <a:ext cx="230230" cy="230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6" name="图片 135" descr="6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215" y="2714186"/>
            <a:ext cx="173460" cy="1718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7" name="图片 136" descr="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215" y="2830465"/>
            <a:ext cx="230230" cy="230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8" name="图片 137" descr="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4877" y="2752720"/>
            <a:ext cx="709612" cy="709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9" name="图片 138" descr="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1552" y="2520945"/>
            <a:ext cx="709612" cy="709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0" name="图片 139" descr="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3514" y="2456652"/>
            <a:ext cx="1064417" cy="10644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1" name="图片 140" descr="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9665" y="2505070"/>
            <a:ext cx="709612" cy="709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2" name="图片 141" descr="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7952" y="2811458"/>
            <a:ext cx="709612" cy="709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" name="图片 142" descr="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5015" y="2525708"/>
            <a:ext cx="709612" cy="709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4" name="图片 143" descr="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3977" y="2719383"/>
            <a:ext cx="709612" cy="709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6" name="文本框 13"/>
          <p:cNvSpPr txBox="1"/>
          <p:nvPr/>
        </p:nvSpPr>
        <p:spPr>
          <a:xfrm>
            <a:off x="107504" y="699542"/>
            <a:ext cx="3319305" cy="1224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rgbClr val="FFE7BD"/>
                </a:solidFill>
                <a:cs typeface="+mn-ea"/>
                <a:sym typeface="+mn-lt"/>
              </a:rPr>
              <a:t>想念你美丽的微笑，想念你温柔的怀抱，想念与你在一起的每分每秒，那种快乐拥有难以忘怀的美妙！</a:t>
            </a:r>
          </a:p>
        </p:txBody>
      </p:sp>
    </p:spTree>
    <p:extLst>
      <p:ext uri="{BB962C8B-B14F-4D97-AF65-F5344CB8AC3E}">
        <p14:creationId xmlns:p14="http://schemas.microsoft.com/office/powerpoint/2010/main" val="1038349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0">
        <p:circle/>
      </p:transition>
    </mc:Choice>
    <mc:Fallback xmlns="">
      <p:transition spd="slow" advClick="0" advTm="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6000" fill="hold"/>
                                        <p:tgtEl>
                                          <p:spTgt spid="4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56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-4.21426E-6 L 0.86267 -0.98549 " pathEditMode="relative" rAng="0" ptsTypes="AA">
                                      <p:cBhvr>
                                        <p:cTn id="8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125" y="-49274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19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" dur="5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0" presetClass="exit" presetSubtype="0" fill="hold" grpId="3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56" presetClass="path" presetSubtype="0" accel="50000" decel="5000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-4.16667E-6 -5.68077E-7 L 0.67796 -0.77524 " pathEditMode="relative" rAng="0" ptsTypes="AA">
                                      <p:cBhvr>
                                        <p:cTn id="19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889" y="-38777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8" presetClass="emph" presetSubtype="0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Rot by="21600000">
                                      <p:cBhvr>
                                        <p:cTn id="21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2" presetID="19" presetClass="exit" presetSubtype="10" fill="hold" grpId="2" nodeType="withEffect">
                                  <p:stCondLst>
                                    <p:cond delay="9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3" dur="5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grpId="3" nodeType="withEffect">
                                  <p:stCondLst>
                                    <p:cond delay="3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56" presetClass="path" presetSubtype="0" accel="50000" decel="5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4.72222E-6 -1.85242E-6 L 0.54306 -0.65792 " pathEditMode="relative" rAng="0" ptsTypes="AA">
                                      <p:cBhvr>
                                        <p:cTn id="30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153" y="-32911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8" presetClass="emph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Rot by="21600000">
                                      <p:cBhvr>
                                        <p:cTn id="32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3" presetID="19" presetClass="exit" presetSubtype="10" fill="hold" grpId="2" nodeType="withEffect">
                                  <p:stCondLst>
                                    <p:cond delay="2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4" dur="5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0" presetClass="exit" presetSubtype="0" fill="hold" grpId="3" nodeType="with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56" presetClass="path" presetSubtype="0" accel="50000" decel="5000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animMotion origin="layout" path="M 4.72222E-6 -4.21426E-6 L 0.86267 -0.98549 " pathEditMode="relative" rAng="0" ptsTypes="AA">
                                      <p:cBhvr>
                                        <p:cTn id="41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125" y="-49274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8" presetClass="emph" presetSubtype="0" fill="hold" grpId="2" nodeType="withEffect">
                                  <p:stCondLst>
                                    <p:cond delay="2100"/>
                                  </p:stCondLst>
                                  <p:childTnLst>
                                    <p:animRot by="21600000">
                                      <p:cBhvr>
                                        <p:cTn id="43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4" presetID="19" presetClass="exit" presetSubtype="10" fill="hold" grpId="1" nodeType="withEffect">
                                  <p:stCondLst>
                                    <p:cond delay="2100"/>
                                  </p:stCondLst>
                                  <p:childTnLst>
                                    <p:anim calcmode="lin" valueType="num">
                                      <p:cBhvr>
                                        <p:cTn id="45" dur="5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0" presetClass="exit" presetSubtype="0" fill="hold" grpId="3" nodeType="with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56" presetClass="path" presetSubtype="0" accel="50000" decel="5000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animMotion origin="layout" path="M -1.11111E-6 3.23865E-6 L 0.89497 -1.01791 " pathEditMode="relative" rAng="0" ptsTypes="AA">
                                      <p:cBhvr>
                                        <p:cTn id="52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740" y="-50911"/>
                                    </p:animMotion>
                                  </p:childTnLst>
                                </p:cTn>
                              </p:par>
                              <p:par>
                                <p:cTn id="53" presetID="8" presetClass="emph" presetSubtype="0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Rot by="21600000">
                                      <p:cBhvr>
                                        <p:cTn id="54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5" presetID="19" presetClass="exit" presetSubtype="10" fill="hold" grpId="2" nodeType="withEffect">
                                  <p:stCondLst>
                                    <p:cond delay="1600"/>
                                  </p:stCondLst>
                                  <p:childTnLst>
                                    <p:anim calcmode="lin" valueType="num">
                                      <p:cBhvr>
                                        <p:cTn id="56" dur="5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0" presetClass="exit" presetSubtype="0" fill="hold" grpId="3" nodeType="withEffect">
                                  <p:stCondLst>
                                    <p:cond delay="2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4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3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56" presetClass="path" presetSubtype="0" accel="50000" decel="5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2.5E-6 2.84656E-6 L 1.04844 -0.51776 " pathEditMode="relative" rAng="0" ptsTypes="AA">
                                      <p:cBhvr>
                                        <p:cTn id="63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413" y="-25903"/>
                                    </p:animMotion>
                                  </p:childTnLst>
                                </p:cTn>
                              </p:par>
                              <p:par>
                                <p:cTn id="64" presetID="8" presetClass="emph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Rot by="21600000">
                                      <p:cBhvr>
                                        <p:cTn id="65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6" presetID="19" presetClass="exit" presetSubtype="10" fill="hold" grpId="2" nodeType="withEffect">
                                  <p:stCondLst>
                                    <p:cond delay="2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67" dur="5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0" presetClass="exit" presetSubtype="0" fill="hold" grpId="3" nodeType="with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3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56" presetClass="path" presetSubtype="0" accel="50000" decel="5000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animMotion origin="layout" path="M 4.44444E-6 -8.11979E-7 L 1.04444 -1.13183 " pathEditMode="relative" rAng="0" ptsTypes="AA">
                                      <p:cBhvr>
                                        <p:cTn id="74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222" y="-56592"/>
                                    </p:animMotion>
                                  </p:childTnLst>
                                </p:cTn>
                              </p:par>
                              <p:par>
                                <p:cTn id="75" presetID="8" presetClass="emph" presetSubtype="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Rot by="21600000">
                                      <p:cBhvr>
                                        <p:cTn id="76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7" presetID="19" presetClass="exit" presetSubtype="10" fill="hold" grpId="2" nodeType="withEffect">
                                  <p:stCondLst>
                                    <p:cond delay="2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78" dur="5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0" presetClass="exit" presetSubtype="0" fill="hold" grpId="3" nodeType="withEffect">
                                  <p:stCondLst>
                                    <p:cond delay="4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" dur="3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53" presetClass="entr" presetSubtype="16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2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2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2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53" presetClass="exit" presetSubtype="32" fill="hold" nodeType="withEffect">
                                  <p:stCondLst>
                                    <p:cond delay="3700"/>
                                  </p:stCondLst>
                                  <p:childTnLst>
                                    <p:anim calcmode="lin" valueType="num">
                                      <p:cBhvr>
                                        <p:cTn id="90" dur="125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25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2" dur="125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3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3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8" presetID="2" presetClass="entr" presetSubtype="8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3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3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3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3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6" presetID="2" presetClass="entr" presetSubtype="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3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3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2" presetClass="entr" presetSubtype="8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3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3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6" dur="3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7" dur="3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0" dur="3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1" dur="3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2" presetID="2" presetClass="entr" presetSubtype="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4" dur="3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5" dur="3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6" presetID="2" presetClass="entr" presetSubtype="8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8" dur="3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9" dur="3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0" presetID="2" presetClass="entr" presetSubtype="2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2" dur="3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3" dur="3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4" presetID="2" presetClass="entr" presetSubtype="8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6" dur="3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7" dur="3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8" presetID="2" presetClass="entr" presetSubtype="8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0" dur="3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1" dur="3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2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4" dur="3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5" dur="3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6" presetID="2" presetClass="entr" presetSubtype="2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8" dur="3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9" dur="3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0" presetID="2" presetClass="entr" presetSubtype="8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2" dur="3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3" dur="3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4" presetID="2" presetClass="entr" presetSubtype="8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6" dur="3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7" dur="3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8" presetID="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0" dur="3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1" dur="3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2" presetID="2" presetClass="entr" presetSubtype="8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4" dur="3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5" dur="3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6" presetID="2" presetClass="entr" presetSubtype="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8" dur="3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9" dur="3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0" presetID="2" presetClass="entr" presetSubtype="8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2" dur="3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3" dur="3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4" presetID="2" presetClass="entr" presetSubtype="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6" dur="3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7" dur="3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8" presetID="2" presetClass="entr" presetSubtype="8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0" dur="3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1" dur="3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2" presetID="2" presetClass="entr" presetSubtype="8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4" dur="3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5" dur="3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6" presetID="2" presetClass="entr" presetSubtype="8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8" dur="3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9" dur="3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0" presetID="2" presetClass="entr" presetSubtype="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2" dur="3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3" dur="3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4" presetID="2" presetClass="entr" presetSubtype="8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6" dur="3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7" dur="3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8" presetID="2" presetClass="entr" presetSubtype="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0" dur="3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1" dur="3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2" presetID="2" presetClass="entr" presetSubtype="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4" dur="3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5" dur="3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6" presetID="2" presetClass="entr" presetSubtype="2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8" dur="3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9" dur="3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0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2" dur="3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3" dur="3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4" presetID="2" presetClass="entr" presetSubtype="2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6" dur="3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7" dur="3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8" presetID="2" presetClass="entr" presetSubtype="2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0" dur="3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1" dur="3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2" presetID="2" presetClass="entr" presetSubtype="2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4" dur="3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5" dur="3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6" presetID="2" presetClass="entr" presetSubtype="2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8" dur="3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9" dur="3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0" presetID="2" presetClass="entr" presetSubtype="2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2" dur="3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3" dur="3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4" presetID="2" presetClass="entr" presetSubtype="2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6" dur="3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7" dur="3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8" presetID="2" presetClass="entr" presetSubtype="2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0" dur="3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1" dur="3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2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4" dur="3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5" dur="3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6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8" dur="3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9" dur="3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0" presetID="2" presetClass="entr" presetSubtype="2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2" dur="3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3" dur="3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4" presetID="2" presetClass="entr" presetSubtype="2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6" dur="3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7" dur="3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8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0" dur="3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1" dur="3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2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4" dur="3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5" dur="3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6" presetID="2" presetClass="entr" presetSubtype="2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8" dur="3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9" dur="3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0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2" dur="3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3" dur="3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4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6" dur="3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7" dur="3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8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0" dur="3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1" dur="3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2" presetID="2" presetClass="entr" presetSubtype="2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4" dur="3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5" dur="3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6" presetID="2" presetClass="entr" presetSubtype="2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8" dur="3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9" dur="3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0" presetID="2" presetClass="entr" presetSubtype="2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2" dur="3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3" dur="3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4" presetID="2" presetClass="entr" presetSubtype="2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6" dur="3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7" dur="3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8" presetID="2" presetClass="entr" presetSubtype="2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0" dur="3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1" dur="3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2" presetID="2" presetClass="entr" presetSubtype="2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4" dur="3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5" dur="3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6" presetID="2" presetClass="entr" presetSubtype="2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8" dur="3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9" dur="3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0" presetID="2" presetClass="entr" presetSubtype="2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2" dur="3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3" dur="3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4" presetID="2" presetClass="entr" presetSubtype="2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6" dur="3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7" dur="3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8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0" dur="3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1" dur="3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2" presetID="2" presetClass="entr" presetSubtype="2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4" dur="3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5" dur="3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6" presetID="2" presetClass="entr" presetSubtype="2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8" dur="3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9" dur="3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0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2" dur="3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3" dur="3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4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6" dur="4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7" presetID="10" presetClass="exit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8" dur="4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9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0" presetID="10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3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2" dur="4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3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4" dur="4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5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6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8" dur="4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9" presetID="10" presetClass="exit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0" dur="4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1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2" presetID="10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4" dur="4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5" presetID="10" presetClass="exit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6" dur="4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7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8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0" dur="4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1" presetID="10" presetClass="exit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2" dur="4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3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4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6" dur="4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7" presetID="10" presetClass="exit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8" dur="4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9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0" presetID="10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2" dur="4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3" presetID="10" presetClass="exit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4" dur="4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5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6" presetID="10" presetClass="exit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7" dur="3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8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9" presetID="10" presetClass="exit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0" dur="3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1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2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3" dur="3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4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5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6" dur="3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7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8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9" dur="3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0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1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2" dur="3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3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4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5" dur="3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6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7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8" dur="3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9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0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1" dur="3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2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3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4" dur="3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5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6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7" dur="3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8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9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0" dur="3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1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2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3" dur="3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4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5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6" dur="3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7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8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9" dur="3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0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1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2" dur="3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3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4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5" dur="3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6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7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8" dur="3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9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0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1" dur="3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2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3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4" dur="3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5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6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7" dur="3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8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9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0" dur="3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1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2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3" dur="3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4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5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6" dur="3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7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8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9" dur="3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0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1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2" dur="3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3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4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5" dur="3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6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7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8" dur="3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9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0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1" dur="3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2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3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4" dur="3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5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6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7" dur="3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8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9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0" dur="3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1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2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3" dur="3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4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5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6" dur="3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7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8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9" dur="3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0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1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2" dur="3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3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4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5" dur="3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6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7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8" dur="3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9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0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1" dur="3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2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3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4" dur="3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5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6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7" dur="3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8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9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0" dur="3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1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2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3" dur="3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4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5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6" dur="3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7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8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9" dur="3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0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1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2" dur="3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3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4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5" dur="3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6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7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8" dur="3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9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0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1" dur="3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2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3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4" dur="3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5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6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7" dur="3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8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9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0" dur="3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1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2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3" dur="3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4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5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6" dur="3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7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8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9" dur="3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0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1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2" dur="3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3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4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5" dur="3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6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7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8" dur="3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9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0" fill="hold">
                            <p:stCondLst>
                              <p:cond delay="6000"/>
                            </p:stCondLst>
                            <p:childTnLst>
                              <p:par>
                                <p:cTn id="551" presetID="10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3" dur="2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6" grpId="2" animBg="1"/>
      <p:bldP spid="6" grpId="3" animBg="1"/>
      <p:bldP spid="7" grpId="0" animBg="1"/>
      <p:bldP spid="7" grpId="1" animBg="1"/>
      <p:bldP spid="7" grpId="2" animBg="1"/>
      <p:bldP spid="7" grpId="3" animBg="1"/>
      <p:bldP spid="8" grpId="0" animBg="1"/>
      <p:bldP spid="8" grpId="1" animBg="1"/>
      <p:bldP spid="8" grpId="2" animBg="1"/>
      <p:bldP spid="8" grpId="3" animBg="1"/>
      <p:bldP spid="9" grpId="0" animBg="1"/>
      <p:bldP spid="9" grpId="1" animBg="1"/>
      <p:bldP spid="9" grpId="2" animBg="1"/>
      <p:bldP spid="9" grpId="3" animBg="1"/>
      <p:bldP spid="10" grpId="0" animBg="1"/>
      <p:bldP spid="10" grpId="1" animBg="1"/>
      <p:bldP spid="10" grpId="2" animBg="1"/>
      <p:bldP spid="10" grpId="3" animBg="1"/>
      <p:bldP spid="11" grpId="0" animBg="1"/>
      <p:bldP spid="11" grpId="1" animBg="1"/>
      <p:bldP spid="11" grpId="2" animBg="1"/>
      <p:bldP spid="11" grpId="3" animBg="1"/>
      <p:bldP spid="12" grpId="0" animBg="1"/>
      <p:bldP spid="12" grpId="1" animBg="1"/>
      <p:bldP spid="12" grpId="2" animBg="1"/>
      <p:bldP spid="12" grpId="3" animBg="1"/>
      <p:bldP spid="76" grpId="0"/>
      <p:bldP spid="76" grpId="1"/>
      <p:bldP spid="76" grpId="2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6983"/>
            <a:ext cx="9144000" cy="446492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472"/>
          <a:stretch/>
        </p:blipFill>
        <p:spPr>
          <a:xfrm>
            <a:off x="0" y="0"/>
            <a:ext cx="2882900" cy="5112590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528"/>
          <a:stretch/>
        </p:blipFill>
        <p:spPr>
          <a:xfrm>
            <a:off x="6997700" y="0"/>
            <a:ext cx="2146300" cy="5112590"/>
          </a:xfrm>
          <a:prstGeom prst="rect">
            <a:avLst/>
          </a:prstGeom>
        </p:spPr>
      </p:pic>
      <p:sp>
        <p:nvSpPr>
          <p:cNvPr id="24" name="文本框 23"/>
          <p:cNvSpPr txBox="1"/>
          <p:nvPr/>
        </p:nvSpPr>
        <p:spPr>
          <a:xfrm>
            <a:off x="2051721" y="699542"/>
            <a:ext cx="5112568" cy="32201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b="1" dirty="0" smtClean="0">
                <a:solidFill>
                  <a:srgbClr val="FFE7B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版权声明</a:t>
            </a:r>
          </a:p>
          <a:p>
            <a:pPr algn="just">
              <a:lnSpc>
                <a:spcPct val="150000"/>
              </a:lnSpc>
            </a:pPr>
            <a:endParaRPr lang="zh-CN" altLang="en-US" sz="1050" dirty="0">
              <a:solidFill>
                <a:srgbClr val="FFE7B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1050" dirty="0">
                <a:solidFill>
                  <a:srgbClr val="FFE7B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感谢您下载觅知网平台上提供的</a:t>
            </a:r>
            <a:r>
              <a:rPr lang="en-US" altLang="zh-CN" sz="1050" dirty="0">
                <a:solidFill>
                  <a:srgbClr val="FFE7B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>
                <a:solidFill>
                  <a:srgbClr val="FFE7B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作品，为了您和觅知网以及原创作者的利益，请勿复制、传播、销售，否则将承担法律责任！觅知网将对作品进行维权，按照传播下载次数进行十倍的索取赔偿！</a:t>
            </a:r>
            <a:endParaRPr lang="en-US" altLang="zh-CN" sz="1050" dirty="0">
              <a:solidFill>
                <a:srgbClr val="FFE7B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endParaRPr lang="zh-CN" altLang="en-US" sz="1050" dirty="0">
              <a:solidFill>
                <a:srgbClr val="FFE7B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en-US" altLang="zh-CN" sz="1050" dirty="0">
                <a:solidFill>
                  <a:srgbClr val="FFE7B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</a:t>
            </a:r>
            <a:r>
              <a:rPr lang="zh-CN" altLang="en-US" sz="1050" dirty="0">
                <a:solidFill>
                  <a:srgbClr val="FFE7B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在觅知网出售的</a:t>
            </a:r>
            <a:r>
              <a:rPr lang="en-US" altLang="zh-CN" sz="1050" dirty="0">
                <a:solidFill>
                  <a:srgbClr val="FFE7B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>
                <a:solidFill>
                  <a:srgbClr val="FFE7B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模板是免版税类（</a:t>
            </a:r>
            <a:r>
              <a:rPr lang="en-US" altLang="zh-CN" sz="1050" dirty="0">
                <a:solidFill>
                  <a:srgbClr val="FFE7B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RF</a:t>
            </a:r>
            <a:r>
              <a:rPr lang="zh-CN" altLang="en-US" sz="1050" dirty="0">
                <a:solidFill>
                  <a:srgbClr val="FFE7B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050" dirty="0">
                <a:solidFill>
                  <a:srgbClr val="FFE7B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Royalty-Free</a:t>
            </a:r>
            <a:r>
              <a:rPr lang="zh-CN" altLang="en-US" sz="1050" dirty="0">
                <a:solidFill>
                  <a:srgbClr val="FFE7B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）正版受</a:t>
            </a:r>
            <a:r>
              <a:rPr lang="en-US" altLang="zh-CN" sz="1050" dirty="0">
                <a:solidFill>
                  <a:srgbClr val="FFE7B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 sz="1050" dirty="0">
                <a:solidFill>
                  <a:srgbClr val="FFE7B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中国人民共和国著作法</a:t>
            </a:r>
            <a:r>
              <a:rPr lang="en-US" altLang="zh-CN" sz="1050" dirty="0">
                <a:solidFill>
                  <a:srgbClr val="FFE7B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  <a:r>
              <a:rPr lang="zh-CN" altLang="en-US" sz="1050" dirty="0">
                <a:solidFill>
                  <a:srgbClr val="FFE7B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和</a:t>
            </a:r>
            <a:r>
              <a:rPr lang="en-US" altLang="zh-CN" sz="1050" dirty="0">
                <a:solidFill>
                  <a:srgbClr val="FFE7B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 sz="1050" dirty="0">
                <a:solidFill>
                  <a:srgbClr val="FFE7B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世界版权公约</a:t>
            </a:r>
            <a:r>
              <a:rPr lang="en-US" altLang="zh-CN" sz="1050" dirty="0">
                <a:solidFill>
                  <a:srgbClr val="FFE7B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  <a:r>
              <a:rPr lang="zh-CN" altLang="en-US" sz="1050" dirty="0">
                <a:solidFill>
                  <a:srgbClr val="FFE7B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的保护，作品的所有权、版权和著作权归觅知网所有，您下载的是</a:t>
            </a:r>
            <a:r>
              <a:rPr lang="en-US" altLang="zh-CN" sz="1050" dirty="0">
                <a:solidFill>
                  <a:srgbClr val="FFE7B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>
                <a:solidFill>
                  <a:srgbClr val="FFE7B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模板素材的使用权。</a:t>
            </a:r>
          </a:p>
          <a:p>
            <a:pPr algn="just">
              <a:lnSpc>
                <a:spcPct val="150000"/>
              </a:lnSpc>
            </a:pPr>
            <a:r>
              <a:rPr lang="en-US" altLang="zh-CN" sz="1050" dirty="0">
                <a:solidFill>
                  <a:srgbClr val="FFE7B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</a:t>
            </a:r>
            <a:r>
              <a:rPr lang="zh-CN" altLang="en-US" sz="1050" dirty="0">
                <a:solidFill>
                  <a:srgbClr val="FFE7B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不得将觅知网的</a:t>
            </a:r>
            <a:r>
              <a:rPr lang="en-US" altLang="zh-CN" sz="1050" dirty="0">
                <a:solidFill>
                  <a:srgbClr val="FFE7B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>
                <a:solidFill>
                  <a:srgbClr val="FFE7B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模板、</a:t>
            </a:r>
            <a:r>
              <a:rPr lang="en-US" altLang="zh-CN" sz="1050" dirty="0">
                <a:solidFill>
                  <a:srgbClr val="FFE7B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>
                <a:solidFill>
                  <a:srgbClr val="FFE7B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素材，本身用于再出售，或者出租、出借、转让、分销、发布或者作为礼物供他人使用，不得转授权、出卖、转让本协议或者本协议中的权利。</a:t>
            </a:r>
          </a:p>
        </p:txBody>
      </p:sp>
    </p:spTree>
    <p:extLst>
      <p:ext uri="{BB962C8B-B14F-4D97-AF65-F5344CB8AC3E}">
        <p14:creationId xmlns:p14="http://schemas.microsoft.com/office/powerpoint/2010/main" val="400890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:push dir="u"/>
      </p:transition>
    </mc:Choice>
    <mc:Fallback xmlns="">
      <p:transition spd="slow" advClick="0" advTm="0">
        <p:push dir="u"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8" fill="hold" nodeType="after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11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12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2" presetClass="entr" presetSubtype="2" fill="hold" nodeType="after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16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17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6983"/>
            <a:ext cx="9144000" cy="446492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472"/>
          <a:stretch/>
        </p:blipFill>
        <p:spPr>
          <a:xfrm>
            <a:off x="0" y="0"/>
            <a:ext cx="2882900" cy="5112590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8040" y="2214948"/>
            <a:ext cx="2128951" cy="1594389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528"/>
          <a:stretch/>
        </p:blipFill>
        <p:spPr>
          <a:xfrm>
            <a:off x="6997700" y="0"/>
            <a:ext cx="2146300" cy="5112590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9792" y="699542"/>
            <a:ext cx="3971506" cy="3444561"/>
          </a:xfrm>
          <a:prstGeom prst="rect">
            <a:avLst/>
          </a:prstGeom>
        </p:spPr>
      </p:pic>
      <p:sp>
        <p:nvSpPr>
          <p:cNvPr id="23" name="TextBox 6"/>
          <p:cNvSpPr txBox="1">
            <a:spLocks noChangeArrowheads="1"/>
          </p:cNvSpPr>
          <p:nvPr/>
        </p:nvSpPr>
        <p:spPr bwMode="auto">
          <a:xfrm>
            <a:off x="2828796" y="1677569"/>
            <a:ext cx="3672934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4000" dirty="0">
                <a:solidFill>
                  <a:srgbClr val="FFE7BD"/>
                </a:solidFill>
                <a:latin typeface="+mn-lt"/>
                <a:ea typeface="+mn-ea"/>
                <a:cs typeface="+mn-ea"/>
                <a:sym typeface="+mn-lt"/>
              </a:rPr>
              <a:t>谢谢您的光临我们很幸福</a:t>
            </a:r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6136" y="1203598"/>
            <a:ext cx="1071659" cy="559127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3551" y="2523506"/>
            <a:ext cx="1414946" cy="736951"/>
          </a:xfrm>
          <a:prstGeom prst="rect">
            <a:avLst/>
          </a:prstGeom>
        </p:spPr>
      </p:pic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2987824" y="4083918"/>
            <a:ext cx="171906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1600" b="1" dirty="0">
                <a:solidFill>
                  <a:srgbClr val="FFE7BD"/>
                </a:solidFill>
                <a:latin typeface="+mn-lt"/>
                <a:ea typeface="+mn-ea"/>
                <a:cs typeface="+mn-ea"/>
                <a:sym typeface="+mn-lt"/>
              </a:rPr>
              <a:t>新郎：大帅哥</a:t>
            </a: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4509120" y="4083918"/>
            <a:ext cx="171906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1600" b="1" dirty="0">
                <a:solidFill>
                  <a:srgbClr val="FFE7BD"/>
                </a:solidFill>
                <a:latin typeface="+mn-lt"/>
                <a:ea typeface="+mn-ea"/>
                <a:cs typeface="+mn-ea"/>
                <a:sym typeface="+mn-lt"/>
              </a:rPr>
              <a:t>新娘：大美女</a:t>
            </a:r>
          </a:p>
        </p:txBody>
      </p:sp>
    </p:spTree>
    <p:extLst>
      <p:ext uri="{BB962C8B-B14F-4D97-AF65-F5344CB8AC3E}">
        <p14:creationId xmlns:p14="http://schemas.microsoft.com/office/powerpoint/2010/main" val="2009622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:push dir="u"/>
      </p:transition>
    </mc:Choice>
    <mc:Fallback xmlns="">
      <p:transition spd="slow" advClick="0" advTm="0">
        <p:push dir="u"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8" fill="hold" nodeType="after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11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12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2" presetClass="entr" presetSubtype="2" fill="hold" nodeType="after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16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17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9" presetID="2" presetClass="entr" presetSubtype="8" fill="hold" nodeType="afterEffect" p14:presetBounceEnd="7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2000">
                                          <p:cBhvr additive="base">
                                            <p:cTn id="21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2000">
                                          <p:cBhvr additive="base">
                                            <p:cTn id="22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4" presetID="2" presetClass="entr" presetSubtype="2" fill="hold" nodeType="afterEffect" p14:presetBounceEnd="7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2000">
                                          <p:cBhvr additive="base">
                                            <p:cTn id="26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2000">
                                          <p:cBhvr additive="base">
                                            <p:cTn id="27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29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3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35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8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41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3" dur="1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4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6" fill="hold">
                          <p:stCondLst>
                            <p:cond delay="indefinite"/>
                          </p:stCondLst>
                          <p:childTnLst>
                            <p:par>
                              <p:cTn id="4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8" presetID="42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0" dur="10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1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3" fill="hold">
                          <p:stCondLst>
                            <p:cond delay="indefinite"/>
                          </p:stCondLst>
                          <p:childTnLst>
                            <p:par>
                              <p:cTn id="5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5" presetID="56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57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58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59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60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3" grpId="0"/>
          <p:bldP spid="8" grpId="0"/>
          <p:bldP spid="9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9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4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7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29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3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35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8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41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3" dur="1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4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6" fill="hold">
                          <p:stCondLst>
                            <p:cond delay="indefinite"/>
                          </p:stCondLst>
                          <p:childTnLst>
                            <p:par>
                              <p:cTn id="4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8" presetID="42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0" dur="10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1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3" fill="hold">
                          <p:stCondLst>
                            <p:cond delay="indefinite"/>
                          </p:stCondLst>
                          <p:childTnLst>
                            <p:par>
                              <p:cTn id="5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5" presetID="56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57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58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59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60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3" grpId="0"/>
          <p:bldP spid="8" grpId="0"/>
          <p:bldP spid="9" grpId="0"/>
        </p:bldLst>
      </p:timing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  <p:tag name="ISPRING_RESOURCE_PATHS_HASH_PRESENTER" val="6742e8225ebcc7d08f113959c84bde5a6e13bf4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rivjwho1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76</TotalTime>
  <Words>683</Words>
  <Application>Microsoft Office PowerPoint</Application>
  <PresentationFormat>全屏显示(16:9)</PresentationFormat>
  <Paragraphs>55</Paragraphs>
  <Slides>30</Slides>
  <Notes>30</Notes>
  <HiddenSlides>0</HiddenSlides>
  <MMClips>1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30</vt:i4>
      </vt:variant>
    </vt:vector>
  </HeadingPairs>
  <TitlesOfParts>
    <vt:vector size="31" baseType="lpstr"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wang</dc:creator>
  <cp:lastModifiedBy>拉普耶鲁</cp:lastModifiedBy>
  <cp:revision>39</cp:revision>
  <dcterms:created xsi:type="dcterms:W3CDTF">2017-03-13T13:51:00Z</dcterms:created>
  <dcterms:modified xsi:type="dcterms:W3CDTF">2018-04-20T06:13:39Z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2052-10.1.0.6930</vt:lpwstr>
  </property>
</Properties>
</file>