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0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8" r:id="rId3"/>
    <p:sldId id="257" r:id="rId4"/>
    <p:sldId id="259" r:id="rId5"/>
    <p:sldId id="280" r:id="rId6"/>
    <p:sldId id="277" r:id="rId7"/>
    <p:sldId id="264" r:id="rId8"/>
    <p:sldId id="265" r:id="rId9"/>
    <p:sldId id="266" r:id="rId10"/>
    <p:sldId id="260" r:id="rId11"/>
    <p:sldId id="278" r:id="rId12"/>
    <p:sldId id="267" r:id="rId13"/>
    <p:sldId id="268" r:id="rId14"/>
    <p:sldId id="269" r:id="rId15"/>
    <p:sldId id="261" r:id="rId16"/>
    <p:sldId id="270" r:id="rId17"/>
    <p:sldId id="271" r:id="rId18"/>
    <p:sldId id="272" r:id="rId19"/>
    <p:sldId id="281" r:id="rId20"/>
    <p:sldId id="262" r:id="rId21"/>
    <p:sldId id="273" r:id="rId22"/>
    <p:sldId id="274" r:id="rId23"/>
    <p:sldId id="276" r:id="rId24"/>
    <p:sldId id="279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126"/>
    <a:srgbClr val="D3115D"/>
    <a:srgbClr val="D51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256" autoAdjust="0"/>
    <p:restoredTop sz="94660"/>
  </p:normalViewPr>
  <p:slideViewPr>
    <p:cSldViewPr snapToGrid="0">
      <p:cViewPr varScale="1">
        <p:scale>
          <a:sx n="92" d="100"/>
          <a:sy n="92" d="100"/>
        </p:scale>
        <p:origin x="48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26A4AA-BDF7-44C8-A0E6-6AD9D18C1F63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C339C2-A950-46C8-846D-8DFE0F4540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576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098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5856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089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7170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80578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65581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0942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69372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58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177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382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9798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15015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018164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43505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59950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3628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6085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0405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86055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58373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48071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54021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0236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C339C2-A950-46C8-846D-8DFE0F4540B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575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B799B12-B95A-4C3A-BBA1-C66ECF1B55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4B655ED7-B360-49D8-98ED-D56F63D512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A614146-874C-434C-88C8-CFD7CDB9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C33393F-3267-4201-951F-158B53FC2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5D85CB4-CA64-494E-886C-1566076A1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2272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9DF8CA1-A223-4203-8444-A24C130663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3DA7A923-03B3-42DF-AEA5-3924FA9CB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C05523F-235E-4247-AF4E-DF1516513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65DF3C6-7A7F-4CEC-88B5-994AE7E4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ED690A4-B3FE-40D3-885F-E4862B532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7223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779873-4B67-43B4-82DA-FB6564A9E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C3AC7CA-0A9F-456E-8DBF-85259C4A71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7181B90C-1A04-41AF-8D50-84701D648B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9ECCB06-93C7-4B34-BFB8-304C63B19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F2A2265-0EFD-4E22-97AA-935435634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155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F50F4F-281C-4D97-97A7-B49DDCE76E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AF083A8-0ECE-47EA-BD35-D93160A54C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F099D1C0-A707-4CD7-90ED-01E0D0163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45DAC05-C56D-45D4-9140-3D3D92C4E8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AF9C9DB-235C-42BC-8369-EDD012563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A15C374-5D68-4ACA-8658-B8DB3C434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630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DE90DFC-057E-456F-AE19-08F40CCA38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2FBE13D3-F3B7-4575-8DB8-66C01E953B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40F83A9-0C36-49E1-9219-B3981770C7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8F9BCC9E-E0FD-413B-A99C-05DC5D06C5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5F772AC9-115D-4FE6-8FF1-12365C44D1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A0D1EBA3-1892-4A6F-86AE-037BFE0FEC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96D9D534-A27A-4F72-BEA3-B2926E056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AF5D944B-EC9F-4026-8A2F-0A653B2E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12658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2B0B11D-61EA-4951-9624-5C3AFECBF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FC897C1A-809F-4AE8-BCF1-DFA9FB00F93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DE623AB7-B3E2-416C-A7C5-CC13A69DB6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7A27197-E28A-41A1-BC40-4E034AAFE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97920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E4943EA7-D576-4E05-9D06-21FC6F7A06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2DCEE3E-1038-469C-A506-0A47311E7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643B9EA5-1EB9-48FD-A710-EC0C0D16F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4328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5AB1C48-E5BB-4DCA-9E65-71915E4078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29D6100C-668E-4D87-AB8C-B2C1DB8C11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D37CD440-1277-423C-9EAD-44118CFB47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468A1927-C167-488F-94E9-516628AE6B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256A345-A2A1-402B-9B45-D56F89D541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8CAF18F1-7735-4F03-BE9A-C125CF38D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26725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6D9C4449-82C2-4720-AC71-B594844A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F48FBF9-3F84-4D50-A872-45E018B1AF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1D6108E-80AB-4AA0-9F45-3876D27B8E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FB3559FE-7C1A-4E5A-B04A-7562FE82B13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ACE28DDD-27B5-4621-97E7-5C117B553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A7FFA9E-D056-419B-85A0-B797055963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6956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8336B54-D1F3-49A6-9723-6ACD57E1D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73C03D7-C5B7-4168-9920-4FE5A33EBC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FFFE8E8B-87BB-45B7-BB9C-E9D7B355F83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C52F1B6-DA74-44FA-9A93-5DC10922A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7BDF4953-17F5-44DE-8347-F2C5845B3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30108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9545EF68-3B13-4568-9D82-EC4FD75304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0320778E-29E6-4E7D-8E61-25121E5310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25CB409A-4ADA-47F2-AC4F-28C6D65F4EC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11CF714-99EF-4212-BB7A-D7858B24B0B1}" type="datetimeFigureOut">
              <a:rPr lang="zh-CN" altLang="en-US" smtClean="0"/>
              <a:t>2018/10/21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D78AB55-6C88-404E-B6A9-21BBF7D25B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DB146C0-F5F4-4B28-9B2E-C88F9E6432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3F01C8-1D26-4A1A-9B48-F4D7F13CFC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471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65330B23-4C7F-4818-A87B-4305B3796AA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745"/>
          <a:stretch/>
        </p:blipFill>
        <p:spPr>
          <a:xfrm>
            <a:off x="0" y="-1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40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2.pn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14.png"/><Relationship Id="rId5" Type="http://schemas.openxmlformats.org/officeDocument/2006/relationships/image" Target="../media/image12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36D1BA2-0064-4DF1-809C-6C66C7D460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512FE6C-6E89-4758-955D-3A2F59E800E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783" y="479305"/>
            <a:ext cx="3960434" cy="3841352"/>
          </a:xfrm>
          <a:prstGeom prst="rect">
            <a:avLst/>
          </a:prstGeom>
        </p:spPr>
      </p:pic>
      <p:pic>
        <p:nvPicPr>
          <p:cNvPr id="14" name="预览动画背影音乐--根据您的需求添加此音频">
            <a:hlinkClick r:id="" action="ppaction://media"/>
            <a:extLst>
              <a:ext uri="{FF2B5EF4-FFF2-40B4-BE49-F238E27FC236}">
                <a16:creationId xmlns:a16="http://schemas.microsoft.com/office/drawing/2014/main" xmlns="" id="{0B9A313A-5751-44B2-B837-889412589B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720505" y="-726141"/>
            <a:ext cx="609600" cy="6096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3818" y="4252533"/>
            <a:ext cx="3761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儿童读书分享会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24012038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6409211-86D7-46E1-8144-61C036234E7D}"/>
              </a:ext>
            </a:extLst>
          </p:cNvPr>
          <p:cNvGrpSpPr/>
          <p:nvPr/>
        </p:nvGrpSpPr>
        <p:grpSpPr>
          <a:xfrm>
            <a:off x="167971" y="0"/>
            <a:ext cx="2988530" cy="1776138"/>
            <a:chOff x="167971" y="0"/>
            <a:chExt cx="2988530" cy="1776138"/>
          </a:xfrm>
        </p:grpSpPr>
        <p:pic>
          <p:nvPicPr>
            <p:cNvPr id="6" name="图片 5" descr="图片包含 就坐&#10;&#10;已生成极高可信度的说明">
              <a:extLst>
                <a:ext uri="{FF2B5EF4-FFF2-40B4-BE49-F238E27FC236}">
                  <a16:creationId xmlns:a16="http://schemas.microsoft.com/office/drawing/2014/main" xmlns="" id="{483ACDDF-00CF-4E4D-BC9C-35122D15838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43006"/>
            <a:stretch/>
          </p:blipFill>
          <p:spPr>
            <a:xfrm>
              <a:off x="167971" y="0"/>
              <a:ext cx="2988530" cy="1703294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9914F6BE-3DE1-448C-BB51-E58ED2FE73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4563" y="599508"/>
              <a:ext cx="1969179" cy="1176630"/>
            </a:xfrm>
            <a:prstGeom prst="rect">
              <a:avLst/>
            </a:prstGeom>
          </p:spPr>
        </p:pic>
      </p:grpSp>
      <p:pic>
        <p:nvPicPr>
          <p:cNvPr id="11" name="图片 10" descr="图片包含 就坐, 室内, 杯子&#10;&#10;已生成高可信度的说明">
            <a:extLst>
              <a:ext uri="{FF2B5EF4-FFF2-40B4-BE49-F238E27FC236}">
                <a16:creationId xmlns:a16="http://schemas.microsoft.com/office/drawing/2014/main" xmlns="" id="{9BAADEC1-770D-4496-BA6A-D4CFF98CA9F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965" t="14249" r="4934" b="16601"/>
          <a:stretch/>
        </p:blipFill>
        <p:spPr>
          <a:xfrm>
            <a:off x="4439886" y="519953"/>
            <a:ext cx="5421289" cy="383026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A11C8C0-5225-48FE-9F96-4864E65EF8FE}"/>
              </a:ext>
            </a:extLst>
          </p:cNvPr>
          <p:cNvSpPr/>
          <p:nvPr/>
        </p:nvSpPr>
        <p:spPr>
          <a:xfrm>
            <a:off x="4987822" y="742943"/>
            <a:ext cx="4487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主要内容可以介绍（书名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   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著者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  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出版社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  </a:t>
            </a:r>
            <a:r>
              <a:rPr lang="zh-CN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页数）等相关信息</a:t>
            </a:r>
            <a:r>
              <a:rPr lang="en-US" altLang="zh-CN">
                <a:latin typeface="微软雅黑" panose="020B0503020204020204" pitchFamily="34" charset="-122"/>
                <a:ea typeface="微软雅黑" panose="020B0503020204020204" pitchFamily="34" charset="-122"/>
              </a:rPr>
              <a:t> </a:t>
            </a: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296155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C2531FC5-F3EB-4512-A1B3-41B01FFAC33B}"/>
              </a:ext>
            </a:extLst>
          </p:cNvPr>
          <p:cNvGrpSpPr/>
          <p:nvPr/>
        </p:nvGrpSpPr>
        <p:grpSpPr>
          <a:xfrm>
            <a:off x="5737412" y="810872"/>
            <a:ext cx="3467492" cy="744070"/>
            <a:chOff x="5737412" y="604683"/>
            <a:chExt cx="3467492" cy="74407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FD8EC194-AEA5-48E5-87FA-4C15E6FAC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604683"/>
              <a:ext cx="1149175" cy="74407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189445AC-4AFC-49D9-9E4B-A41436C9AB00}"/>
                </a:ext>
              </a:extLst>
            </p:cNvPr>
            <p:cNvSpPr/>
            <p:nvPr/>
          </p:nvSpPr>
          <p:spPr>
            <a:xfrm>
              <a:off x="7173579" y="604683"/>
              <a:ext cx="20313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3600" b="1" kern="100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内容概要</a:t>
              </a:r>
              <a:endParaRPr lang="zh-CN" altLang="en-US" sz="3600" b="1">
                <a:solidFill>
                  <a:srgbClr val="F461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18B7E125-EB60-4ACE-A512-EF25704EACC0}"/>
              </a:ext>
            </a:extLst>
          </p:cNvPr>
          <p:cNvGrpSpPr/>
          <p:nvPr/>
        </p:nvGrpSpPr>
        <p:grpSpPr>
          <a:xfrm>
            <a:off x="5737412" y="1644589"/>
            <a:ext cx="3467492" cy="744070"/>
            <a:chOff x="5737412" y="1438400"/>
            <a:chExt cx="3467492" cy="744070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B76B89A9-2871-41C5-A379-A6A7F369D4E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1438400"/>
              <a:ext cx="1149175" cy="744070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559C1CB9-70E6-4D22-B760-B5CD9C51C11B}"/>
                </a:ext>
              </a:extLst>
            </p:cNvPr>
            <p:cNvSpPr/>
            <p:nvPr/>
          </p:nvSpPr>
          <p:spPr>
            <a:xfrm>
              <a:off x="7173579" y="1438400"/>
              <a:ext cx="2031325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读后心得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1D16D85D-1FED-4F9D-8C68-7D7E783EF58C}"/>
              </a:ext>
            </a:extLst>
          </p:cNvPr>
          <p:cNvGrpSpPr/>
          <p:nvPr/>
        </p:nvGrpSpPr>
        <p:grpSpPr>
          <a:xfrm>
            <a:off x="5737412" y="2478306"/>
            <a:ext cx="2544163" cy="744070"/>
            <a:chOff x="5737412" y="2272117"/>
            <a:chExt cx="2544163" cy="744070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2C670136-6EB3-40C9-981F-0B87157057A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2272117"/>
              <a:ext cx="1149175" cy="744070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54B0BB9D-C452-41F3-908C-146BB4066098}"/>
                </a:ext>
              </a:extLst>
            </p:cNvPr>
            <p:cNvSpPr/>
            <p:nvPr/>
          </p:nvSpPr>
          <p:spPr>
            <a:xfrm>
              <a:off x="7173579" y="2272117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评语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FC8F3730-7869-4141-9274-4CAEA0A4BD51}"/>
              </a:ext>
            </a:extLst>
          </p:cNvPr>
          <p:cNvGrpSpPr/>
          <p:nvPr/>
        </p:nvGrpSpPr>
        <p:grpSpPr>
          <a:xfrm>
            <a:off x="5737412" y="3312023"/>
            <a:ext cx="2544163" cy="744070"/>
            <a:chOff x="5737412" y="3105834"/>
            <a:chExt cx="2544163" cy="744070"/>
          </a:xfrm>
        </p:grpSpPr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xmlns="" id="{ED35FEAF-27C3-4584-9A0E-9F69A31AF6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3105834"/>
              <a:ext cx="1149175" cy="744070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E29D2763-9C89-4869-A522-68D603171817}"/>
                </a:ext>
              </a:extLst>
            </p:cNvPr>
            <p:cNvSpPr/>
            <p:nvPr/>
          </p:nvSpPr>
          <p:spPr>
            <a:xfrm>
              <a:off x="7173579" y="3105834"/>
              <a:ext cx="1107996" cy="6463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36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附注</a:t>
              </a:r>
            </a:p>
          </p:txBody>
        </p:sp>
      </p:grpSp>
      <p:pic>
        <p:nvPicPr>
          <p:cNvPr id="16" name="图片 15" descr="图片包含 定居者, 书写用具&#10;&#10;已生成极高可信度的说明">
            <a:extLst>
              <a:ext uri="{FF2B5EF4-FFF2-40B4-BE49-F238E27FC236}">
                <a16:creationId xmlns:a16="http://schemas.microsoft.com/office/drawing/2014/main" xmlns="" id="{E3375CC2-B749-4F22-8832-7B51CFCDBA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5233" y="2864658"/>
            <a:ext cx="3094820" cy="3613215"/>
          </a:xfrm>
          <a:prstGeom prst="rect">
            <a:avLst/>
          </a:prstGeom>
        </p:spPr>
      </p:pic>
      <p:pic>
        <p:nvPicPr>
          <p:cNvPr id="18" name="图片 17" descr="图片包含 文字&#10;&#10;已生成高可信度的说明">
            <a:extLst>
              <a:ext uri="{FF2B5EF4-FFF2-40B4-BE49-F238E27FC236}">
                <a16:creationId xmlns:a16="http://schemas.microsoft.com/office/drawing/2014/main" xmlns="" id="{949E7C7D-9405-458B-A24F-D4BCA844DE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549" t="8990" r="54892" b="7558"/>
          <a:stretch/>
        </p:blipFill>
        <p:spPr>
          <a:xfrm>
            <a:off x="894788" y="170220"/>
            <a:ext cx="3598301" cy="461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31938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AFB5321-D7E1-43C6-91DF-18CBEFC926CE}"/>
              </a:ext>
            </a:extLst>
          </p:cNvPr>
          <p:cNvGrpSpPr/>
          <p:nvPr/>
        </p:nvGrpSpPr>
        <p:grpSpPr>
          <a:xfrm>
            <a:off x="2958353" y="1877670"/>
            <a:ext cx="5714284" cy="1403411"/>
            <a:chOff x="5737412" y="604683"/>
            <a:chExt cx="3298880" cy="74407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E9DF4285-3697-406C-9768-DDD493B3E7E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604683"/>
              <a:ext cx="1149175" cy="74407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BAAD810-A160-4B39-8EEA-2E897E20C9BC}"/>
                </a:ext>
              </a:extLst>
            </p:cNvPr>
            <p:cNvSpPr/>
            <p:nvPr/>
          </p:nvSpPr>
          <p:spPr>
            <a:xfrm>
              <a:off x="7152877" y="707472"/>
              <a:ext cx="1883415" cy="5384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zh-CN" sz="6000" b="1" kern="100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内容概要</a:t>
              </a:r>
              <a:endParaRPr lang="zh-CN" altLang="en-US" sz="6000" b="1">
                <a:solidFill>
                  <a:srgbClr val="F46126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128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47DD67A-873D-4B80-9F82-C402FFC31A5C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6508CF71-CBBF-45D5-A598-D0E160864E3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730F30BE-4EF4-4C13-BE5A-DE1CDB3A9ADE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7F5F4736-BB91-4F5E-A7E7-6048CBB06A10}"/>
              </a:ext>
            </a:extLst>
          </p:cNvPr>
          <p:cNvSpPr/>
          <p:nvPr/>
        </p:nvSpPr>
        <p:spPr>
          <a:xfrm>
            <a:off x="1883060" y="1456892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461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80AB9302-311C-4BDC-99CC-AF67493B345E}"/>
              </a:ext>
            </a:extLst>
          </p:cNvPr>
          <p:cNvSpPr/>
          <p:nvPr/>
        </p:nvSpPr>
        <p:spPr>
          <a:xfrm>
            <a:off x="1834775" y="1847416"/>
            <a:ext cx="18970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09BDF7B4-74A5-4855-9E54-7536686997C7}"/>
              </a:ext>
            </a:extLst>
          </p:cNvPr>
          <p:cNvSpPr/>
          <p:nvPr/>
        </p:nvSpPr>
        <p:spPr>
          <a:xfrm>
            <a:off x="8193211" y="1341774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461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396879F-B9C9-4E33-9B29-F6CBC0206006}"/>
              </a:ext>
            </a:extLst>
          </p:cNvPr>
          <p:cNvSpPr/>
          <p:nvPr/>
        </p:nvSpPr>
        <p:spPr>
          <a:xfrm>
            <a:off x="8144926" y="1732298"/>
            <a:ext cx="18970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D9CD98E9-8A43-438E-839C-67281BD3F6B7}"/>
              </a:ext>
            </a:extLst>
          </p:cNvPr>
          <p:cNvSpPr/>
          <p:nvPr/>
        </p:nvSpPr>
        <p:spPr>
          <a:xfrm>
            <a:off x="1883060" y="351266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461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E7DD8EB-3C90-4E87-8C66-5A386732E75A}"/>
              </a:ext>
            </a:extLst>
          </p:cNvPr>
          <p:cNvSpPr/>
          <p:nvPr/>
        </p:nvSpPr>
        <p:spPr>
          <a:xfrm>
            <a:off x="1834775" y="3903191"/>
            <a:ext cx="18970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6289BA30-0DC7-456A-8573-AB9150065492}"/>
              </a:ext>
            </a:extLst>
          </p:cNvPr>
          <p:cNvSpPr/>
          <p:nvPr/>
        </p:nvSpPr>
        <p:spPr>
          <a:xfrm>
            <a:off x="8193211" y="3377860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rgbClr val="F46126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请输入你的题目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DD765D7A-49CD-4632-AE15-C195ACD95685}"/>
              </a:ext>
            </a:extLst>
          </p:cNvPr>
          <p:cNvSpPr/>
          <p:nvPr/>
        </p:nvSpPr>
        <p:spPr>
          <a:xfrm>
            <a:off x="8144926" y="3768384"/>
            <a:ext cx="189706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2EB6D369-DD99-4A14-AC9E-E294D8E56E5D}"/>
              </a:ext>
            </a:extLst>
          </p:cNvPr>
          <p:cNvGrpSpPr/>
          <p:nvPr/>
        </p:nvGrpSpPr>
        <p:grpSpPr>
          <a:xfrm rot="10800000">
            <a:off x="4093054" y="1330861"/>
            <a:ext cx="1800494" cy="1555538"/>
            <a:chOff x="4659312" y="2678112"/>
            <a:chExt cx="2298700" cy="1985964"/>
          </a:xfrm>
          <a:solidFill>
            <a:srgbClr val="F46126"/>
          </a:solidFill>
        </p:grpSpPr>
        <p:sp>
          <p:nvSpPr>
            <p:cNvPr id="18" name="Freeform 5">
              <a:extLst>
                <a:ext uri="{FF2B5EF4-FFF2-40B4-BE49-F238E27FC236}">
                  <a16:creationId xmlns:a16="http://schemas.microsoft.com/office/drawing/2014/main" xmlns="" id="{E3FE21CE-523D-40A5-BEE0-47D0DBF15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312" y="2678112"/>
              <a:ext cx="2298700" cy="1885950"/>
            </a:xfrm>
            <a:custGeom>
              <a:avLst/>
              <a:gdLst>
                <a:gd name="T0" fmla="*/ 4 w 69"/>
                <a:gd name="T1" fmla="*/ 43 h 56"/>
                <a:gd name="T2" fmla="*/ 27 w 69"/>
                <a:gd name="T3" fmla="*/ 56 h 56"/>
                <a:gd name="T4" fmla="*/ 27 w 69"/>
                <a:gd name="T5" fmla="*/ 56 h 56"/>
                <a:gd name="T6" fmla="*/ 27 w 69"/>
                <a:gd name="T7" fmla="*/ 48 h 56"/>
                <a:gd name="T8" fmla="*/ 27 w 69"/>
                <a:gd name="T9" fmla="*/ 48 h 56"/>
                <a:gd name="T10" fmla="*/ 27 w 69"/>
                <a:gd name="T11" fmla="*/ 43 h 56"/>
                <a:gd name="T12" fmla="*/ 13 w 69"/>
                <a:gd name="T13" fmla="*/ 29 h 56"/>
                <a:gd name="T14" fmla="*/ 26 w 69"/>
                <a:gd name="T15" fmla="*/ 15 h 56"/>
                <a:gd name="T16" fmla="*/ 27 w 69"/>
                <a:gd name="T17" fmla="*/ 15 h 56"/>
                <a:gd name="T18" fmla="*/ 58 w 69"/>
                <a:gd name="T19" fmla="*/ 15 h 56"/>
                <a:gd name="T20" fmla="*/ 58 w 69"/>
                <a:gd name="T21" fmla="*/ 17 h 56"/>
                <a:gd name="T22" fmla="*/ 59 w 69"/>
                <a:gd name="T23" fmla="*/ 17 h 56"/>
                <a:gd name="T24" fmla="*/ 69 w 69"/>
                <a:gd name="T25" fmla="*/ 10 h 56"/>
                <a:gd name="T26" fmla="*/ 69 w 69"/>
                <a:gd name="T27" fmla="*/ 8 h 56"/>
                <a:gd name="T28" fmla="*/ 59 w 69"/>
                <a:gd name="T29" fmla="*/ 0 h 56"/>
                <a:gd name="T30" fmla="*/ 58 w 69"/>
                <a:gd name="T31" fmla="*/ 1 h 56"/>
                <a:gd name="T32" fmla="*/ 58 w 69"/>
                <a:gd name="T33" fmla="*/ 2 h 56"/>
                <a:gd name="T34" fmla="*/ 27 w 69"/>
                <a:gd name="T35" fmla="*/ 2 h 56"/>
                <a:gd name="T36" fmla="*/ 27 w 69"/>
                <a:gd name="T37" fmla="*/ 2 h 56"/>
                <a:gd name="T38" fmla="*/ 27 w 69"/>
                <a:gd name="T39" fmla="*/ 2 h 56"/>
                <a:gd name="T40" fmla="*/ 4 w 69"/>
                <a:gd name="T41" fmla="*/ 15 h 56"/>
                <a:gd name="T42" fmla="*/ 0 w 69"/>
                <a:gd name="T43" fmla="*/ 29 h 56"/>
                <a:gd name="T44" fmla="*/ 4 w 69"/>
                <a:gd name="T45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56">
                  <a:moveTo>
                    <a:pt x="4" y="43"/>
                  </a:moveTo>
                  <a:cubicBezTo>
                    <a:pt x="9" y="51"/>
                    <a:pt x="17" y="56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19" y="43"/>
                    <a:pt x="13" y="37"/>
                    <a:pt x="13" y="29"/>
                  </a:cubicBezTo>
                  <a:cubicBezTo>
                    <a:pt x="13" y="22"/>
                    <a:pt x="19" y="16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8"/>
                    <a:pt x="59" y="18"/>
                    <a:pt x="59" y="1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9" y="9"/>
                    <a:pt x="69" y="8"/>
                    <a:pt x="69" y="8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8" y="0"/>
                    <a:pt x="58" y="1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17" y="2"/>
                    <a:pt x="9" y="8"/>
                    <a:pt x="4" y="15"/>
                  </a:cubicBezTo>
                  <a:cubicBezTo>
                    <a:pt x="1" y="19"/>
                    <a:pt x="0" y="24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528C54"/>
                </a:solidFill>
              </a:endParaRPr>
            </a:p>
          </p:txBody>
        </p:sp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xmlns="" id="{47D60CBE-4C15-4B46-9AB3-CD33702C81C1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125" y="3182938"/>
              <a:ext cx="1233488" cy="1481138"/>
            </a:xfrm>
            <a:custGeom>
              <a:avLst/>
              <a:gdLst>
                <a:gd name="T0" fmla="*/ 1 w 37"/>
                <a:gd name="T1" fmla="*/ 36 h 44"/>
                <a:gd name="T2" fmla="*/ 10 w 37"/>
                <a:gd name="T3" fmla="*/ 43 h 44"/>
                <a:gd name="T4" fmla="*/ 11 w 37"/>
                <a:gd name="T5" fmla="*/ 43 h 44"/>
                <a:gd name="T6" fmla="*/ 11 w 37"/>
                <a:gd name="T7" fmla="*/ 41 h 44"/>
                <a:gd name="T8" fmla="*/ 11 w 37"/>
                <a:gd name="T9" fmla="*/ 41 h 44"/>
                <a:gd name="T10" fmla="*/ 11 w 37"/>
                <a:gd name="T11" fmla="*/ 41 h 44"/>
                <a:gd name="T12" fmla="*/ 11 w 37"/>
                <a:gd name="T13" fmla="*/ 41 h 44"/>
                <a:gd name="T14" fmla="*/ 37 w 37"/>
                <a:gd name="T15" fmla="*/ 14 h 44"/>
                <a:gd name="T16" fmla="*/ 34 w 37"/>
                <a:gd name="T17" fmla="*/ 0 h 44"/>
                <a:gd name="T18" fmla="*/ 12 w 37"/>
                <a:gd name="T19" fmla="*/ 0 h 44"/>
                <a:gd name="T20" fmla="*/ 25 w 37"/>
                <a:gd name="T21" fmla="*/ 14 h 44"/>
                <a:gd name="T22" fmla="*/ 11 w 37"/>
                <a:gd name="T23" fmla="*/ 28 h 44"/>
                <a:gd name="T24" fmla="*/ 11 w 37"/>
                <a:gd name="T25" fmla="*/ 28 h 44"/>
                <a:gd name="T26" fmla="*/ 11 w 37"/>
                <a:gd name="T27" fmla="*/ 27 h 44"/>
                <a:gd name="T28" fmla="*/ 10 w 37"/>
                <a:gd name="T29" fmla="*/ 26 h 44"/>
                <a:gd name="T30" fmla="*/ 1 w 37"/>
                <a:gd name="T31" fmla="*/ 34 h 44"/>
                <a:gd name="T32" fmla="*/ 1 w 37"/>
                <a:gd name="T3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" y="36"/>
                  </a:move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1" y="43"/>
                    <a:pt x="11" y="43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26" y="41"/>
                    <a:pt x="37" y="29"/>
                    <a:pt x="37" y="14"/>
                  </a:cubicBezTo>
                  <a:cubicBezTo>
                    <a:pt x="37" y="9"/>
                    <a:pt x="36" y="4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1"/>
                    <a:pt x="25" y="7"/>
                    <a:pt x="25" y="14"/>
                  </a:cubicBezTo>
                  <a:cubicBezTo>
                    <a:pt x="25" y="22"/>
                    <a:pt x="19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5"/>
                    <a:pt x="1" y="3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528C54"/>
                </a:solidFill>
              </a:endParaRP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60E4179A-5141-4934-B35F-C8DF255804FF}"/>
              </a:ext>
            </a:extLst>
          </p:cNvPr>
          <p:cNvGrpSpPr/>
          <p:nvPr/>
        </p:nvGrpSpPr>
        <p:grpSpPr>
          <a:xfrm rot="16200000">
            <a:off x="5951361" y="1288448"/>
            <a:ext cx="1800493" cy="1555538"/>
            <a:chOff x="4659312" y="2678112"/>
            <a:chExt cx="2298700" cy="1985964"/>
          </a:xfrm>
          <a:solidFill>
            <a:srgbClr val="F46126"/>
          </a:solidFill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xmlns="" id="{473E3B3B-26BA-461E-99FA-904112E06FB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312" y="2678112"/>
              <a:ext cx="2298700" cy="1885950"/>
            </a:xfrm>
            <a:custGeom>
              <a:avLst/>
              <a:gdLst>
                <a:gd name="T0" fmla="*/ 4 w 69"/>
                <a:gd name="T1" fmla="*/ 43 h 56"/>
                <a:gd name="T2" fmla="*/ 27 w 69"/>
                <a:gd name="T3" fmla="*/ 56 h 56"/>
                <a:gd name="T4" fmla="*/ 27 w 69"/>
                <a:gd name="T5" fmla="*/ 56 h 56"/>
                <a:gd name="T6" fmla="*/ 27 w 69"/>
                <a:gd name="T7" fmla="*/ 48 h 56"/>
                <a:gd name="T8" fmla="*/ 27 w 69"/>
                <a:gd name="T9" fmla="*/ 48 h 56"/>
                <a:gd name="T10" fmla="*/ 27 w 69"/>
                <a:gd name="T11" fmla="*/ 43 h 56"/>
                <a:gd name="T12" fmla="*/ 13 w 69"/>
                <a:gd name="T13" fmla="*/ 29 h 56"/>
                <a:gd name="T14" fmla="*/ 26 w 69"/>
                <a:gd name="T15" fmla="*/ 15 h 56"/>
                <a:gd name="T16" fmla="*/ 27 w 69"/>
                <a:gd name="T17" fmla="*/ 15 h 56"/>
                <a:gd name="T18" fmla="*/ 58 w 69"/>
                <a:gd name="T19" fmla="*/ 15 h 56"/>
                <a:gd name="T20" fmla="*/ 58 w 69"/>
                <a:gd name="T21" fmla="*/ 17 h 56"/>
                <a:gd name="T22" fmla="*/ 59 w 69"/>
                <a:gd name="T23" fmla="*/ 17 h 56"/>
                <a:gd name="T24" fmla="*/ 69 w 69"/>
                <a:gd name="T25" fmla="*/ 10 h 56"/>
                <a:gd name="T26" fmla="*/ 69 w 69"/>
                <a:gd name="T27" fmla="*/ 8 h 56"/>
                <a:gd name="T28" fmla="*/ 59 w 69"/>
                <a:gd name="T29" fmla="*/ 0 h 56"/>
                <a:gd name="T30" fmla="*/ 58 w 69"/>
                <a:gd name="T31" fmla="*/ 1 h 56"/>
                <a:gd name="T32" fmla="*/ 58 w 69"/>
                <a:gd name="T33" fmla="*/ 2 h 56"/>
                <a:gd name="T34" fmla="*/ 27 w 69"/>
                <a:gd name="T35" fmla="*/ 2 h 56"/>
                <a:gd name="T36" fmla="*/ 27 w 69"/>
                <a:gd name="T37" fmla="*/ 2 h 56"/>
                <a:gd name="T38" fmla="*/ 27 w 69"/>
                <a:gd name="T39" fmla="*/ 2 h 56"/>
                <a:gd name="T40" fmla="*/ 4 w 69"/>
                <a:gd name="T41" fmla="*/ 15 h 56"/>
                <a:gd name="T42" fmla="*/ 0 w 69"/>
                <a:gd name="T43" fmla="*/ 29 h 56"/>
                <a:gd name="T44" fmla="*/ 4 w 69"/>
                <a:gd name="T45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56">
                  <a:moveTo>
                    <a:pt x="4" y="43"/>
                  </a:moveTo>
                  <a:cubicBezTo>
                    <a:pt x="9" y="51"/>
                    <a:pt x="17" y="56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19" y="43"/>
                    <a:pt x="13" y="37"/>
                    <a:pt x="13" y="29"/>
                  </a:cubicBezTo>
                  <a:cubicBezTo>
                    <a:pt x="13" y="22"/>
                    <a:pt x="19" y="16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8"/>
                    <a:pt x="59" y="18"/>
                    <a:pt x="59" y="1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9" y="9"/>
                    <a:pt x="69" y="8"/>
                    <a:pt x="69" y="8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8" y="0"/>
                    <a:pt x="58" y="1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17" y="2"/>
                    <a:pt x="9" y="8"/>
                    <a:pt x="4" y="15"/>
                  </a:cubicBezTo>
                  <a:cubicBezTo>
                    <a:pt x="1" y="19"/>
                    <a:pt x="0" y="24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528C54"/>
                </a:solidFill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xmlns="" id="{F186098A-5D2B-49E8-9EA2-BF6CC8FE1454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125" y="3182938"/>
              <a:ext cx="1233488" cy="1481138"/>
            </a:xfrm>
            <a:custGeom>
              <a:avLst/>
              <a:gdLst>
                <a:gd name="T0" fmla="*/ 1 w 37"/>
                <a:gd name="T1" fmla="*/ 36 h 44"/>
                <a:gd name="T2" fmla="*/ 10 w 37"/>
                <a:gd name="T3" fmla="*/ 43 h 44"/>
                <a:gd name="T4" fmla="*/ 11 w 37"/>
                <a:gd name="T5" fmla="*/ 43 h 44"/>
                <a:gd name="T6" fmla="*/ 11 w 37"/>
                <a:gd name="T7" fmla="*/ 41 h 44"/>
                <a:gd name="T8" fmla="*/ 11 w 37"/>
                <a:gd name="T9" fmla="*/ 41 h 44"/>
                <a:gd name="T10" fmla="*/ 11 w 37"/>
                <a:gd name="T11" fmla="*/ 41 h 44"/>
                <a:gd name="T12" fmla="*/ 11 w 37"/>
                <a:gd name="T13" fmla="*/ 41 h 44"/>
                <a:gd name="T14" fmla="*/ 37 w 37"/>
                <a:gd name="T15" fmla="*/ 14 h 44"/>
                <a:gd name="T16" fmla="*/ 34 w 37"/>
                <a:gd name="T17" fmla="*/ 0 h 44"/>
                <a:gd name="T18" fmla="*/ 12 w 37"/>
                <a:gd name="T19" fmla="*/ 0 h 44"/>
                <a:gd name="T20" fmla="*/ 25 w 37"/>
                <a:gd name="T21" fmla="*/ 14 h 44"/>
                <a:gd name="T22" fmla="*/ 11 w 37"/>
                <a:gd name="T23" fmla="*/ 28 h 44"/>
                <a:gd name="T24" fmla="*/ 11 w 37"/>
                <a:gd name="T25" fmla="*/ 28 h 44"/>
                <a:gd name="T26" fmla="*/ 11 w 37"/>
                <a:gd name="T27" fmla="*/ 27 h 44"/>
                <a:gd name="T28" fmla="*/ 10 w 37"/>
                <a:gd name="T29" fmla="*/ 26 h 44"/>
                <a:gd name="T30" fmla="*/ 1 w 37"/>
                <a:gd name="T31" fmla="*/ 34 h 44"/>
                <a:gd name="T32" fmla="*/ 1 w 37"/>
                <a:gd name="T3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" y="36"/>
                  </a:move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1" y="43"/>
                    <a:pt x="11" y="43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26" y="41"/>
                    <a:pt x="37" y="29"/>
                    <a:pt x="37" y="14"/>
                  </a:cubicBezTo>
                  <a:cubicBezTo>
                    <a:pt x="37" y="9"/>
                    <a:pt x="36" y="4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1"/>
                    <a:pt x="25" y="7"/>
                    <a:pt x="25" y="14"/>
                  </a:cubicBezTo>
                  <a:cubicBezTo>
                    <a:pt x="25" y="22"/>
                    <a:pt x="19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5"/>
                    <a:pt x="1" y="3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528C54"/>
                </a:solidFill>
              </a:endParaRPr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752E3486-F696-4708-A98C-1D8E5815E62F}"/>
              </a:ext>
            </a:extLst>
          </p:cNvPr>
          <p:cNvGrpSpPr/>
          <p:nvPr/>
        </p:nvGrpSpPr>
        <p:grpSpPr>
          <a:xfrm rot="5400000">
            <a:off x="4275143" y="3087217"/>
            <a:ext cx="1800493" cy="1555538"/>
            <a:chOff x="4659312" y="2678112"/>
            <a:chExt cx="2298700" cy="1985964"/>
          </a:xfrm>
          <a:solidFill>
            <a:srgbClr val="F46126"/>
          </a:solidFill>
        </p:grpSpPr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xmlns="" id="{9CC9A392-C0F0-41AA-B3DB-3D7B8660B7A9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312" y="2678112"/>
              <a:ext cx="2298700" cy="1885950"/>
            </a:xfrm>
            <a:custGeom>
              <a:avLst/>
              <a:gdLst>
                <a:gd name="T0" fmla="*/ 4 w 69"/>
                <a:gd name="T1" fmla="*/ 43 h 56"/>
                <a:gd name="T2" fmla="*/ 27 w 69"/>
                <a:gd name="T3" fmla="*/ 56 h 56"/>
                <a:gd name="T4" fmla="*/ 27 w 69"/>
                <a:gd name="T5" fmla="*/ 56 h 56"/>
                <a:gd name="T6" fmla="*/ 27 w 69"/>
                <a:gd name="T7" fmla="*/ 48 h 56"/>
                <a:gd name="T8" fmla="*/ 27 w 69"/>
                <a:gd name="T9" fmla="*/ 48 h 56"/>
                <a:gd name="T10" fmla="*/ 27 w 69"/>
                <a:gd name="T11" fmla="*/ 43 h 56"/>
                <a:gd name="T12" fmla="*/ 13 w 69"/>
                <a:gd name="T13" fmla="*/ 29 h 56"/>
                <a:gd name="T14" fmla="*/ 26 w 69"/>
                <a:gd name="T15" fmla="*/ 15 h 56"/>
                <a:gd name="T16" fmla="*/ 27 w 69"/>
                <a:gd name="T17" fmla="*/ 15 h 56"/>
                <a:gd name="T18" fmla="*/ 58 w 69"/>
                <a:gd name="T19" fmla="*/ 15 h 56"/>
                <a:gd name="T20" fmla="*/ 58 w 69"/>
                <a:gd name="T21" fmla="*/ 17 h 56"/>
                <a:gd name="T22" fmla="*/ 59 w 69"/>
                <a:gd name="T23" fmla="*/ 17 h 56"/>
                <a:gd name="T24" fmla="*/ 69 w 69"/>
                <a:gd name="T25" fmla="*/ 10 h 56"/>
                <a:gd name="T26" fmla="*/ 69 w 69"/>
                <a:gd name="T27" fmla="*/ 8 h 56"/>
                <a:gd name="T28" fmla="*/ 59 w 69"/>
                <a:gd name="T29" fmla="*/ 0 h 56"/>
                <a:gd name="T30" fmla="*/ 58 w 69"/>
                <a:gd name="T31" fmla="*/ 1 h 56"/>
                <a:gd name="T32" fmla="*/ 58 w 69"/>
                <a:gd name="T33" fmla="*/ 2 h 56"/>
                <a:gd name="T34" fmla="*/ 27 w 69"/>
                <a:gd name="T35" fmla="*/ 2 h 56"/>
                <a:gd name="T36" fmla="*/ 27 w 69"/>
                <a:gd name="T37" fmla="*/ 2 h 56"/>
                <a:gd name="T38" fmla="*/ 27 w 69"/>
                <a:gd name="T39" fmla="*/ 2 h 56"/>
                <a:gd name="T40" fmla="*/ 4 w 69"/>
                <a:gd name="T41" fmla="*/ 15 h 56"/>
                <a:gd name="T42" fmla="*/ 0 w 69"/>
                <a:gd name="T43" fmla="*/ 29 h 56"/>
                <a:gd name="T44" fmla="*/ 4 w 69"/>
                <a:gd name="T45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56">
                  <a:moveTo>
                    <a:pt x="4" y="43"/>
                  </a:moveTo>
                  <a:cubicBezTo>
                    <a:pt x="9" y="51"/>
                    <a:pt x="17" y="56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19" y="43"/>
                    <a:pt x="13" y="37"/>
                    <a:pt x="13" y="29"/>
                  </a:cubicBezTo>
                  <a:cubicBezTo>
                    <a:pt x="13" y="22"/>
                    <a:pt x="19" y="16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8"/>
                    <a:pt x="59" y="18"/>
                    <a:pt x="59" y="1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9" y="9"/>
                    <a:pt x="69" y="8"/>
                    <a:pt x="69" y="8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8" y="0"/>
                    <a:pt x="58" y="1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17" y="2"/>
                    <a:pt x="9" y="8"/>
                    <a:pt x="4" y="15"/>
                  </a:cubicBezTo>
                  <a:cubicBezTo>
                    <a:pt x="1" y="19"/>
                    <a:pt x="0" y="24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528C54"/>
                </a:solidFill>
              </a:endParaRPr>
            </a:p>
          </p:txBody>
        </p:sp>
        <p:sp>
          <p:nvSpPr>
            <p:cNvPr id="34" name="Freeform 6">
              <a:extLst>
                <a:ext uri="{FF2B5EF4-FFF2-40B4-BE49-F238E27FC236}">
                  <a16:creationId xmlns:a16="http://schemas.microsoft.com/office/drawing/2014/main" xmlns="" id="{60BA6F8C-DDB9-4D74-8182-B52E918BA6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125" y="3182938"/>
              <a:ext cx="1233488" cy="1481138"/>
            </a:xfrm>
            <a:custGeom>
              <a:avLst/>
              <a:gdLst>
                <a:gd name="T0" fmla="*/ 1 w 37"/>
                <a:gd name="T1" fmla="*/ 36 h 44"/>
                <a:gd name="T2" fmla="*/ 10 w 37"/>
                <a:gd name="T3" fmla="*/ 43 h 44"/>
                <a:gd name="T4" fmla="*/ 11 w 37"/>
                <a:gd name="T5" fmla="*/ 43 h 44"/>
                <a:gd name="T6" fmla="*/ 11 w 37"/>
                <a:gd name="T7" fmla="*/ 41 h 44"/>
                <a:gd name="T8" fmla="*/ 11 w 37"/>
                <a:gd name="T9" fmla="*/ 41 h 44"/>
                <a:gd name="T10" fmla="*/ 11 w 37"/>
                <a:gd name="T11" fmla="*/ 41 h 44"/>
                <a:gd name="T12" fmla="*/ 11 w 37"/>
                <a:gd name="T13" fmla="*/ 41 h 44"/>
                <a:gd name="T14" fmla="*/ 37 w 37"/>
                <a:gd name="T15" fmla="*/ 14 h 44"/>
                <a:gd name="T16" fmla="*/ 34 w 37"/>
                <a:gd name="T17" fmla="*/ 0 h 44"/>
                <a:gd name="T18" fmla="*/ 12 w 37"/>
                <a:gd name="T19" fmla="*/ 0 h 44"/>
                <a:gd name="T20" fmla="*/ 25 w 37"/>
                <a:gd name="T21" fmla="*/ 14 h 44"/>
                <a:gd name="T22" fmla="*/ 11 w 37"/>
                <a:gd name="T23" fmla="*/ 28 h 44"/>
                <a:gd name="T24" fmla="*/ 11 w 37"/>
                <a:gd name="T25" fmla="*/ 28 h 44"/>
                <a:gd name="T26" fmla="*/ 11 w 37"/>
                <a:gd name="T27" fmla="*/ 27 h 44"/>
                <a:gd name="T28" fmla="*/ 10 w 37"/>
                <a:gd name="T29" fmla="*/ 26 h 44"/>
                <a:gd name="T30" fmla="*/ 1 w 37"/>
                <a:gd name="T31" fmla="*/ 34 h 44"/>
                <a:gd name="T32" fmla="*/ 1 w 37"/>
                <a:gd name="T3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" y="36"/>
                  </a:move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1" y="43"/>
                    <a:pt x="11" y="43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26" y="41"/>
                    <a:pt x="37" y="29"/>
                    <a:pt x="37" y="14"/>
                  </a:cubicBezTo>
                  <a:cubicBezTo>
                    <a:pt x="37" y="9"/>
                    <a:pt x="36" y="4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1"/>
                    <a:pt x="25" y="7"/>
                    <a:pt x="25" y="14"/>
                  </a:cubicBezTo>
                  <a:cubicBezTo>
                    <a:pt x="25" y="22"/>
                    <a:pt x="19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5"/>
                    <a:pt x="1" y="3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528C54"/>
                </a:solidFill>
              </a:endParaRP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3CB4E7E5-2B8C-497F-9DAF-A5B83463B12C}"/>
              </a:ext>
            </a:extLst>
          </p:cNvPr>
          <p:cNvGrpSpPr/>
          <p:nvPr/>
        </p:nvGrpSpPr>
        <p:grpSpPr>
          <a:xfrm>
            <a:off x="6031496" y="3043843"/>
            <a:ext cx="1800494" cy="1555538"/>
            <a:chOff x="4659312" y="2678112"/>
            <a:chExt cx="2298700" cy="1985964"/>
          </a:xfrm>
          <a:solidFill>
            <a:srgbClr val="F46126"/>
          </a:solidFill>
        </p:grpSpPr>
        <p:sp>
          <p:nvSpPr>
            <p:cNvPr id="38" name="Freeform 5">
              <a:extLst>
                <a:ext uri="{FF2B5EF4-FFF2-40B4-BE49-F238E27FC236}">
                  <a16:creationId xmlns:a16="http://schemas.microsoft.com/office/drawing/2014/main" xmlns="" id="{12057A4E-48D9-4A1A-ADEF-30E275F95C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9312" y="2678112"/>
              <a:ext cx="2298700" cy="1885950"/>
            </a:xfrm>
            <a:custGeom>
              <a:avLst/>
              <a:gdLst>
                <a:gd name="T0" fmla="*/ 4 w 69"/>
                <a:gd name="T1" fmla="*/ 43 h 56"/>
                <a:gd name="T2" fmla="*/ 27 w 69"/>
                <a:gd name="T3" fmla="*/ 56 h 56"/>
                <a:gd name="T4" fmla="*/ 27 w 69"/>
                <a:gd name="T5" fmla="*/ 56 h 56"/>
                <a:gd name="T6" fmla="*/ 27 w 69"/>
                <a:gd name="T7" fmla="*/ 48 h 56"/>
                <a:gd name="T8" fmla="*/ 27 w 69"/>
                <a:gd name="T9" fmla="*/ 48 h 56"/>
                <a:gd name="T10" fmla="*/ 27 w 69"/>
                <a:gd name="T11" fmla="*/ 43 h 56"/>
                <a:gd name="T12" fmla="*/ 13 w 69"/>
                <a:gd name="T13" fmla="*/ 29 h 56"/>
                <a:gd name="T14" fmla="*/ 26 w 69"/>
                <a:gd name="T15" fmla="*/ 15 h 56"/>
                <a:gd name="T16" fmla="*/ 27 w 69"/>
                <a:gd name="T17" fmla="*/ 15 h 56"/>
                <a:gd name="T18" fmla="*/ 58 w 69"/>
                <a:gd name="T19" fmla="*/ 15 h 56"/>
                <a:gd name="T20" fmla="*/ 58 w 69"/>
                <a:gd name="T21" fmla="*/ 17 h 56"/>
                <a:gd name="T22" fmla="*/ 59 w 69"/>
                <a:gd name="T23" fmla="*/ 17 h 56"/>
                <a:gd name="T24" fmla="*/ 69 w 69"/>
                <a:gd name="T25" fmla="*/ 10 h 56"/>
                <a:gd name="T26" fmla="*/ 69 w 69"/>
                <a:gd name="T27" fmla="*/ 8 h 56"/>
                <a:gd name="T28" fmla="*/ 59 w 69"/>
                <a:gd name="T29" fmla="*/ 0 h 56"/>
                <a:gd name="T30" fmla="*/ 58 w 69"/>
                <a:gd name="T31" fmla="*/ 1 h 56"/>
                <a:gd name="T32" fmla="*/ 58 w 69"/>
                <a:gd name="T33" fmla="*/ 2 h 56"/>
                <a:gd name="T34" fmla="*/ 27 w 69"/>
                <a:gd name="T35" fmla="*/ 2 h 56"/>
                <a:gd name="T36" fmla="*/ 27 w 69"/>
                <a:gd name="T37" fmla="*/ 2 h 56"/>
                <a:gd name="T38" fmla="*/ 27 w 69"/>
                <a:gd name="T39" fmla="*/ 2 h 56"/>
                <a:gd name="T40" fmla="*/ 4 w 69"/>
                <a:gd name="T41" fmla="*/ 15 h 56"/>
                <a:gd name="T42" fmla="*/ 0 w 69"/>
                <a:gd name="T43" fmla="*/ 29 h 56"/>
                <a:gd name="T44" fmla="*/ 4 w 69"/>
                <a:gd name="T45" fmla="*/ 43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9" h="56">
                  <a:moveTo>
                    <a:pt x="4" y="43"/>
                  </a:moveTo>
                  <a:cubicBezTo>
                    <a:pt x="9" y="51"/>
                    <a:pt x="17" y="56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3"/>
                    <a:pt x="27" y="43"/>
                    <a:pt x="27" y="43"/>
                  </a:cubicBezTo>
                  <a:cubicBezTo>
                    <a:pt x="19" y="43"/>
                    <a:pt x="13" y="37"/>
                    <a:pt x="13" y="29"/>
                  </a:cubicBezTo>
                  <a:cubicBezTo>
                    <a:pt x="13" y="22"/>
                    <a:pt x="19" y="16"/>
                    <a:pt x="26" y="15"/>
                  </a:cubicBezTo>
                  <a:cubicBezTo>
                    <a:pt x="26" y="15"/>
                    <a:pt x="27" y="15"/>
                    <a:pt x="27" y="15"/>
                  </a:cubicBezTo>
                  <a:cubicBezTo>
                    <a:pt x="58" y="15"/>
                    <a:pt x="58" y="15"/>
                    <a:pt x="58" y="15"/>
                  </a:cubicBezTo>
                  <a:cubicBezTo>
                    <a:pt x="58" y="17"/>
                    <a:pt x="58" y="17"/>
                    <a:pt x="58" y="17"/>
                  </a:cubicBezTo>
                  <a:cubicBezTo>
                    <a:pt x="58" y="18"/>
                    <a:pt x="59" y="18"/>
                    <a:pt x="59" y="17"/>
                  </a:cubicBezTo>
                  <a:cubicBezTo>
                    <a:pt x="69" y="10"/>
                    <a:pt x="69" y="10"/>
                    <a:pt x="69" y="10"/>
                  </a:cubicBezTo>
                  <a:cubicBezTo>
                    <a:pt x="69" y="9"/>
                    <a:pt x="69" y="8"/>
                    <a:pt x="69" y="8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8" y="0"/>
                    <a:pt x="58" y="1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17" y="2"/>
                    <a:pt x="9" y="8"/>
                    <a:pt x="4" y="15"/>
                  </a:cubicBezTo>
                  <a:cubicBezTo>
                    <a:pt x="1" y="19"/>
                    <a:pt x="0" y="24"/>
                    <a:pt x="0" y="29"/>
                  </a:cubicBezTo>
                  <a:cubicBezTo>
                    <a:pt x="0" y="34"/>
                    <a:pt x="1" y="39"/>
                    <a:pt x="4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rgbClr val="528C54"/>
                </a:solidFill>
              </a:endParaRPr>
            </a:p>
          </p:txBody>
        </p:sp>
        <p:sp>
          <p:nvSpPr>
            <p:cNvPr id="39" name="Freeform 6">
              <a:extLst>
                <a:ext uri="{FF2B5EF4-FFF2-40B4-BE49-F238E27FC236}">
                  <a16:creationId xmlns:a16="http://schemas.microsoft.com/office/drawing/2014/main" xmlns="" id="{556C14A9-EAE6-4046-9984-AB98F1DA3C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125" y="3182938"/>
              <a:ext cx="1233488" cy="1481138"/>
            </a:xfrm>
            <a:custGeom>
              <a:avLst/>
              <a:gdLst>
                <a:gd name="T0" fmla="*/ 1 w 37"/>
                <a:gd name="T1" fmla="*/ 36 h 44"/>
                <a:gd name="T2" fmla="*/ 10 w 37"/>
                <a:gd name="T3" fmla="*/ 43 h 44"/>
                <a:gd name="T4" fmla="*/ 11 w 37"/>
                <a:gd name="T5" fmla="*/ 43 h 44"/>
                <a:gd name="T6" fmla="*/ 11 w 37"/>
                <a:gd name="T7" fmla="*/ 41 h 44"/>
                <a:gd name="T8" fmla="*/ 11 w 37"/>
                <a:gd name="T9" fmla="*/ 41 h 44"/>
                <a:gd name="T10" fmla="*/ 11 w 37"/>
                <a:gd name="T11" fmla="*/ 41 h 44"/>
                <a:gd name="T12" fmla="*/ 11 w 37"/>
                <a:gd name="T13" fmla="*/ 41 h 44"/>
                <a:gd name="T14" fmla="*/ 37 w 37"/>
                <a:gd name="T15" fmla="*/ 14 h 44"/>
                <a:gd name="T16" fmla="*/ 34 w 37"/>
                <a:gd name="T17" fmla="*/ 0 h 44"/>
                <a:gd name="T18" fmla="*/ 12 w 37"/>
                <a:gd name="T19" fmla="*/ 0 h 44"/>
                <a:gd name="T20" fmla="*/ 25 w 37"/>
                <a:gd name="T21" fmla="*/ 14 h 44"/>
                <a:gd name="T22" fmla="*/ 11 w 37"/>
                <a:gd name="T23" fmla="*/ 28 h 44"/>
                <a:gd name="T24" fmla="*/ 11 w 37"/>
                <a:gd name="T25" fmla="*/ 28 h 44"/>
                <a:gd name="T26" fmla="*/ 11 w 37"/>
                <a:gd name="T27" fmla="*/ 27 h 44"/>
                <a:gd name="T28" fmla="*/ 10 w 37"/>
                <a:gd name="T29" fmla="*/ 26 h 44"/>
                <a:gd name="T30" fmla="*/ 1 w 37"/>
                <a:gd name="T31" fmla="*/ 34 h 44"/>
                <a:gd name="T32" fmla="*/ 1 w 37"/>
                <a:gd name="T33" fmla="*/ 3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37" h="44">
                  <a:moveTo>
                    <a:pt x="1" y="36"/>
                  </a:moveTo>
                  <a:cubicBezTo>
                    <a:pt x="10" y="43"/>
                    <a:pt x="10" y="43"/>
                    <a:pt x="10" y="43"/>
                  </a:cubicBezTo>
                  <a:cubicBezTo>
                    <a:pt x="10" y="44"/>
                    <a:pt x="11" y="43"/>
                    <a:pt x="11" y="43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26" y="41"/>
                    <a:pt x="37" y="29"/>
                    <a:pt x="37" y="14"/>
                  </a:cubicBezTo>
                  <a:cubicBezTo>
                    <a:pt x="37" y="9"/>
                    <a:pt x="36" y="4"/>
                    <a:pt x="34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9" y="1"/>
                    <a:pt x="25" y="7"/>
                    <a:pt x="25" y="14"/>
                  </a:cubicBezTo>
                  <a:cubicBezTo>
                    <a:pt x="25" y="22"/>
                    <a:pt x="19" y="28"/>
                    <a:pt x="11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0" y="26"/>
                    <a:pt x="10" y="26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5"/>
                    <a:pt x="1" y="36"/>
                  </a:cubicBez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rgbClr val="528C5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7679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436539A-DA70-4B4D-A912-CEEBA9605220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5F56A9B5-52BD-480E-A7C7-E671D88E79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87043777-87C6-443B-B61A-CBC501D43D73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EF044CB-35AB-41C9-A98C-6F40BF5F6EE2}"/>
              </a:ext>
            </a:extLst>
          </p:cNvPr>
          <p:cNvGrpSpPr/>
          <p:nvPr/>
        </p:nvGrpSpPr>
        <p:grpSpPr>
          <a:xfrm>
            <a:off x="2603346" y="3242205"/>
            <a:ext cx="2544235" cy="1831560"/>
            <a:chOff x="7500268" y="4186067"/>
            <a:chExt cx="3388004" cy="2438978"/>
          </a:xfrm>
        </p:grpSpPr>
        <p:sp>
          <p:nvSpPr>
            <p:cNvPr id="8" name="任意多边形 57">
              <a:extLst>
                <a:ext uri="{FF2B5EF4-FFF2-40B4-BE49-F238E27FC236}">
                  <a16:creationId xmlns:a16="http://schemas.microsoft.com/office/drawing/2014/main" xmlns="" id="{5B86EED7-FFE4-475C-8B31-CD0850A2E975}"/>
                </a:ext>
              </a:extLst>
            </p:cNvPr>
            <p:cNvSpPr/>
            <p:nvPr/>
          </p:nvSpPr>
          <p:spPr>
            <a:xfrm rot="14280000">
              <a:off x="8061215" y="3625120"/>
              <a:ext cx="2266110" cy="3388004"/>
            </a:xfrm>
            <a:custGeom>
              <a:avLst/>
              <a:gdLst>
                <a:gd name="connsiteX0" fmla="*/ 1790495 w 2266110"/>
                <a:gd name="connsiteY0" fmla="*/ 1563015 h 3388004"/>
                <a:gd name="connsiteX1" fmla="*/ 1555143 w 2266110"/>
                <a:gd name="connsiteY1" fmla="*/ 543595 h 3388004"/>
                <a:gd name="connsiteX2" fmla="*/ 535723 w 2266110"/>
                <a:gd name="connsiteY2" fmla="*/ 778947 h 3388004"/>
                <a:gd name="connsiteX3" fmla="*/ 771074 w 2266110"/>
                <a:gd name="connsiteY3" fmla="*/ 1798367 h 3388004"/>
                <a:gd name="connsiteX4" fmla="*/ 1790495 w 2266110"/>
                <a:gd name="connsiteY4" fmla="*/ 1563015 h 3388004"/>
                <a:gd name="connsiteX5" fmla="*/ 2050110 w 2266110"/>
                <a:gd name="connsiteY5" fmla="*/ 3388004 h 3388004"/>
                <a:gd name="connsiteX6" fmla="*/ 1834110 w 2266110"/>
                <a:gd name="connsiteY6" fmla="*/ 2397044 h 3388004"/>
                <a:gd name="connsiteX7" fmla="*/ 1942110 w 2266110"/>
                <a:gd name="connsiteY7" fmla="*/ 2397044 h 3388004"/>
                <a:gd name="connsiteX8" fmla="*/ 1942110 w 2266110"/>
                <a:gd name="connsiteY8" fmla="*/ 1729785 h 3388004"/>
                <a:gd name="connsiteX9" fmla="*/ 1932792 w 2266110"/>
                <a:gd name="connsiteY9" fmla="*/ 1743147 h 3388004"/>
                <a:gd name="connsiteX10" fmla="*/ 507831 w 2266110"/>
                <a:gd name="connsiteY10" fmla="*/ 1996036 h 3388004"/>
                <a:gd name="connsiteX11" fmla="*/ 164252 w 2266110"/>
                <a:gd name="connsiteY11" fmla="*/ 507831 h 3388004"/>
                <a:gd name="connsiteX12" fmla="*/ 1652457 w 2266110"/>
                <a:gd name="connsiteY12" fmla="*/ 164252 h 3388004"/>
                <a:gd name="connsiteX13" fmla="*/ 2159602 w 2266110"/>
                <a:gd name="connsiteY13" fmla="*/ 1042631 h 3388004"/>
                <a:gd name="connsiteX14" fmla="*/ 2157066 w 2266110"/>
                <a:gd name="connsiteY14" fmla="*/ 1084004 h 3388004"/>
                <a:gd name="connsiteX15" fmla="*/ 2158110 w 2266110"/>
                <a:gd name="connsiteY15" fmla="*/ 1084004 h 3388004"/>
                <a:gd name="connsiteX16" fmla="*/ 2158110 w 2266110"/>
                <a:gd name="connsiteY16" fmla="*/ 2397044 h 3388004"/>
                <a:gd name="connsiteX17" fmla="*/ 2266110 w 2266110"/>
                <a:gd name="connsiteY17" fmla="*/ 2397044 h 338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6110" h="3388004">
                  <a:moveTo>
                    <a:pt x="1790495" y="1563015"/>
                  </a:moveTo>
                  <a:cubicBezTo>
                    <a:pt x="2007009" y="1216520"/>
                    <a:pt x="1901638" y="760109"/>
                    <a:pt x="1555143" y="543595"/>
                  </a:cubicBezTo>
                  <a:cubicBezTo>
                    <a:pt x="1208647" y="327081"/>
                    <a:pt x="752237" y="432451"/>
                    <a:pt x="535723" y="778947"/>
                  </a:cubicBezTo>
                  <a:cubicBezTo>
                    <a:pt x="319208" y="1125442"/>
                    <a:pt x="424579" y="1581853"/>
                    <a:pt x="771074" y="1798367"/>
                  </a:cubicBezTo>
                  <a:cubicBezTo>
                    <a:pt x="1117570" y="2014881"/>
                    <a:pt x="1573980" y="1909511"/>
                    <a:pt x="1790495" y="1563015"/>
                  </a:cubicBezTo>
                  <a:close/>
                  <a:moveTo>
                    <a:pt x="2050110" y="3388004"/>
                  </a:moveTo>
                  <a:lnTo>
                    <a:pt x="1834110" y="2397044"/>
                  </a:lnTo>
                  <a:lnTo>
                    <a:pt x="1942110" y="2397044"/>
                  </a:lnTo>
                  <a:lnTo>
                    <a:pt x="1942110" y="1729785"/>
                  </a:lnTo>
                  <a:lnTo>
                    <a:pt x="1932792" y="1743147"/>
                  </a:lnTo>
                  <a:cubicBezTo>
                    <a:pt x="1597297" y="2175683"/>
                    <a:pt x="982050" y="2292361"/>
                    <a:pt x="507831" y="1996036"/>
                  </a:cubicBezTo>
                  <a:cubicBezTo>
                    <a:pt x="1998" y="1679956"/>
                    <a:pt x="-151828" y="1013665"/>
                    <a:pt x="164252" y="507831"/>
                  </a:cubicBezTo>
                  <a:cubicBezTo>
                    <a:pt x="480332" y="1998"/>
                    <a:pt x="1146623" y="-151828"/>
                    <a:pt x="1652457" y="164252"/>
                  </a:cubicBezTo>
                  <a:cubicBezTo>
                    <a:pt x="1968603" y="361802"/>
                    <a:pt x="2147246" y="696153"/>
                    <a:pt x="2159602" y="1042631"/>
                  </a:cubicBezTo>
                  <a:lnTo>
                    <a:pt x="2157066" y="1084004"/>
                  </a:lnTo>
                  <a:lnTo>
                    <a:pt x="2158110" y="1084004"/>
                  </a:lnTo>
                  <a:lnTo>
                    <a:pt x="2158110" y="2397044"/>
                  </a:lnTo>
                  <a:lnTo>
                    <a:pt x="2266110" y="2397044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28C54"/>
                </a:solidFill>
              </a:endParaRPr>
            </a:p>
          </p:txBody>
        </p:sp>
        <p:sp>
          <p:nvSpPr>
            <p:cNvPr id="9" name="任意多边形 55">
              <a:extLst>
                <a:ext uri="{FF2B5EF4-FFF2-40B4-BE49-F238E27FC236}">
                  <a16:creationId xmlns:a16="http://schemas.microsoft.com/office/drawing/2014/main" xmlns="" id="{AF61C92E-18E6-49C7-B635-C5FF54AF158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28C54"/>
                </a:solidFill>
              </a:endParaRPr>
            </a:p>
          </p:txBody>
        </p:sp>
      </p:grpSp>
      <p:sp>
        <p:nvSpPr>
          <p:cNvPr id="10" name="任意多边形 62">
            <a:extLst>
              <a:ext uri="{FF2B5EF4-FFF2-40B4-BE49-F238E27FC236}">
                <a16:creationId xmlns:a16="http://schemas.microsoft.com/office/drawing/2014/main" xmlns="" id="{F3EA9436-96DC-4016-A3F3-FBF9FADE89E5}"/>
              </a:ext>
            </a:extLst>
          </p:cNvPr>
          <p:cNvSpPr/>
          <p:nvPr/>
        </p:nvSpPr>
        <p:spPr>
          <a:xfrm rot="14280000">
            <a:off x="4626353" y="2276546"/>
            <a:ext cx="1701744" cy="2544235"/>
          </a:xfrm>
          <a:custGeom>
            <a:avLst/>
            <a:gdLst>
              <a:gd name="connsiteX0" fmla="*/ 1790495 w 2266110"/>
              <a:gd name="connsiteY0" fmla="*/ 1563015 h 3388004"/>
              <a:gd name="connsiteX1" fmla="*/ 1555143 w 2266110"/>
              <a:gd name="connsiteY1" fmla="*/ 543595 h 3388004"/>
              <a:gd name="connsiteX2" fmla="*/ 535723 w 2266110"/>
              <a:gd name="connsiteY2" fmla="*/ 778947 h 3388004"/>
              <a:gd name="connsiteX3" fmla="*/ 771074 w 2266110"/>
              <a:gd name="connsiteY3" fmla="*/ 1798367 h 3388004"/>
              <a:gd name="connsiteX4" fmla="*/ 1790495 w 2266110"/>
              <a:gd name="connsiteY4" fmla="*/ 1563015 h 3388004"/>
              <a:gd name="connsiteX5" fmla="*/ 2050110 w 2266110"/>
              <a:gd name="connsiteY5" fmla="*/ 3388004 h 3388004"/>
              <a:gd name="connsiteX6" fmla="*/ 1834110 w 2266110"/>
              <a:gd name="connsiteY6" fmla="*/ 2397044 h 3388004"/>
              <a:gd name="connsiteX7" fmla="*/ 1942110 w 2266110"/>
              <a:gd name="connsiteY7" fmla="*/ 2397044 h 3388004"/>
              <a:gd name="connsiteX8" fmla="*/ 1942110 w 2266110"/>
              <a:gd name="connsiteY8" fmla="*/ 1729785 h 3388004"/>
              <a:gd name="connsiteX9" fmla="*/ 1932792 w 2266110"/>
              <a:gd name="connsiteY9" fmla="*/ 1743147 h 3388004"/>
              <a:gd name="connsiteX10" fmla="*/ 507831 w 2266110"/>
              <a:gd name="connsiteY10" fmla="*/ 1996036 h 3388004"/>
              <a:gd name="connsiteX11" fmla="*/ 164252 w 2266110"/>
              <a:gd name="connsiteY11" fmla="*/ 507831 h 3388004"/>
              <a:gd name="connsiteX12" fmla="*/ 1652457 w 2266110"/>
              <a:gd name="connsiteY12" fmla="*/ 164252 h 3388004"/>
              <a:gd name="connsiteX13" fmla="*/ 2159602 w 2266110"/>
              <a:gd name="connsiteY13" fmla="*/ 1042631 h 3388004"/>
              <a:gd name="connsiteX14" fmla="*/ 2157066 w 2266110"/>
              <a:gd name="connsiteY14" fmla="*/ 1084004 h 3388004"/>
              <a:gd name="connsiteX15" fmla="*/ 2158110 w 2266110"/>
              <a:gd name="connsiteY15" fmla="*/ 1084004 h 3388004"/>
              <a:gd name="connsiteX16" fmla="*/ 2158110 w 2266110"/>
              <a:gd name="connsiteY16" fmla="*/ 2397044 h 3388004"/>
              <a:gd name="connsiteX17" fmla="*/ 2266110 w 2266110"/>
              <a:gd name="connsiteY17" fmla="*/ 2397044 h 338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6110" h="3388004">
                <a:moveTo>
                  <a:pt x="1790495" y="1563015"/>
                </a:moveTo>
                <a:cubicBezTo>
                  <a:pt x="2007009" y="1216520"/>
                  <a:pt x="1901638" y="760109"/>
                  <a:pt x="1555143" y="543595"/>
                </a:cubicBezTo>
                <a:cubicBezTo>
                  <a:pt x="1208647" y="327081"/>
                  <a:pt x="752237" y="432451"/>
                  <a:pt x="535723" y="778947"/>
                </a:cubicBezTo>
                <a:cubicBezTo>
                  <a:pt x="319208" y="1125442"/>
                  <a:pt x="424579" y="1581853"/>
                  <a:pt x="771074" y="1798367"/>
                </a:cubicBezTo>
                <a:cubicBezTo>
                  <a:pt x="1117570" y="2014881"/>
                  <a:pt x="1573980" y="1909511"/>
                  <a:pt x="1790495" y="1563015"/>
                </a:cubicBezTo>
                <a:close/>
                <a:moveTo>
                  <a:pt x="2050110" y="3388004"/>
                </a:moveTo>
                <a:lnTo>
                  <a:pt x="1834110" y="2397044"/>
                </a:lnTo>
                <a:lnTo>
                  <a:pt x="1942110" y="2397044"/>
                </a:lnTo>
                <a:lnTo>
                  <a:pt x="1942110" y="1729785"/>
                </a:lnTo>
                <a:lnTo>
                  <a:pt x="1932792" y="1743147"/>
                </a:lnTo>
                <a:cubicBezTo>
                  <a:pt x="1597297" y="2175683"/>
                  <a:pt x="982050" y="2292361"/>
                  <a:pt x="507831" y="1996036"/>
                </a:cubicBezTo>
                <a:cubicBezTo>
                  <a:pt x="1998" y="1679956"/>
                  <a:pt x="-151828" y="1013665"/>
                  <a:pt x="164252" y="507831"/>
                </a:cubicBezTo>
                <a:cubicBezTo>
                  <a:pt x="480332" y="1998"/>
                  <a:pt x="1146623" y="-151828"/>
                  <a:pt x="1652457" y="164252"/>
                </a:cubicBezTo>
                <a:cubicBezTo>
                  <a:pt x="1968603" y="361802"/>
                  <a:pt x="2147246" y="696153"/>
                  <a:pt x="2159602" y="1042631"/>
                </a:cubicBezTo>
                <a:lnTo>
                  <a:pt x="2157066" y="1084004"/>
                </a:lnTo>
                <a:lnTo>
                  <a:pt x="2158110" y="1084004"/>
                </a:lnTo>
                <a:lnTo>
                  <a:pt x="2158110" y="2397044"/>
                </a:lnTo>
                <a:lnTo>
                  <a:pt x="2266110" y="2397044"/>
                </a:lnTo>
                <a:close/>
              </a:path>
            </a:pathLst>
          </a:cu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8C54"/>
              </a:solidFill>
            </a:endParaRPr>
          </a:p>
        </p:txBody>
      </p:sp>
      <p:sp>
        <p:nvSpPr>
          <p:cNvPr id="11" name="任意多边形 60">
            <a:extLst>
              <a:ext uri="{FF2B5EF4-FFF2-40B4-BE49-F238E27FC236}">
                <a16:creationId xmlns:a16="http://schemas.microsoft.com/office/drawing/2014/main" xmlns="" id="{AD7199C4-7E60-451A-9AD5-B1F8DA2AEB91}"/>
              </a:ext>
            </a:extLst>
          </p:cNvPr>
          <p:cNvSpPr>
            <a:spLocks noChangeAspect="1"/>
          </p:cNvSpPr>
          <p:nvPr/>
        </p:nvSpPr>
        <p:spPr>
          <a:xfrm>
            <a:off x="4408161" y="3123566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8C54"/>
              </a:solidFill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5C7CE22F-7E1D-40FA-AC22-F1327BE446B6}"/>
              </a:ext>
            </a:extLst>
          </p:cNvPr>
          <p:cNvGrpSpPr/>
          <p:nvPr/>
        </p:nvGrpSpPr>
        <p:grpSpPr>
          <a:xfrm>
            <a:off x="5806715" y="2175208"/>
            <a:ext cx="2544235" cy="1831560"/>
            <a:chOff x="7500268" y="4186067"/>
            <a:chExt cx="3388004" cy="2438978"/>
          </a:xfrm>
        </p:grpSpPr>
        <p:sp>
          <p:nvSpPr>
            <p:cNvPr id="13" name="任意多边形 67">
              <a:extLst>
                <a:ext uri="{FF2B5EF4-FFF2-40B4-BE49-F238E27FC236}">
                  <a16:creationId xmlns:a16="http://schemas.microsoft.com/office/drawing/2014/main" xmlns="" id="{39D4A5FD-F023-4368-9450-FF9C9F4485DE}"/>
                </a:ext>
              </a:extLst>
            </p:cNvPr>
            <p:cNvSpPr/>
            <p:nvPr/>
          </p:nvSpPr>
          <p:spPr>
            <a:xfrm rot="14280000">
              <a:off x="8061215" y="3625120"/>
              <a:ext cx="2266110" cy="3388004"/>
            </a:xfrm>
            <a:custGeom>
              <a:avLst/>
              <a:gdLst>
                <a:gd name="connsiteX0" fmla="*/ 1790495 w 2266110"/>
                <a:gd name="connsiteY0" fmla="*/ 1563015 h 3388004"/>
                <a:gd name="connsiteX1" fmla="*/ 1555143 w 2266110"/>
                <a:gd name="connsiteY1" fmla="*/ 543595 h 3388004"/>
                <a:gd name="connsiteX2" fmla="*/ 535723 w 2266110"/>
                <a:gd name="connsiteY2" fmla="*/ 778947 h 3388004"/>
                <a:gd name="connsiteX3" fmla="*/ 771074 w 2266110"/>
                <a:gd name="connsiteY3" fmla="*/ 1798367 h 3388004"/>
                <a:gd name="connsiteX4" fmla="*/ 1790495 w 2266110"/>
                <a:gd name="connsiteY4" fmla="*/ 1563015 h 3388004"/>
                <a:gd name="connsiteX5" fmla="*/ 2050110 w 2266110"/>
                <a:gd name="connsiteY5" fmla="*/ 3388004 h 3388004"/>
                <a:gd name="connsiteX6" fmla="*/ 1834110 w 2266110"/>
                <a:gd name="connsiteY6" fmla="*/ 2397044 h 3388004"/>
                <a:gd name="connsiteX7" fmla="*/ 1942110 w 2266110"/>
                <a:gd name="connsiteY7" fmla="*/ 2397044 h 3388004"/>
                <a:gd name="connsiteX8" fmla="*/ 1942110 w 2266110"/>
                <a:gd name="connsiteY8" fmla="*/ 1729785 h 3388004"/>
                <a:gd name="connsiteX9" fmla="*/ 1932792 w 2266110"/>
                <a:gd name="connsiteY9" fmla="*/ 1743147 h 3388004"/>
                <a:gd name="connsiteX10" fmla="*/ 507831 w 2266110"/>
                <a:gd name="connsiteY10" fmla="*/ 1996036 h 3388004"/>
                <a:gd name="connsiteX11" fmla="*/ 164252 w 2266110"/>
                <a:gd name="connsiteY11" fmla="*/ 507831 h 3388004"/>
                <a:gd name="connsiteX12" fmla="*/ 1652457 w 2266110"/>
                <a:gd name="connsiteY12" fmla="*/ 164252 h 3388004"/>
                <a:gd name="connsiteX13" fmla="*/ 2159602 w 2266110"/>
                <a:gd name="connsiteY13" fmla="*/ 1042631 h 3388004"/>
                <a:gd name="connsiteX14" fmla="*/ 2157066 w 2266110"/>
                <a:gd name="connsiteY14" fmla="*/ 1084004 h 3388004"/>
                <a:gd name="connsiteX15" fmla="*/ 2158110 w 2266110"/>
                <a:gd name="connsiteY15" fmla="*/ 1084004 h 3388004"/>
                <a:gd name="connsiteX16" fmla="*/ 2158110 w 2266110"/>
                <a:gd name="connsiteY16" fmla="*/ 2397044 h 3388004"/>
                <a:gd name="connsiteX17" fmla="*/ 2266110 w 2266110"/>
                <a:gd name="connsiteY17" fmla="*/ 2397044 h 33880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2266110" h="3388004">
                  <a:moveTo>
                    <a:pt x="1790495" y="1563015"/>
                  </a:moveTo>
                  <a:cubicBezTo>
                    <a:pt x="2007009" y="1216520"/>
                    <a:pt x="1901638" y="760109"/>
                    <a:pt x="1555143" y="543595"/>
                  </a:cubicBezTo>
                  <a:cubicBezTo>
                    <a:pt x="1208647" y="327081"/>
                    <a:pt x="752237" y="432451"/>
                    <a:pt x="535723" y="778947"/>
                  </a:cubicBezTo>
                  <a:cubicBezTo>
                    <a:pt x="319208" y="1125442"/>
                    <a:pt x="424579" y="1581853"/>
                    <a:pt x="771074" y="1798367"/>
                  </a:cubicBezTo>
                  <a:cubicBezTo>
                    <a:pt x="1117570" y="2014881"/>
                    <a:pt x="1573980" y="1909511"/>
                    <a:pt x="1790495" y="1563015"/>
                  </a:cubicBezTo>
                  <a:close/>
                  <a:moveTo>
                    <a:pt x="2050110" y="3388004"/>
                  </a:moveTo>
                  <a:lnTo>
                    <a:pt x="1834110" y="2397044"/>
                  </a:lnTo>
                  <a:lnTo>
                    <a:pt x="1942110" y="2397044"/>
                  </a:lnTo>
                  <a:lnTo>
                    <a:pt x="1942110" y="1729785"/>
                  </a:lnTo>
                  <a:lnTo>
                    <a:pt x="1932792" y="1743147"/>
                  </a:lnTo>
                  <a:cubicBezTo>
                    <a:pt x="1597297" y="2175683"/>
                    <a:pt x="982050" y="2292361"/>
                    <a:pt x="507831" y="1996036"/>
                  </a:cubicBezTo>
                  <a:cubicBezTo>
                    <a:pt x="1998" y="1679956"/>
                    <a:pt x="-151828" y="1013665"/>
                    <a:pt x="164252" y="507831"/>
                  </a:cubicBezTo>
                  <a:cubicBezTo>
                    <a:pt x="480332" y="1998"/>
                    <a:pt x="1146623" y="-151828"/>
                    <a:pt x="1652457" y="164252"/>
                  </a:cubicBezTo>
                  <a:cubicBezTo>
                    <a:pt x="1968603" y="361802"/>
                    <a:pt x="2147246" y="696153"/>
                    <a:pt x="2159602" y="1042631"/>
                  </a:cubicBezTo>
                  <a:lnTo>
                    <a:pt x="2157066" y="1084004"/>
                  </a:lnTo>
                  <a:lnTo>
                    <a:pt x="2158110" y="1084004"/>
                  </a:lnTo>
                  <a:lnTo>
                    <a:pt x="2158110" y="2397044"/>
                  </a:lnTo>
                  <a:lnTo>
                    <a:pt x="2266110" y="2397044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28C54"/>
                </a:solidFill>
              </a:endParaRPr>
            </a:p>
          </p:txBody>
        </p:sp>
        <p:sp>
          <p:nvSpPr>
            <p:cNvPr id="14" name="任意多边形 65">
              <a:extLst>
                <a:ext uri="{FF2B5EF4-FFF2-40B4-BE49-F238E27FC236}">
                  <a16:creationId xmlns:a16="http://schemas.microsoft.com/office/drawing/2014/main" xmlns="" id="{35932BE2-C7A7-414F-84FA-EA01CE66D66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770663" y="4753045"/>
              <a:ext cx="1872000" cy="1872000"/>
            </a:xfrm>
            <a:custGeom>
              <a:avLst/>
              <a:gdLst>
                <a:gd name="connsiteX0" fmla="*/ 962663 w 1872000"/>
                <a:gd name="connsiteY0" fmla="*/ 80416 h 1872000"/>
                <a:gd name="connsiteX1" fmla="*/ 224928 w 1872000"/>
                <a:gd name="connsiteY1" fmla="*/ 818151 h 1872000"/>
                <a:gd name="connsiteX2" fmla="*/ 962663 w 1872000"/>
                <a:gd name="connsiteY2" fmla="*/ 1555886 h 1872000"/>
                <a:gd name="connsiteX3" fmla="*/ 1700398 w 1872000"/>
                <a:gd name="connsiteY3" fmla="*/ 818151 h 1872000"/>
                <a:gd name="connsiteX4" fmla="*/ 962663 w 1872000"/>
                <a:gd name="connsiteY4" fmla="*/ 80416 h 1872000"/>
                <a:gd name="connsiteX5" fmla="*/ 936000 w 1872000"/>
                <a:gd name="connsiteY5" fmla="*/ 0 h 1872000"/>
                <a:gd name="connsiteX6" fmla="*/ 1872000 w 1872000"/>
                <a:gd name="connsiteY6" fmla="*/ 936000 h 1872000"/>
                <a:gd name="connsiteX7" fmla="*/ 936000 w 1872000"/>
                <a:gd name="connsiteY7" fmla="*/ 1872000 h 1872000"/>
                <a:gd name="connsiteX8" fmla="*/ 0 w 1872000"/>
                <a:gd name="connsiteY8" fmla="*/ 936000 h 1872000"/>
                <a:gd name="connsiteX9" fmla="*/ 936000 w 1872000"/>
                <a:gd name="connsiteY9" fmla="*/ 0 h 187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72000" h="1872000">
                  <a:moveTo>
                    <a:pt x="962663" y="80416"/>
                  </a:moveTo>
                  <a:cubicBezTo>
                    <a:pt x="555223" y="80416"/>
                    <a:pt x="224928" y="410711"/>
                    <a:pt x="224928" y="818151"/>
                  </a:cubicBezTo>
                  <a:cubicBezTo>
                    <a:pt x="224928" y="1225591"/>
                    <a:pt x="555223" y="1555886"/>
                    <a:pt x="962663" y="1555886"/>
                  </a:cubicBezTo>
                  <a:cubicBezTo>
                    <a:pt x="1370103" y="1555886"/>
                    <a:pt x="1700398" y="1225591"/>
                    <a:pt x="1700398" y="818151"/>
                  </a:cubicBezTo>
                  <a:cubicBezTo>
                    <a:pt x="1700398" y="410711"/>
                    <a:pt x="1370103" y="80416"/>
                    <a:pt x="962663" y="80416"/>
                  </a:cubicBezTo>
                  <a:close/>
                  <a:moveTo>
                    <a:pt x="936000" y="0"/>
                  </a:moveTo>
                  <a:cubicBezTo>
                    <a:pt x="1452939" y="0"/>
                    <a:pt x="1872000" y="419061"/>
                    <a:pt x="1872000" y="936000"/>
                  </a:cubicBezTo>
                  <a:cubicBezTo>
                    <a:pt x="1872000" y="1452939"/>
                    <a:pt x="1452939" y="1872000"/>
                    <a:pt x="936000" y="1872000"/>
                  </a:cubicBezTo>
                  <a:cubicBezTo>
                    <a:pt x="419061" y="1872000"/>
                    <a:pt x="0" y="1452939"/>
                    <a:pt x="0" y="936000"/>
                  </a:cubicBezTo>
                  <a:cubicBezTo>
                    <a:pt x="0" y="419061"/>
                    <a:pt x="419061" y="0"/>
                    <a:pt x="936000" y="0"/>
                  </a:cubicBez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528C54"/>
                </a:solidFill>
              </a:endParaRPr>
            </a:p>
          </p:txBody>
        </p:sp>
      </p:grpSp>
      <p:sp>
        <p:nvSpPr>
          <p:cNvPr id="15" name="任意多边形 72">
            <a:extLst>
              <a:ext uri="{FF2B5EF4-FFF2-40B4-BE49-F238E27FC236}">
                <a16:creationId xmlns:a16="http://schemas.microsoft.com/office/drawing/2014/main" xmlns="" id="{4980DBE5-2107-482B-B35E-C11563FC707B}"/>
              </a:ext>
            </a:extLst>
          </p:cNvPr>
          <p:cNvSpPr/>
          <p:nvPr/>
        </p:nvSpPr>
        <p:spPr>
          <a:xfrm rot="14280000">
            <a:off x="7801841" y="1187635"/>
            <a:ext cx="1701744" cy="2544235"/>
          </a:xfrm>
          <a:custGeom>
            <a:avLst/>
            <a:gdLst>
              <a:gd name="connsiteX0" fmla="*/ 1790495 w 2266110"/>
              <a:gd name="connsiteY0" fmla="*/ 1563015 h 3388004"/>
              <a:gd name="connsiteX1" fmla="*/ 1555143 w 2266110"/>
              <a:gd name="connsiteY1" fmla="*/ 543595 h 3388004"/>
              <a:gd name="connsiteX2" fmla="*/ 535723 w 2266110"/>
              <a:gd name="connsiteY2" fmla="*/ 778947 h 3388004"/>
              <a:gd name="connsiteX3" fmla="*/ 771074 w 2266110"/>
              <a:gd name="connsiteY3" fmla="*/ 1798367 h 3388004"/>
              <a:gd name="connsiteX4" fmla="*/ 1790495 w 2266110"/>
              <a:gd name="connsiteY4" fmla="*/ 1563015 h 3388004"/>
              <a:gd name="connsiteX5" fmla="*/ 2050110 w 2266110"/>
              <a:gd name="connsiteY5" fmla="*/ 3388004 h 3388004"/>
              <a:gd name="connsiteX6" fmla="*/ 1834110 w 2266110"/>
              <a:gd name="connsiteY6" fmla="*/ 2397044 h 3388004"/>
              <a:gd name="connsiteX7" fmla="*/ 1942110 w 2266110"/>
              <a:gd name="connsiteY7" fmla="*/ 2397044 h 3388004"/>
              <a:gd name="connsiteX8" fmla="*/ 1942110 w 2266110"/>
              <a:gd name="connsiteY8" fmla="*/ 1729785 h 3388004"/>
              <a:gd name="connsiteX9" fmla="*/ 1932792 w 2266110"/>
              <a:gd name="connsiteY9" fmla="*/ 1743147 h 3388004"/>
              <a:gd name="connsiteX10" fmla="*/ 507831 w 2266110"/>
              <a:gd name="connsiteY10" fmla="*/ 1996036 h 3388004"/>
              <a:gd name="connsiteX11" fmla="*/ 164252 w 2266110"/>
              <a:gd name="connsiteY11" fmla="*/ 507831 h 3388004"/>
              <a:gd name="connsiteX12" fmla="*/ 1652457 w 2266110"/>
              <a:gd name="connsiteY12" fmla="*/ 164252 h 3388004"/>
              <a:gd name="connsiteX13" fmla="*/ 2159602 w 2266110"/>
              <a:gd name="connsiteY13" fmla="*/ 1042631 h 3388004"/>
              <a:gd name="connsiteX14" fmla="*/ 2157066 w 2266110"/>
              <a:gd name="connsiteY14" fmla="*/ 1084004 h 3388004"/>
              <a:gd name="connsiteX15" fmla="*/ 2158110 w 2266110"/>
              <a:gd name="connsiteY15" fmla="*/ 1084004 h 3388004"/>
              <a:gd name="connsiteX16" fmla="*/ 2158110 w 2266110"/>
              <a:gd name="connsiteY16" fmla="*/ 2397044 h 3388004"/>
              <a:gd name="connsiteX17" fmla="*/ 2266110 w 2266110"/>
              <a:gd name="connsiteY17" fmla="*/ 2397044 h 3388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66110" h="3388004">
                <a:moveTo>
                  <a:pt x="1790495" y="1563015"/>
                </a:moveTo>
                <a:cubicBezTo>
                  <a:pt x="2007009" y="1216520"/>
                  <a:pt x="1901638" y="760109"/>
                  <a:pt x="1555143" y="543595"/>
                </a:cubicBezTo>
                <a:cubicBezTo>
                  <a:pt x="1208647" y="327081"/>
                  <a:pt x="752237" y="432451"/>
                  <a:pt x="535723" y="778947"/>
                </a:cubicBezTo>
                <a:cubicBezTo>
                  <a:pt x="319208" y="1125442"/>
                  <a:pt x="424579" y="1581853"/>
                  <a:pt x="771074" y="1798367"/>
                </a:cubicBezTo>
                <a:cubicBezTo>
                  <a:pt x="1117570" y="2014881"/>
                  <a:pt x="1573980" y="1909511"/>
                  <a:pt x="1790495" y="1563015"/>
                </a:cubicBezTo>
                <a:close/>
                <a:moveTo>
                  <a:pt x="2050110" y="3388004"/>
                </a:moveTo>
                <a:lnTo>
                  <a:pt x="1834110" y="2397044"/>
                </a:lnTo>
                <a:lnTo>
                  <a:pt x="1942110" y="2397044"/>
                </a:lnTo>
                <a:lnTo>
                  <a:pt x="1942110" y="1729785"/>
                </a:lnTo>
                <a:lnTo>
                  <a:pt x="1932792" y="1743147"/>
                </a:lnTo>
                <a:cubicBezTo>
                  <a:pt x="1597297" y="2175683"/>
                  <a:pt x="982050" y="2292361"/>
                  <a:pt x="507831" y="1996036"/>
                </a:cubicBezTo>
                <a:cubicBezTo>
                  <a:pt x="1998" y="1679956"/>
                  <a:pt x="-151828" y="1013665"/>
                  <a:pt x="164252" y="507831"/>
                </a:cubicBezTo>
                <a:cubicBezTo>
                  <a:pt x="480332" y="1998"/>
                  <a:pt x="1146623" y="-151828"/>
                  <a:pt x="1652457" y="164252"/>
                </a:cubicBezTo>
                <a:cubicBezTo>
                  <a:pt x="1968603" y="361802"/>
                  <a:pt x="2147246" y="696153"/>
                  <a:pt x="2159602" y="1042631"/>
                </a:cubicBezTo>
                <a:lnTo>
                  <a:pt x="2157066" y="1084004"/>
                </a:lnTo>
                <a:lnTo>
                  <a:pt x="2158110" y="1084004"/>
                </a:lnTo>
                <a:lnTo>
                  <a:pt x="2158110" y="2397044"/>
                </a:lnTo>
                <a:lnTo>
                  <a:pt x="2266110" y="2397044"/>
                </a:lnTo>
                <a:close/>
              </a:path>
            </a:pathLst>
          </a:cu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任意多边形 70">
            <a:extLst>
              <a:ext uri="{FF2B5EF4-FFF2-40B4-BE49-F238E27FC236}">
                <a16:creationId xmlns:a16="http://schemas.microsoft.com/office/drawing/2014/main" xmlns="" id="{0F54AC82-7828-4CDF-B832-60072F87B54A}"/>
              </a:ext>
            </a:extLst>
          </p:cNvPr>
          <p:cNvSpPr>
            <a:spLocks noChangeAspect="1"/>
          </p:cNvSpPr>
          <p:nvPr/>
        </p:nvSpPr>
        <p:spPr>
          <a:xfrm>
            <a:off x="7583649" y="2034655"/>
            <a:ext cx="1405786" cy="1405785"/>
          </a:xfrm>
          <a:custGeom>
            <a:avLst/>
            <a:gdLst>
              <a:gd name="connsiteX0" fmla="*/ 962663 w 1872000"/>
              <a:gd name="connsiteY0" fmla="*/ 80416 h 1872000"/>
              <a:gd name="connsiteX1" fmla="*/ 224928 w 1872000"/>
              <a:gd name="connsiteY1" fmla="*/ 818151 h 1872000"/>
              <a:gd name="connsiteX2" fmla="*/ 962663 w 1872000"/>
              <a:gd name="connsiteY2" fmla="*/ 1555886 h 1872000"/>
              <a:gd name="connsiteX3" fmla="*/ 1700398 w 1872000"/>
              <a:gd name="connsiteY3" fmla="*/ 818151 h 1872000"/>
              <a:gd name="connsiteX4" fmla="*/ 962663 w 1872000"/>
              <a:gd name="connsiteY4" fmla="*/ 80416 h 1872000"/>
              <a:gd name="connsiteX5" fmla="*/ 936000 w 1872000"/>
              <a:gd name="connsiteY5" fmla="*/ 0 h 1872000"/>
              <a:gd name="connsiteX6" fmla="*/ 1872000 w 1872000"/>
              <a:gd name="connsiteY6" fmla="*/ 936000 h 1872000"/>
              <a:gd name="connsiteX7" fmla="*/ 936000 w 1872000"/>
              <a:gd name="connsiteY7" fmla="*/ 1872000 h 1872000"/>
              <a:gd name="connsiteX8" fmla="*/ 0 w 1872000"/>
              <a:gd name="connsiteY8" fmla="*/ 936000 h 1872000"/>
              <a:gd name="connsiteX9" fmla="*/ 936000 w 1872000"/>
              <a:gd name="connsiteY9" fmla="*/ 0 h 187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72000" h="1872000">
                <a:moveTo>
                  <a:pt x="962663" y="80416"/>
                </a:moveTo>
                <a:cubicBezTo>
                  <a:pt x="555223" y="80416"/>
                  <a:pt x="224928" y="410711"/>
                  <a:pt x="224928" y="818151"/>
                </a:cubicBezTo>
                <a:cubicBezTo>
                  <a:pt x="224928" y="1225591"/>
                  <a:pt x="555223" y="1555886"/>
                  <a:pt x="962663" y="1555886"/>
                </a:cubicBezTo>
                <a:cubicBezTo>
                  <a:pt x="1370103" y="1555886"/>
                  <a:pt x="1700398" y="1225591"/>
                  <a:pt x="1700398" y="818151"/>
                </a:cubicBezTo>
                <a:cubicBezTo>
                  <a:pt x="1700398" y="410711"/>
                  <a:pt x="1370103" y="80416"/>
                  <a:pt x="962663" y="80416"/>
                </a:cubicBezTo>
                <a:close/>
                <a:moveTo>
                  <a:pt x="936000" y="0"/>
                </a:moveTo>
                <a:cubicBezTo>
                  <a:pt x="1452939" y="0"/>
                  <a:pt x="1872000" y="419061"/>
                  <a:pt x="1872000" y="936000"/>
                </a:cubicBezTo>
                <a:cubicBezTo>
                  <a:pt x="1872000" y="1452939"/>
                  <a:pt x="1452939" y="1872000"/>
                  <a:pt x="936000" y="1872000"/>
                </a:cubicBezTo>
                <a:cubicBezTo>
                  <a:pt x="419061" y="1872000"/>
                  <a:pt x="0" y="1452939"/>
                  <a:pt x="0" y="936000"/>
                </a:cubicBezTo>
                <a:cubicBezTo>
                  <a:pt x="0" y="419061"/>
                  <a:pt x="419061" y="0"/>
                  <a:pt x="936000" y="0"/>
                </a:cubicBezTo>
                <a:close/>
              </a:path>
            </a:pathLst>
          </a:cu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528C54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299A47E7-C708-49D4-A2E8-A59B5774A7B3}"/>
              </a:ext>
            </a:extLst>
          </p:cNvPr>
          <p:cNvSpPr txBox="1"/>
          <p:nvPr/>
        </p:nvSpPr>
        <p:spPr>
          <a:xfrm>
            <a:off x="3003037" y="4081024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标题一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2C981123-DB36-4BD8-BF42-ED595543347D}"/>
              </a:ext>
            </a:extLst>
          </p:cNvPr>
          <p:cNvSpPr txBox="1"/>
          <p:nvPr/>
        </p:nvSpPr>
        <p:spPr>
          <a:xfrm>
            <a:off x="4610383" y="3540602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标题二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FA6137E7-E43D-49E7-B108-54BAF088B284}"/>
              </a:ext>
            </a:extLst>
          </p:cNvPr>
          <p:cNvSpPr txBox="1"/>
          <p:nvPr/>
        </p:nvSpPr>
        <p:spPr>
          <a:xfrm>
            <a:off x="6209155" y="3017521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标题三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FE63F15C-C7DA-4554-AE76-201B497EB44C}"/>
              </a:ext>
            </a:extLst>
          </p:cNvPr>
          <p:cNvSpPr txBox="1"/>
          <p:nvPr/>
        </p:nvSpPr>
        <p:spPr>
          <a:xfrm>
            <a:off x="7781656" y="2448399"/>
            <a:ext cx="10490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标题四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37880F5-DCBD-4627-B158-2982374478B3}"/>
              </a:ext>
            </a:extLst>
          </p:cNvPr>
          <p:cNvSpPr/>
          <p:nvPr/>
        </p:nvSpPr>
        <p:spPr>
          <a:xfrm>
            <a:off x="2268341" y="2569828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1B0C77E9-F021-491A-8DF5-C2FC0295F1C5}"/>
              </a:ext>
            </a:extLst>
          </p:cNvPr>
          <p:cNvSpPr/>
          <p:nvPr/>
        </p:nvSpPr>
        <p:spPr>
          <a:xfrm>
            <a:off x="4037500" y="1834182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4EB57EE3-070E-4176-8C07-BAEB81204328}"/>
              </a:ext>
            </a:extLst>
          </p:cNvPr>
          <p:cNvSpPr/>
          <p:nvPr/>
        </p:nvSpPr>
        <p:spPr>
          <a:xfrm>
            <a:off x="5659425" y="1311554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ECF9AB41-63D7-4175-B576-B7DF8C632A7F}"/>
              </a:ext>
            </a:extLst>
          </p:cNvPr>
          <p:cNvSpPr/>
          <p:nvPr/>
        </p:nvSpPr>
        <p:spPr>
          <a:xfrm>
            <a:off x="7223498" y="855316"/>
            <a:ext cx="1607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:p14="http://schemas.microsoft.com/office/powerpoint/2010/main" val="25576261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5424D73F-4FDB-49F1-B0FE-68FE978BBD3A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61B53351-F2EB-4A7A-B6F2-B4263CA58A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251ABBB8-C2EC-48D0-85A6-525179016EBC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91" name="矩形 12">
            <a:extLst>
              <a:ext uri="{FF2B5EF4-FFF2-40B4-BE49-F238E27FC236}">
                <a16:creationId xmlns:a16="http://schemas.microsoft.com/office/drawing/2014/main" xmlns="" id="{1DE691CC-AD2E-470F-87F8-A69C11776688}"/>
              </a:ext>
            </a:extLst>
          </p:cNvPr>
          <p:cNvSpPr>
            <a:spLocks/>
          </p:cNvSpPr>
          <p:nvPr/>
        </p:nvSpPr>
        <p:spPr bwMode="auto">
          <a:xfrm flipH="1" flipV="1">
            <a:off x="2989665" y="3921869"/>
            <a:ext cx="620918" cy="422521"/>
          </a:xfrm>
          <a:prstGeom prst="rect">
            <a:avLst/>
          </a:prstGeom>
          <a:solidFill>
            <a:srgbClr val="F4612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2" name="矩形 12">
            <a:extLst>
              <a:ext uri="{FF2B5EF4-FFF2-40B4-BE49-F238E27FC236}">
                <a16:creationId xmlns:a16="http://schemas.microsoft.com/office/drawing/2014/main" xmlns="" id="{BC6E7091-DD81-4432-AB4C-B6BF5DB16EA8}"/>
              </a:ext>
            </a:extLst>
          </p:cNvPr>
          <p:cNvSpPr>
            <a:spLocks/>
          </p:cNvSpPr>
          <p:nvPr/>
        </p:nvSpPr>
        <p:spPr bwMode="auto">
          <a:xfrm flipH="1" flipV="1">
            <a:off x="5473492" y="2863327"/>
            <a:ext cx="621324" cy="417559"/>
          </a:xfrm>
          <a:prstGeom prst="rect">
            <a:avLst/>
          </a:prstGeom>
          <a:solidFill>
            <a:srgbClr val="F4612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3" name="矩形 12">
            <a:extLst>
              <a:ext uri="{FF2B5EF4-FFF2-40B4-BE49-F238E27FC236}">
                <a16:creationId xmlns:a16="http://schemas.microsoft.com/office/drawing/2014/main" xmlns="" id="{CD33C7EB-73E0-4D1A-B915-6AB8322CFB74}"/>
              </a:ext>
            </a:extLst>
          </p:cNvPr>
          <p:cNvSpPr>
            <a:spLocks/>
          </p:cNvSpPr>
          <p:nvPr/>
        </p:nvSpPr>
        <p:spPr bwMode="auto">
          <a:xfrm flipH="1" flipV="1">
            <a:off x="7958871" y="1804624"/>
            <a:ext cx="621198" cy="423628"/>
          </a:xfrm>
          <a:prstGeom prst="rect">
            <a:avLst/>
          </a:prstGeom>
          <a:solidFill>
            <a:srgbClr val="F46126"/>
          </a:solidFill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/>
        </p:spPr>
        <p:txBody>
          <a:bodyPr anchor="ctr"/>
          <a:lstStyle/>
          <a:p>
            <a:endParaRPr lang="zh-CN" altLang="en-US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grpSp>
        <p:nvGrpSpPr>
          <p:cNvPr id="94" name="组合 93">
            <a:extLst>
              <a:ext uri="{FF2B5EF4-FFF2-40B4-BE49-F238E27FC236}">
                <a16:creationId xmlns:a16="http://schemas.microsoft.com/office/drawing/2014/main" xmlns="" id="{1445F3DE-F42A-40E1-9027-DE118A8E651B}"/>
              </a:ext>
            </a:extLst>
          </p:cNvPr>
          <p:cNvGrpSpPr/>
          <p:nvPr/>
        </p:nvGrpSpPr>
        <p:grpSpPr>
          <a:xfrm>
            <a:off x="504286" y="4344428"/>
            <a:ext cx="3106336" cy="636587"/>
            <a:chOff x="600880" y="4640263"/>
            <a:chExt cx="3106336" cy="636587"/>
          </a:xfrm>
        </p:grpSpPr>
        <p:sp>
          <p:nvSpPr>
            <p:cNvPr id="95" name="流程图: 数据 21">
              <a:extLst>
                <a:ext uri="{FF2B5EF4-FFF2-40B4-BE49-F238E27FC236}">
                  <a16:creationId xmlns:a16="http://schemas.microsoft.com/office/drawing/2014/main" xmlns="" id="{B0583EBA-236E-4543-8C43-66D2B89476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0880" y="4640263"/>
              <a:ext cx="3106336" cy="636587"/>
            </a:xfrm>
            <a:prstGeom prst="flowChartInputOutput">
              <a:avLst/>
            </a:prstGeom>
            <a:solidFill>
              <a:srgbClr val="F46126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96" name="文本框 22">
              <a:extLst>
                <a:ext uri="{FF2B5EF4-FFF2-40B4-BE49-F238E27FC236}">
                  <a16:creationId xmlns:a16="http://schemas.microsoft.com/office/drawing/2014/main" xmlns="" id="{75FB595A-1643-4B33-80BD-1E11CA5E50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058" y="4791676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</a:p>
          </p:txBody>
        </p:sp>
      </p:grpSp>
      <p:grpSp>
        <p:nvGrpSpPr>
          <p:cNvPr id="97" name="组合 96">
            <a:extLst>
              <a:ext uri="{FF2B5EF4-FFF2-40B4-BE49-F238E27FC236}">
                <a16:creationId xmlns:a16="http://schemas.microsoft.com/office/drawing/2014/main" xmlns="" id="{3594095F-4799-491C-AA71-690CED0B6345}"/>
              </a:ext>
            </a:extLst>
          </p:cNvPr>
          <p:cNvGrpSpPr/>
          <p:nvPr/>
        </p:nvGrpSpPr>
        <p:grpSpPr>
          <a:xfrm>
            <a:off x="2989665" y="3285565"/>
            <a:ext cx="3106335" cy="636588"/>
            <a:chOff x="3086259" y="3581400"/>
            <a:chExt cx="3106335" cy="636588"/>
          </a:xfrm>
        </p:grpSpPr>
        <p:sp>
          <p:nvSpPr>
            <p:cNvPr id="98" name="流程图: 数据 16">
              <a:extLst>
                <a:ext uri="{FF2B5EF4-FFF2-40B4-BE49-F238E27FC236}">
                  <a16:creationId xmlns:a16="http://schemas.microsoft.com/office/drawing/2014/main" xmlns="" id="{96E3AD58-8BCC-4E93-917B-3C0204E8F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6259" y="3581400"/>
              <a:ext cx="3106335" cy="636588"/>
            </a:xfrm>
            <a:prstGeom prst="flowChartInputOutput">
              <a:avLst/>
            </a:prstGeom>
            <a:solidFill>
              <a:srgbClr val="F46126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99" name="文本框 26">
              <a:extLst>
                <a:ext uri="{FF2B5EF4-FFF2-40B4-BE49-F238E27FC236}">
                  <a16:creationId xmlns:a16="http://schemas.microsoft.com/office/drawing/2014/main" xmlns="" id="{C92A6759-13B4-40CA-AA14-A79D74D9B54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9354" y="3730625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</a:p>
          </p:txBody>
        </p: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78068B26-0B52-4342-97CF-6AB45002A96E}"/>
              </a:ext>
            </a:extLst>
          </p:cNvPr>
          <p:cNvGrpSpPr/>
          <p:nvPr/>
        </p:nvGrpSpPr>
        <p:grpSpPr>
          <a:xfrm>
            <a:off x="5473492" y="2228290"/>
            <a:ext cx="3106335" cy="635000"/>
            <a:chOff x="5570086" y="2524125"/>
            <a:chExt cx="3106335" cy="635000"/>
          </a:xfrm>
        </p:grpSpPr>
        <p:sp>
          <p:nvSpPr>
            <p:cNvPr id="101" name="流程图: 数据 17">
              <a:extLst>
                <a:ext uri="{FF2B5EF4-FFF2-40B4-BE49-F238E27FC236}">
                  <a16:creationId xmlns:a16="http://schemas.microsoft.com/office/drawing/2014/main" xmlns="" id="{06F90E88-3AE5-441A-B28D-C9F6728E4C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70086" y="2524125"/>
              <a:ext cx="3106335" cy="635000"/>
            </a:xfrm>
            <a:prstGeom prst="flowChartInputOutput">
              <a:avLst/>
            </a:prstGeom>
            <a:solidFill>
              <a:srgbClr val="F46126"/>
            </a:solidFill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2" name="文本框 30">
              <a:extLst>
                <a:ext uri="{FF2B5EF4-FFF2-40B4-BE49-F238E27FC236}">
                  <a16:creationId xmlns:a16="http://schemas.microsoft.com/office/drawing/2014/main" xmlns="" id="{C5221ED3-57E3-434D-9600-3D97089BE2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07626" y="2667000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</a:p>
          </p:txBody>
        </p:sp>
      </p:grpSp>
      <p:grpSp>
        <p:nvGrpSpPr>
          <p:cNvPr id="103" name="组合 102">
            <a:extLst>
              <a:ext uri="{FF2B5EF4-FFF2-40B4-BE49-F238E27FC236}">
                <a16:creationId xmlns:a16="http://schemas.microsoft.com/office/drawing/2014/main" xmlns="" id="{208E7A76-ECE6-4E8A-979E-E46478585505}"/>
              </a:ext>
            </a:extLst>
          </p:cNvPr>
          <p:cNvGrpSpPr/>
          <p:nvPr/>
        </p:nvGrpSpPr>
        <p:grpSpPr>
          <a:xfrm>
            <a:off x="7958871" y="1169428"/>
            <a:ext cx="3106336" cy="635198"/>
            <a:chOff x="8055465" y="1465263"/>
            <a:chExt cx="3106336" cy="635198"/>
          </a:xfrm>
          <a:solidFill>
            <a:srgbClr val="F46126"/>
          </a:solidFill>
        </p:grpSpPr>
        <p:sp>
          <p:nvSpPr>
            <p:cNvPr id="104" name="流程图: 数据 32">
              <a:extLst>
                <a:ext uri="{FF2B5EF4-FFF2-40B4-BE49-F238E27FC236}">
                  <a16:creationId xmlns:a16="http://schemas.microsoft.com/office/drawing/2014/main" xmlns="" id="{434DA885-817C-4255-A3D3-098AFED6C52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55465" y="1465263"/>
              <a:ext cx="3106336" cy="635198"/>
            </a:xfrm>
            <a:prstGeom prst="flowChartInputOutput">
              <a:avLst/>
            </a:prstGeom>
            <a:grpFill/>
            <a:ln>
              <a:noFill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accent6">
                    <a:lumMod val="20000"/>
                    <a:lumOff val="80000"/>
                  </a:schemeClr>
                </a:solidFill>
              </a:endParaRPr>
            </a:p>
          </p:txBody>
        </p:sp>
        <p:sp>
          <p:nvSpPr>
            <p:cNvPr id="105" name="文本框 35">
              <a:extLst>
                <a:ext uri="{FF2B5EF4-FFF2-40B4-BE49-F238E27FC236}">
                  <a16:creationId xmlns:a16="http://schemas.microsoft.com/office/drawing/2014/main" xmlns="" id="{2D943213-6B4B-4FCF-8A25-14E965CA0E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927906" y="1586370"/>
              <a:ext cx="1415772" cy="338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eaLnBrk="0" hangingPunct="0"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添加您的内容</a:t>
              </a:r>
            </a:p>
          </p:txBody>
        </p:sp>
      </p:grpSp>
      <p:sp>
        <p:nvSpPr>
          <p:cNvPr id="106" name="矩形 105">
            <a:extLst>
              <a:ext uri="{FF2B5EF4-FFF2-40B4-BE49-F238E27FC236}">
                <a16:creationId xmlns:a16="http://schemas.microsoft.com/office/drawing/2014/main" xmlns="" id="{FA07A862-A952-42A7-900D-52BD26D90335}"/>
              </a:ext>
            </a:extLst>
          </p:cNvPr>
          <p:cNvSpPr/>
          <p:nvPr/>
        </p:nvSpPr>
        <p:spPr>
          <a:xfrm>
            <a:off x="3300124" y="2200216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107" name="矩形 106">
            <a:extLst>
              <a:ext uri="{FF2B5EF4-FFF2-40B4-BE49-F238E27FC236}">
                <a16:creationId xmlns:a16="http://schemas.microsoft.com/office/drawing/2014/main" xmlns="" id="{B6E760F8-1941-4B36-A7A4-CB476AC5FF1B}"/>
              </a:ext>
            </a:extLst>
          </p:cNvPr>
          <p:cNvSpPr/>
          <p:nvPr/>
        </p:nvSpPr>
        <p:spPr>
          <a:xfrm>
            <a:off x="6311032" y="3268612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108" name="矩形 107">
            <a:extLst>
              <a:ext uri="{FF2B5EF4-FFF2-40B4-BE49-F238E27FC236}">
                <a16:creationId xmlns:a16="http://schemas.microsoft.com/office/drawing/2014/main" xmlns="" id="{865B745E-85F4-49BD-8470-7032ABF1D769}"/>
              </a:ext>
            </a:extLst>
          </p:cNvPr>
          <p:cNvSpPr/>
          <p:nvPr/>
        </p:nvSpPr>
        <p:spPr>
          <a:xfrm>
            <a:off x="8738367" y="2200216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xmlns="" id="{F4938B37-E3D1-4346-889A-8BA0237609A2}"/>
              </a:ext>
            </a:extLst>
          </p:cNvPr>
          <p:cNvSpPr/>
          <p:nvPr/>
        </p:nvSpPr>
        <p:spPr>
          <a:xfrm>
            <a:off x="631868" y="3271040"/>
            <a:ext cx="2024218" cy="8679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14327493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5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75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 animBg="1"/>
      <p:bldP spid="92" grpId="0" animBg="1"/>
      <p:bldP spid="93" grpId="0" animBg="1"/>
      <p:bldP spid="106" grpId="0"/>
      <p:bldP spid="107" grpId="0"/>
      <p:bldP spid="108" grpId="0"/>
      <p:bldP spid="10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BEC4E4F-EEAD-49FE-96E5-D39205B3D135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86497E0D-53F0-4C9C-8120-C4E2136F47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114E2546-994C-47D0-8D69-DEB98567128A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0EC4970-A484-436E-8A51-9A643D1BF381}"/>
              </a:ext>
            </a:extLst>
          </p:cNvPr>
          <p:cNvGrpSpPr/>
          <p:nvPr/>
        </p:nvGrpSpPr>
        <p:grpSpPr>
          <a:xfrm>
            <a:off x="4440262" y="1051929"/>
            <a:ext cx="2719388" cy="1377868"/>
            <a:chOff x="4222750" y="1485086"/>
            <a:chExt cx="2719388" cy="1377868"/>
          </a:xfrm>
        </p:grpSpPr>
        <p:sp>
          <p:nvSpPr>
            <p:cNvPr id="8" name="任意多边形 3">
              <a:extLst>
                <a:ext uri="{FF2B5EF4-FFF2-40B4-BE49-F238E27FC236}">
                  <a16:creationId xmlns:a16="http://schemas.microsoft.com/office/drawing/2014/main" xmlns="" id="{8A490A3B-7AE8-4611-B3F7-9B45504740AD}"/>
                </a:ext>
              </a:extLst>
            </p:cNvPr>
            <p:cNvSpPr/>
            <p:nvPr/>
          </p:nvSpPr>
          <p:spPr bwMode="auto">
            <a:xfrm flipH="1" flipV="1">
              <a:off x="4222750" y="1739900"/>
              <a:ext cx="2719388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9" name="组合 14">
              <a:extLst>
                <a:ext uri="{FF2B5EF4-FFF2-40B4-BE49-F238E27FC236}">
                  <a16:creationId xmlns:a16="http://schemas.microsoft.com/office/drawing/2014/main" xmlns="" id="{F9F07FDC-5DFB-4A8C-915B-C0AF408A402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644876" y="1843416"/>
              <a:ext cx="2173278" cy="653802"/>
              <a:chOff x="4683185" y="812775"/>
              <a:chExt cx="3028263" cy="911055"/>
            </a:xfrm>
          </p:grpSpPr>
          <p:cxnSp>
            <p:nvCxnSpPr>
              <p:cNvPr id="13" name="直接连接符 12">
                <a:extLst>
                  <a:ext uri="{FF2B5EF4-FFF2-40B4-BE49-F238E27FC236}">
                    <a16:creationId xmlns:a16="http://schemas.microsoft.com/office/drawing/2014/main" xmlns="" id="{EECFD539-4DB3-4931-B357-297C5C90BDD3}"/>
                  </a:ext>
                </a:extLst>
              </p:cNvPr>
              <p:cNvCxnSpPr/>
              <p:nvPr/>
            </p:nvCxnSpPr>
            <p:spPr>
              <a:xfrm>
                <a:off x="4683393" y="812318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xmlns="" id="{6F15BC85-79CD-40CA-AE1F-56C5B425541D}"/>
                  </a:ext>
                </a:extLst>
              </p:cNvPr>
              <p:cNvCxnSpPr/>
              <p:nvPr/>
            </p:nvCxnSpPr>
            <p:spPr>
              <a:xfrm>
                <a:off x="4683393" y="172371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矩形 48">
              <a:extLst>
                <a:ext uri="{FF2B5EF4-FFF2-40B4-BE49-F238E27FC236}">
                  <a16:creationId xmlns:a16="http://schemas.microsoft.com/office/drawing/2014/main" xmlns="" id="{7E4FE791-C8A7-4634-B9F0-2D0F3850F2E9}"/>
                </a:ext>
              </a:extLst>
            </p:cNvPr>
            <p:cNvSpPr/>
            <p:nvPr/>
          </p:nvSpPr>
          <p:spPr bwMode="auto">
            <a:xfrm rot="18586845">
              <a:off x="5765573" y="1985513"/>
              <a:ext cx="1377868" cy="3770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1920021"/>
                <a:gd name="connsiteY0" fmla="*/ 150215 h 637608"/>
                <a:gd name="connsiteX1" fmla="*/ 1431133 w 1920021"/>
                <a:gd name="connsiteY1" fmla="*/ 0 h 637608"/>
                <a:gd name="connsiteX2" fmla="*/ 1920021 w 1920021"/>
                <a:gd name="connsiteY2" fmla="*/ 594912 h 637608"/>
                <a:gd name="connsiteX3" fmla="*/ 386974 w 1920021"/>
                <a:gd name="connsiteY3" fmla="*/ 637608 h 637608"/>
                <a:gd name="connsiteX4" fmla="*/ 0 w 1920021"/>
                <a:gd name="connsiteY4" fmla="*/ 150215 h 637608"/>
                <a:gd name="connsiteX0" fmla="*/ 0 w 1920021"/>
                <a:gd name="connsiteY0" fmla="*/ 37941 h 525334"/>
                <a:gd name="connsiteX1" fmla="*/ 1524612 w 1920021"/>
                <a:gd name="connsiteY1" fmla="*/ 0 h 525334"/>
                <a:gd name="connsiteX2" fmla="*/ 1920021 w 1920021"/>
                <a:gd name="connsiteY2" fmla="*/ 482638 h 525334"/>
                <a:gd name="connsiteX3" fmla="*/ 386974 w 1920021"/>
                <a:gd name="connsiteY3" fmla="*/ 525334 h 525334"/>
                <a:gd name="connsiteX4" fmla="*/ 0 w 1920021"/>
                <a:gd name="connsiteY4" fmla="*/ 37941 h 5253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20021" h="525334">
                  <a:moveTo>
                    <a:pt x="0" y="37941"/>
                  </a:moveTo>
                  <a:lnTo>
                    <a:pt x="1524612" y="0"/>
                  </a:lnTo>
                  <a:lnTo>
                    <a:pt x="1920021" y="482638"/>
                  </a:lnTo>
                  <a:lnTo>
                    <a:pt x="386974" y="525334"/>
                  </a:lnTo>
                  <a:lnTo>
                    <a:pt x="0" y="37941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8AC7CC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1" name="文本框 127">
              <a:extLst>
                <a:ext uri="{FF2B5EF4-FFF2-40B4-BE49-F238E27FC236}">
                  <a16:creationId xmlns:a16="http://schemas.microsoft.com/office/drawing/2014/main" xmlns="" id="{C3A69674-1C93-41F6-9788-3ECB7EF1FE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30713" y="1800225"/>
              <a:ext cx="744537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1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TextBox 7">
              <a:extLst>
                <a:ext uri="{FF2B5EF4-FFF2-40B4-BE49-F238E27FC236}">
                  <a16:creationId xmlns:a16="http://schemas.microsoft.com/office/drawing/2014/main" xmlns="" id="{9374E866-6B3C-4418-A207-AC529AD6619D}"/>
                </a:ext>
              </a:extLst>
            </p:cNvPr>
            <p:cNvSpPr txBox="1"/>
            <p:nvPr/>
          </p:nvSpPr>
          <p:spPr>
            <a:xfrm>
              <a:off x="5002213" y="1989138"/>
              <a:ext cx="14287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FFDD6D57-C851-4497-971C-B27AABB580D6}"/>
              </a:ext>
            </a:extLst>
          </p:cNvPr>
          <p:cNvGrpSpPr/>
          <p:nvPr/>
        </p:nvGrpSpPr>
        <p:grpSpPr>
          <a:xfrm>
            <a:off x="3011512" y="2768180"/>
            <a:ext cx="2719388" cy="1365672"/>
            <a:chOff x="2794000" y="3201337"/>
            <a:chExt cx="2719388" cy="1365672"/>
          </a:xfrm>
        </p:grpSpPr>
        <p:sp>
          <p:nvSpPr>
            <p:cNvPr id="16" name="任意多边形 12">
              <a:extLst>
                <a:ext uri="{FF2B5EF4-FFF2-40B4-BE49-F238E27FC236}">
                  <a16:creationId xmlns:a16="http://schemas.microsoft.com/office/drawing/2014/main" xmlns="" id="{83475F47-244B-4E52-9953-A993359618DF}"/>
                </a:ext>
              </a:extLst>
            </p:cNvPr>
            <p:cNvSpPr/>
            <p:nvPr/>
          </p:nvSpPr>
          <p:spPr bwMode="auto">
            <a:xfrm flipH="1" flipV="1">
              <a:off x="2794000" y="34528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17" name="组合 15">
              <a:extLst>
                <a:ext uri="{FF2B5EF4-FFF2-40B4-BE49-F238E27FC236}">
                  <a16:creationId xmlns:a16="http://schemas.microsoft.com/office/drawing/2014/main" xmlns="" id="{6B833CBB-D742-4F40-8305-E6863329CB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20640" y="3550869"/>
              <a:ext cx="2173278" cy="653802"/>
              <a:chOff x="4683185" y="812775"/>
              <a:chExt cx="3028263" cy="911055"/>
            </a:xfrm>
          </p:grpSpPr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xmlns="" id="{94F7BD3C-5FDD-45A1-9AC3-50FD6980D4C8}"/>
                  </a:ext>
                </a:extLst>
              </p:cNvPr>
              <p:cNvCxnSpPr/>
              <p:nvPr/>
            </p:nvCxnSpPr>
            <p:spPr>
              <a:xfrm>
                <a:off x="4683740" y="813289"/>
                <a:ext cx="3028276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2FAA8FB7-DDA4-40D7-95AA-7C1D2700E627}"/>
                  </a:ext>
                </a:extLst>
              </p:cNvPr>
              <p:cNvCxnSpPr/>
              <p:nvPr/>
            </p:nvCxnSpPr>
            <p:spPr>
              <a:xfrm>
                <a:off x="4683740" y="1724690"/>
                <a:ext cx="2267335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矩形 48">
              <a:extLst>
                <a:ext uri="{FF2B5EF4-FFF2-40B4-BE49-F238E27FC236}">
                  <a16:creationId xmlns:a16="http://schemas.microsoft.com/office/drawing/2014/main" xmlns="" id="{CEBA33DF-FC92-4F78-AF3D-801AF878ECFA}"/>
                </a:ext>
              </a:extLst>
            </p:cNvPr>
            <p:cNvSpPr/>
            <p:nvPr/>
          </p:nvSpPr>
          <p:spPr bwMode="auto">
            <a:xfrm rot="18586845">
              <a:off x="4372159" y="3709703"/>
              <a:ext cx="1365672" cy="348940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2038995"/>
                <a:gd name="connsiteY0" fmla="*/ 0 h 630288"/>
                <a:gd name="connsiteX1" fmla="*/ 1601095 w 2038995"/>
                <a:gd name="connsiteY1" fmla="*/ 53921 h 630288"/>
                <a:gd name="connsiteX2" fmla="*/ 2038995 w 2038995"/>
                <a:gd name="connsiteY2" fmla="*/ 587592 h 630288"/>
                <a:gd name="connsiteX3" fmla="*/ 505948 w 2038995"/>
                <a:gd name="connsiteY3" fmla="*/ 630288 h 630288"/>
                <a:gd name="connsiteX4" fmla="*/ 0 w 2038995"/>
                <a:gd name="connsiteY4" fmla="*/ 0 h 630288"/>
                <a:gd name="connsiteX0" fmla="*/ 0 w 1869033"/>
                <a:gd name="connsiteY0" fmla="*/ 150213 h 576367"/>
                <a:gd name="connsiteX1" fmla="*/ 1431133 w 1869033"/>
                <a:gd name="connsiteY1" fmla="*/ 0 h 576367"/>
                <a:gd name="connsiteX2" fmla="*/ 1869033 w 1869033"/>
                <a:gd name="connsiteY2" fmla="*/ 533671 h 576367"/>
                <a:gd name="connsiteX3" fmla="*/ 335986 w 1869033"/>
                <a:gd name="connsiteY3" fmla="*/ 576367 h 576367"/>
                <a:gd name="connsiteX4" fmla="*/ 0 w 1869033"/>
                <a:gd name="connsiteY4" fmla="*/ 150213 h 576367"/>
                <a:gd name="connsiteX0" fmla="*/ 0 w 1903026"/>
                <a:gd name="connsiteY0" fmla="*/ 109385 h 576367"/>
                <a:gd name="connsiteX1" fmla="*/ 1465126 w 1903026"/>
                <a:gd name="connsiteY1" fmla="*/ 0 h 576367"/>
                <a:gd name="connsiteX2" fmla="*/ 1903026 w 1903026"/>
                <a:gd name="connsiteY2" fmla="*/ 533671 h 576367"/>
                <a:gd name="connsiteX3" fmla="*/ 369979 w 1903026"/>
                <a:gd name="connsiteY3" fmla="*/ 576367 h 576367"/>
                <a:gd name="connsiteX4" fmla="*/ 0 w 1903026"/>
                <a:gd name="connsiteY4" fmla="*/ 109385 h 576367"/>
                <a:gd name="connsiteX0" fmla="*/ 0 w 1903026"/>
                <a:gd name="connsiteY0" fmla="*/ 48146 h 515128"/>
                <a:gd name="connsiteX1" fmla="*/ 1516115 w 1903026"/>
                <a:gd name="connsiteY1" fmla="*/ 0 h 515128"/>
                <a:gd name="connsiteX2" fmla="*/ 1903026 w 1903026"/>
                <a:gd name="connsiteY2" fmla="*/ 472432 h 515128"/>
                <a:gd name="connsiteX3" fmla="*/ 369979 w 1903026"/>
                <a:gd name="connsiteY3" fmla="*/ 515128 h 515128"/>
                <a:gd name="connsiteX4" fmla="*/ 0 w 1903026"/>
                <a:gd name="connsiteY4" fmla="*/ 48146 h 515128"/>
                <a:gd name="connsiteX0" fmla="*/ 0 w 1903026"/>
                <a:gd name="connsiteY0" fmla="*/ 19234 h 486216"/>
                <a:gd name="connsiteX1" fmla="*/ 1522905 w 1903026"/>
                <a:gd name="connsiteY1" fmla="*/ 0 h 486216"/>
                <a:gd name="connsiteX2" fmla="*/ 1903026 w 1903026"/>
                <a:gd name="connsiteY2" fmla="*/ 443520 h 486216"/>
                <a:gd name="connsiteX3" fmla="*/ 369979 w 1903026"/>
                <a:gd name="connsiteY3" fmla="*/ 486216 h 486216"/>
                <a:gd name="connsiteX4" fmla="*/ 0 w 1903026"/>
                <a:gd name="connsiteY4" fmla="*/ 19234 h 486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03026" h="486216">
                  <a:moveTo>
                    <a:pt x="0" y="19234"/>
                  </a:moveTo>
                  <a:lnTo>
                    <a:pt x="1522905" y="0"/>
                  </a:lnTo>
                  <a:lnTo>
                    <a:pt x="1903026" y="443520"/>
                  </a:lnTo>
                  <a:lnTo>
                    <a:pt x="369979" y="486216"/>
                  </a:lnTo>
                  <a:lnTo>
                    <a:pt x="0" y="1923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F5B400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54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19" name="文本框 129">
              <a:extLst>
                <a:ext uri="{FF2B5EF4-FFF2-40B4-BE49-F238E27FC236}">
                  <a16:creationId xmlns:a16="http://schemas.microsoft.com/office/drawing/2014/main" xmlns="" id="{80FA6029-2F15-486E-98EA-0E900B5891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4663" y="3519488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3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xmlns="" id="{5BEDAF07-EA34-40AB-AFAA-D47954DD498C}"/>
                </a:ext>
              </a:extLst>
            </p:cNvPr>
            <p:cNvSpPr txBox="1"/>
            <p:nvPr/>
          </p:nvSpPr>
          <p:spPr>
            <a:xfrm>
              <a:off x="3587750" y="3729038"/>
              <a:ext cx="1428750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71964B1A-F8B4-416C-98F6-1B01B7CAE4B7}"/>
              </a:ext>
            </a:extLst>
          </p:cNvPr>
          <p:cNvGrpSpPr/>
          <p:nvPr/>
        </p:nvGrpSpPr>
        <p:grpSpPr>
          <a:xfrm>
            <a:off x="6405705" y="1953785"/>
            <a:ext cx="2719387" cy="1321757"/>
            <a:chOff x="5938838" y="2764730"/>
            <a:chExt cx="2719387" cy="1321757"/>
          </a:xfrm>
        </p:grpSpPr>
        <p:sp>
          <p:nvSpPr>
            <p:cNvPr id="24" name="任意多边形 20">
              <a:extLst>
                <a:ext uri="{FF2B5EF4-FFF2-40B4-BE49-F238E27FC236}">
                  <a16:creationId xmlns:a16="http://schemas.microsoft.com/office/drawing/2014/main" xmlns="" id="{6462D9EA-7B94-4A90-BA80-0647EF0D8F4A}"/>
                </a:ext>
              </a:extLst>
            </p:cNvPr>
            <p:cNvSpPr/>
            <p:nvPr/>
          </p:nvSpPr>
          <p:spPr bwMode="auto">
            <a:xfrm>
              <a:off x="5938838" y="2984500"/>
              <a:ext cx="2719387" cy="862013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25" name="组合 16">
              <a:extLst>
                <a:ext uri="{FF2B5EF4-FFF2-40B4-BE49-F238E27FC236}">
                  <a16:creationId xmlns:a16="http://schemas.microsoft.com/office/drawing/2014/main" xmlns="" id="{4028E2C3-84BD-4A66-8B27-8990A37881EC}"/>
                </a:ext>
              </a:extLst>
            </p:cNvPr>
            <p:cNvGrpSpPr>
              <a:grpSpLocks/>
            </p:cNvGrpSpPr>
            <p:nvPr/>
          </p:nvGrpSpPr>
          <p:grpSpPr bwMode="auto">
            <a:xfrm flipH="1" flipV="1">
              <a:off x="6016584" y="3086669"/>
              <a:ext cx="2173278" cy="653802"/>
              <a:chOff x="4683185" y="812775"/>
              <a:chExt cx="3028263" cy="911055"/>
            </a:xfrm>
          </p:grpSpPr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xmlns="" id="{4CCCA617-6B7D-4336-B5AE-7C2E14810EBB}"/>
                  </a:ext>
                </a:extLst>
              </p:cNvPr>
              <p:cNvCxnSpPr/>
              <p:nvPr/>
            </p:nvCxnSpPr>
            <p:spPr>
              <a:xfrm>
                <a:off x="4683114" y="813222"/>
                <a:ext cx="302827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xmlns="" id="{0E164876-7D20-42EB-AC97-FB659FDC537A}"/>
                  </a:ext>
                </a:extLst>
              </p:cNvPr>
              <p:cNvCxnSpPr/>
              <p:nvPr/>
            </p:nvCxnSpPr>
            <p:spPr>
              <a:xfrm>
                <a:off x="4683114" y="1724623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矩形 48">
              <a:extLst>
                <a:ext uri="{FF2B5EF4-FFF2-40B4-BE49-F238E27FC236}">
                  <a16:creationId xmlns:a16="http://schemas.microsoft.com/office/drawing/2014/main" xmlns="" id="{66C1CB01-0D1A-4C13-951A-20086B545947}"/>
                </a:ext>
              </a:extLst>
            </p:cNvPr>
            <p:cNvSpPr/>
            <p:nvPr/>
          </p:nvSpPr>
          <p:spPr bwMode="auto">
            <a:xfrm rot="18586845">
              <a:off x="5770649" y="3277389"/>
              <a:ext cx="1321757" cy="296439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1841830"/>
                <a:gd name="connsiteY0" fmla="*/ 7320 h 637608"/>
                <a:gd name="connsiteX1" fmla="*/ 1550107 w 1841830"/>
                <a:gd name="connsiteY1" fmla="*/ 0 h 637608"/>
                <a:gd name="connsiteX2" fmla="*/ 1841830 w 1841830"/>
                <a:gd name="connsiteY2" fmla="*/ 378862 h 637608"/>
                <a:gd name="connsiteX3" fmla="*/ 505948 w 1841830"/>
                <a:gd name="connsiteY3" fmla="*/ 637608 h 637608"/>
                <a:gd name="connsiteX4" fmla="*/ 0 w 1841830"/>
                <a:gd name="connsiteY4" fmla="*/ 7320 h 637608"/>
                <a:gd name="connsiteX0" fmla="*/ 0 w 1841830"/>
                <a:gd name="connsiteY0" fmla="*/ 7320 h 413061"/>
                <a:gd name="connsiteX1" fmla="*/ 1550107 w 1841830"/>
                <a:gd name="connsiteY1" fmla="*/ 0 h 413061"/>
                <a:gd name="connsiteX2" fmla="*/ 1841830 w 1841830"/>
                <a:gd name="connsiteY2" fmla="*/ 378862 h 413061"/>
                <a:gd name="connsiteX3" fmla="*/ 318989 w 1841830"/>
                <a:gd name="connsiteY3" fmla="*/ 413061 h 413061"/>
                <a:gd name="connsiteX4" fmla="*/ 0 w 1841830"/>
                <a:gd name="connsiteY4" fmla="*/ 7320 h 4130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41830" h="413061">
                  <a:moveTo>
                    <a:pt x="0" y="7320"/>
                  </a:moveTo>
                  <a:lnTo>
                    <a:pt x="1550107" y="0"/>
                  </a:lnTo>
                  <a:lnTo>
                    <a:pt x="1841830" y="378862"/>
                  </a:lnTo>
                  <a:lnTo>
                    <a:pt x="318989" y="413061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E9655D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文本框 128">
              <a:extLst>
                <a:ext uri="{FF2B5EF4-FFF2-40B4-BE49-F238E27FC236}">
                  <a16:creationId xmlns:a16="http://schemas.microsoft.com/office/drawing/2014/main" xmlns="" id="{44EC543B-17AF-4B62-AE8E-472BE4E761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300788" y="3051175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2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TextBox 24">
              <a:extLst>
                <a:ext uri="{FF2B5EF4-FFF2-40B4-BE49-F238E27FC236}">
                  <a16:creationId xmlns:a16="http://schemas.microsoft.com/office/drawing/2014/main" xmlns="" id="{438742A9-2EF8-4C77-BDE3-A8AB11F3D097}"/>
                </a:ext>
              </a:extLst>
            </p:cNvPr>
            <p:cNvSpPr txBox="1"/>
            <p:nvPr/>
          </p:nvSpPr>
          <p:spPr>
            <a:xfrm>
              <a:off x="6824663" y="3209925"/>
              <a:ext cx="1430337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E6B8C6CC-7EA5-4D70-A620-C0077BAE20D6}"/>
              </a:ext>
            </a:extLst>
          </p:cNvPr>
          <p:cNvGrpSpPr/>
          <p:nvPr/>
        </p:nvGrpSpPr>
        <p:grpSpPr>
          <a:xfrm>
            <a:off x="5339494" y="3200804"/>
            <a:ext cx="2719388" cy="1304686"/>
            <a:chOff x="4489450" y="4473966"/>
            <a:chExt cx="2719388" cy="1304686"/>
          </a:xfrm>
        </p:grpSpPr>
        <p:sp>
          <p:nvSpPr>
            <p:cNvPr id="32" name="任意多边形 28">
              <a:extLst>
                <a:ext uri="{FF2B5EF4-FFF2-40B4-BE49-F238E27FC236}">
                  <a16:creationId xmlns:a16="http://schemas.microsoft.com/office/drawing/2014/main" xmlns="" id="{C40D1DCB-FB70-43F7-A86A-F47C12D6CFFB}"/>
                </a:ext>
              </a:extLst>
            </p:cNvPr>
            <p:cNvSpPr/>
            <p:nvPr/>
          </p:nvSpPr>
          <p:spPr bwMode="auto">
            <a:xfrm>
              <a:off x="4489450" y="4697413"/>
              <a:ext cx="2719388" cy="862012"/>
            </a:xfrm>
            <a:custGeom>
              <a:avLst/>
              <a:gdLst>
                <a:gd name="connsiteX0" fmla="*/ 1007049 w 3789039"/>
                <a:gd name="connsiteY0" fmla="*/ 0 h 1200155"/>
                <a:gd name="connsiteX1" fmla="*/ 3188962 w 3789039"/>
                <a:gd name="connsiteY1" fmla="*/ 0 h 1200155"/>
                <a:gd name="connsiteX2" fmla="*/ 3789039 w 3789039"/>
                <a:gd name="connsiteY2" fmla="*/ 600078 h 1200155"/>
                <a:gd name="connsiteX3" fmla="*/ 3188962 w 3789039"/>
                <a:gd name="connsiteY3" fmla="*/ 1200155 h 1200155"/>
                <a:gd name="connsiteX4" fmla="*/ 0 w 3789039"/>
                <a:gd name="connsiteY4" fmla="*/ 1200155 h 12001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89039" h="1200155">
                  <a:moveTo>
                    <a:pt x="1007049" y="0"/>
                  </a:moveTo>
                  <a:lnTo>
                    <a:pt x="3188962" y="0"/>
                  </a:lnTo>
                  <a:lnTo>
                    <a:pt x="3789039" y="600078"/>
                  </a:lnTo>
                  <a:lnTo>
                    <a:pt x="3188962" y="1200155"/>
                  </a:lnTo>
                  <a:lnTo>
                    <a:pt x="0" y="1200155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grpSp>
          <p:nvGrpSpPr>
            <p:cNvPr id="33" name="组合 17">
              <a:extLst>
                <a:ext uri="{FF2B5EF4-FFF2-40B4-BE49-F238E27FC236}">
                  <a16:creationId xmlns:a16="http://schemas.microsoft.com/office/drawing/2014/main" xmlns="" id="{D987E065-863C-4F30-AE50-028962B9B361}"/>
                </a:ext>
              </a:extLst>
            </p:cNvPr>
            <p:cNvGrpSpPr>
              <a:grpSpLocks/>
            </p:cNvGrpSpPr>
            <p:nvPr/>
          </p:nvGrpSpPr>
          <p:grpSpPr bwMode="auto">
            <a:xfrm flipH="1" flipV="1">
              <a:off x="4588564" y="4804975"/>
              <a:ext cx="2173278" cy="653802"/>
              <a:chOff x="4683185" y="812775"/>
              <a:chExt cx="3028263" cy="911055"/>
            </a:xfrm>
          </p:grpSpPr>
          <p:cxnSp>
            <p:nvCxnSpPr>
              <p:cNvPr id="37" name="直接连接符 36">
                <a:extLst>
                  <a:ext uri="{FF2B5EF4-FFF2-40B4-BE49-F238E27FC236}">
                    <a16:creationId xmlns:a16="http://schemas.microsoft.com/office/drawing/2014/main" xmlns="" id="{ED8B6315-CBF3-4C25-AB2F-D479CF0A8488}"/>
                  </a:ext>
                </a:extLst>
              </p:cNvPr>
              <p:cNvCxnSpPr/>
              <p:nvPr/>
            </p:nvCxnSpPr>
            <p:spPr>
              <a:xfrm>
                <a:off x="4684131" y="811889"/>
                <a:ext cx="3028277" cy="0"/>
              </a:xfrm>
              <a:prstGeom prst="line">
                <a:avLst/>
              </a:prstGeom>
              <a:solidFill>
                <a:srgbClr val="F46126"/>
              </a:solidFill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="" id="{69DB6D4C-3CF3-4C19-92A8-F09A5EB2EAAA}"/>
                  </a:ext>
                </a:extLst>
              </p:cNvPr>
              <p:cNvCxnSpPr/>
              <p:nvPr/>
            </p:nvCxnSpPr>
            <p:spPr>
              <a:xfrm>
                <a:off x="4684131" y="1723289"/>
                <a:ext cx="2267337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矩形 48">
              <a:extLst>
                <a:ext uri="{FF2B5EF4-FFF2-40B4-BE49-F238E27FC236}">
                  <a16:creationId xmlns:a16="http://schemas.microsoft.com/office/drawing/2014/main" xmlns="" id="{B0D8B0A4-D7D5-4149-8CA4-DFF408E9C8BD}"/>
                </a:ext>
              </a:extLst>
            </p:cNvPr>
            <p:cNvSpPr/>
            <p:nvPr/>
          </p:nvSpPr>
          <p:spPr bwMode="auto">
            <a:xfrm rot="18586845">
              <a:off x="4326384" y="4996402"/>
              <a:ext cx="1304686" cy="259814"/>
            </a:xfrm>
            <a:custGeom>
              <a:avLst/>
              <a:gdLst>
                <a:gd name="connsiteX0" fmla="*/ 0 w 1556201"/>
                <a:gd name="connsiteY0" fmla="*/ 0 h 245909"/>
                <a:gd name="connsiteX1" fmla="*/ 1556201 w 1556201"/>
                <a:gd name="connsiteY1" fmla="*/ 0 h 245909"/>
                <a:gd name="connsiteX2" fmla="*/ 1556201 w 1556201"/>
                <a:gd name="connsiteY2" fmla="*/ 245909 h 245909"/>
                <a:gd name="connsiteX3" fmla="*/ 0 w 1556201"/>
                <a:gd name="connsiteY3" fmla="*/ 245909 h 245909"/>
                <a:gd name="connsiteX4" fmla="*/ 0 w 1556201"/>
                <a:gd name="connsiteY4" fmla="*/ 0 h 245909"/>
                <a:gd name="connsiteX0" fmla="*/ 0 w 1915878"/>
                <a:gd name="connsiteY0" fmla="*/ 0 h 454608"/>
                <a:gd name="connsiteX1" fmla="*/ 1556201 w 1915878"/>
                <a:gd name="connsiteY1" fmla="*/ 0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454608"/>
                <a:gd name="connsiteX1" fmla="*/ 1535467 w 1915878"/>
                <a:gd name="connsiteY1" fmla="*/ 4869 h 454608"/>
                <a:gd name="connsiteX2" fmla="*/ 1915878 w 1915878"/>
                <a:gd name="connsiteY2" fmla="*/ 454608 h 454608"/>
                <a:gd name="connsiteX3" fmla="*/ 0 w 1915878"/>
                <a:gd name="connsiteY3" fmla="*/ 245909 h 454608"/>
                <a:gd name="connsiteX4" fmla="*/ 0 w 1915878"/>
                <a:gd name="connsiteY4" fmla="*/ 0 h 454608"/>
                <a:gd name="connsiteX0" fmla="*/ 0 w 1915878"/>
                <a:gd name="connsiteY0" fmla="*/ 0 h 605876"/>
                <a:gd name="connsiteX1" fmla="*/ 1535467 w 1915878"/>
                <a:gd name="connsiteY1" fmla="*/ 4869 h 605876"/>
                <a:gd name="connsiteX2" fmla="*/ 1915878 w 1915878"/>
                <a:gd name="connsiteY2" fmla="*/ 454608 h 605876"/>
                <a:gd name="connsiteX3" fmla="*/ 460835 w 1915878"/>
                <a:gd name="connsiteY3" fmla="*/ 605876 h 605876"/>
                <a:gd name="connsiteX4" fmla="*/ 0 w 1915878"/>
                <a:gd name="connsiteY4" fmla="*/ 0 h 605876"/>
                <a:gd name="connsiteX0" fmla="*/ 0 w 1930518"/>
                <a:gd name="connsiteY0" fmla="*/ 7320 h 601007"/>
                <a:gd name="connsiteX1" fmla="*/ 1550107 w 1930518"/>
                <a:gd name="connsiteY1" fmla="*/ 0 h 601007"/>
                <a:gd name="connsiteX2" fmla="*/ 1930518 w 1930518"/>
                <a:gd name="connsiteY2" fmla="*/ 449739 h 601007"/>
                <a:gd name="connsiteX3" fmla="*/ 475475 w 1930518"/>
                <a:gd name="connsiteY3" fmla="*/ 601007 h 601007"/>
                <a:gd name="connsiteX4" fmla="*/ 0 w 1930518"/>
                <a:gd name="connsiteY4" fmla="*/ 7320 h 601007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1930518"/>
                <a:gd name="connsiteY0" fmla="*/ 7320 h 637608"/>
                <a:gd name="connsiteX1" fmla="*/ 1550107 w 1930518"/>
                <a:gd name="connsiteY1" fmla="*/ 0 h 637608"/>
                <a:gd name="connsiteX2" fmla="*/ 1930518 w 1930518"/>
                <a:gd name="connsiteY2" fmla="*/ 449739 h 637608"/>
                <a:gd name="connsiteX3" fmla="*/ 505948 w 1930518"/>
                <a:gd name="connsiteY3" fmla="*/ 637608 h 637608"/>
                <a:gd name="connsiteX4" fmla="*/ 0 w 1930518"/>
                <a:gd name="connsiteY4" fmla="*/ 7320 h 637608"/>
                <a:gd name="connsiteX0" fmla="*/ 0 w 2038995"/>
                <a:gd name="connsiteY0" fmla="*/ 7320 h 637608"/>
                <a:gd name="connsiteX1" fmla="*/ 1550107 w 2038995"/>
                <a:gd name="connsiteY1" fmla="*/ 0 h 637608"/>
                <a:gd name="connsiteX2" fmla="*/ 2038995 w 2038995"/>
                <a:gd name="connsiteY2" fmla="*/ 594912 h 637608"/>
                <a:gd name="connsiteX3" fmla="*/ 505948 w 2038995"/>
                <a:gd name="connsiteY3" fmla="*/ 637608 h 637608"/>
                <a:gd name="connsiteX4" fmla="*/ 0 w 2038995"/>
                <a:gd name="connsiteY4" fmla="*/ 7320 h 637608"/>
                <a:gd name="connsiteX0" fmla="*/ 0 w 1828251"/>
                <a:gd name="connsiteY0" fmla="*/ 7320 h 637608"/>
                <a:gd name="connsiteX1" fmla="*/ 1550107 w 1828251"/>
                <a:gd name="connsiteY1" fmla="*/ 0 h 637608"/>
                <a:gd name="connsiteX2" fmla="*/ 1828251 w 1828251"/>
                <a:gd name="connsiteY2" fmla="*/ 321039 h 637608"/>
                <a:gd name="connsiteX3" fmla="*/ 505948 w 1828251"/>
                <a:gd name="connsiteY3" fmla="*/ 637608 h 637608"/>
                <a:gd name="connsiteX4" fmla="*/ 0 w 1828251"/>
                <a:gd name="connsiteY4" fmla="*/ 7320 h 637608"/>
                <a:gd name="connsiteX0" fmla="*/ 0 w 1828251"/>
                <a:gd name="connsiteY0" fmla="*/ 7320 h 404561"/>
                <a:gd name="connsiteX1" fmla="*/ 1550107 w 1828251"/>
                <a:gd name="connsiteY1" fmla="*/ 0 h 404561"/>
                <a:gd name="connsiteX2" fmla="*/ 1828251 w 1828251"/>
                <a:gd name="connsiteY2" fmla="*/ 321039 h 404561"/>
                <a:gd name="connsiteX3" fmla="*/ 329196 w 1828251"/>
                <a:gd name="connsiteY3" fmla="*/ 404561 h 404561"/>
                <a:gd name="connsiteX4" fmla="*/ 0 w 1828251"/>
                <a:gd name="connsiteY4" fmla="*/ 7320 h 404561"/>
                <a:gd name="connsiteX0" fmla="*/ 0 w 1828251"/>
                <a:gd name="connsiteY0" fmla="*/ 7320 h 362026"/>
                <a:gd name="connsiteX1" fmla="*/ 1550107 w 1828251"/>
                <a:gd name="connsiteY1" fmla="*/ 0 h 362026"/>
                <a:gd name="connsiteX2" fmla="*/ 1828251 w 1828251"/>
                <a:gd name="connsiteY2" fmla="*/ 321039 h 362026"/>
                <a:gd name="connsiteX3" fmla="*/ 276499 w 1828251"/>
                <a:gd name="connsiteY3" fmla="*/ 362026 h 362026"/>
                <a:gd name="connsiteX4" fmla="*/ 0 w 1828251"/>
                <a:gd name="connsiteY4" fmla="*/ 7320 h 362026"/>
                <a:gd name="connsiteX0" fmla="*/ 0 w 1818044"/>
                <a:gd name="connsiteY0" fmla="*/ 7320 h 362026"/>
                <a:gd name="connsiteX1" fmla="*/ 1550107 w 1818044"/>
                <a:gd name="connsiteY1" fmla="*/ 0 h 362026"/>
                <a:gd name="connsiteX2" fmla="*/ 1818044 w 1818044"/>
                <a:gd name="connsiteY2" fmla="*/ 329537 h 362026"/>
                <a:gd name="connsiteX3" fmla="*/ 276499 w 1818044"/>
                <a:gd name="connsiteY3" fmla="*/ 362026 h 362026"/>
                <a:gd name="connsiteX4" fmla="*/ 0 w 1818044"/>
                <a:gd name="connsiteY4" fmla="*/ 7320 h 3620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18044" h="362026">
                  <a:moveTo>
                    <a:pt x="0" y="7320"/>
                  </a:moveTo>
                  <a:lnTo>
                    <a:pt x="1550107" y="0"/>
                  </a:lnTo>
                  <a:lnTo>
                    <a:pt x="1818044" y="329537"/>
                  </a:lnTo>
                  <a:lnTo>
                    <a:pt x="276499" y="362026"/>
                  </a:lnTo>
                  <a:lnTo>
                    <a:pt x="0" y="732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A99D88">
                    <a:alpha val="0"/>
                  </a:srgbClr>
                </a:gs>
                <a:gs pos="94000">
                  <a:schemeClr val="tx1">
                    <a:lumMod val="65000"/>
                    <a:lumOff val="35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5" name="文本框 130">
              <a:extLst>
                <a:ext uri="{FF2B5EF4-FFF2-40B4-BE49-F238E27FC236}">
                  <a16:creationId xmlns:a16="http://schemas.microsoft.com/office/drawing/2014/main" xmlns="" id="{00D6CA2E-42BE-458A-9709-7C7BC3603C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11725" y="4772025"/>
              <a:ext cx="746125" cy="708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/>
              <a:r>
                <a:rPr lang="en-US" altLang="zh-CN" sz="40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4</a:t>
              </a:r>
              <a:endParaRPr lang="zh-CN" altLang="en-US" sz="40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TextBox 32">
              <a:extLst>
                <a:ext uri="{FF2B5EF4-FFF2-40B4-BE49-F238E27FC236}">
                  <a16:creationId xmlns:a16="http://schemas.microsoft.com/office/drawing/2014/main" xmlns="" id="{296FFB65-3375-472B-A35A-C4336B623953}"/>
                </a:ext>
              </a:extLst>
            </p:cNvPr>
            <p:cNvSpPr txBox="1"/>
            <p:nvPr/>
          </p:nvSpPr>
          <p:spPr>
            <a:xfrm>
              <a:off x="5495925" y="4957763"/>
              <a:ext cx="1430338" cy="30777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</p:grpSp>
      <p:sp>
        <p:nvSpPr>
          <p:cNvPr id="39" name="矩形 38">
            <a:extLst>
              <a:ext uri="{FF2B5EF4-FFF2-40B4-BE49-F238E27FC236}">
                <a16:creationId xmlns:a16="http://schemas.microsoft.com/office/drawing/2014/main" xmlns="" id="{BC220A90-F8AF-41C0-B2C5-B1838A2A7FFC}"/>
              </a:ext>
            </a:extLst>
          </p:cNvPr>
          <p:cNvSpPr/>
          <p:nvPr/>
        </p:nvSpPr>
        <p:spPr>
          <a:xfrm>
            <a:off x="2372450" y="1411626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xmlns="" id="{04D3324B-6B33-426C-89BB-D924F047AF80}"/>
              </a:ext>
            </a:extLst>
          </p:cNvPr>
          <p:cNvSpPr/>
          <p:nvPr/>
        </p:nvSpPr>
        <p:spPr>
          <a:xfrm>
            <a:off x="9387671" y="2602599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F3B9D586-06A7-4306-AEC5-72210EDAE91E}"/>
              </a:ext>
            </a:extLst>
          </p:cNvPr>
          <p:cNvSpPr/>
          <p:nvPr/>
        </p:nvSpPr>
        <p:spPr>
          <a:xfrm>
            <a:off x="927342" y="3092903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E88BF411-167C-4E09-9717-95616F6899E2}"/>
              </a:ext>
            </a:extLst>
          </p:cNvPr>
          <p:cNvSpPr/>
          <p:nvPr/>
        </p:nvSpPr>
        <p:spPr>
          <a:xfrm>
            <a:off x="8199167" y="3945945"/>
            <a:ext cx="1747601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</a:t>
            </a:r>
          </a:p>
        </p:txBody>
      </p:sp>
      <p:grpSp>
        <p:nvGrpSpPr>
          <p:cNvPr id="43" name="组合 22">
            <a:extLst>
              <a:ext uri="{FF2B5EF4-FFF2-40B4-BE49-F238E27FC236}">
                <a16:creationId xmlns:a16="http://schemas.microsoft.com/office/drawing/2014/main" xmlns="" id="{F9EA72E3-8D07-4987-BEE0-2C9199C502A6}"/>
              </a:ext>
            </a:extLst>
          </p:cNvPr>
          <p:cNvGrpSpPr>
            <a:grpSpLocks/>
          </p:cNvGrpSpPr>
          <p:nvPr/>
        </p:nvGrpSpPr>
        <p:grpSpPr bwMode="auto">
          <a:xfrm rot="2400000">
            <a:off x="5898858" y="757586"/>
            <a:ext cx="491029" cy="4359302"/>
            <a:chOff x="5502018" y="-26083"/>
            <a:chExt cx="829211" cy="7361991"/>
          </a:xfrm>
          <a:solidFill>
            <a:srgbClr val="F46126"/>
          </a:solidFill>
        </p:grpSpPr>
        <p:grpSp>
          <p:nvGrpSpPr>
            <p:cNvPr id="44" name="组合 23">
              <a:extLst>
                <a:ext uri="{FF2B5EF4-FFF2-40B4-BE49-F238E27FC236}">
                  <a16:creationId xmlns:a16="http://schemas.microsoft.com/office/drawing/2014/main" xmlns="" id="{A7BB33D9-C501-4C72-8AC7-D1882A6567D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2018" y="4642127"/>
              <a:ext cx="829211" cy="2693781"/>
              <a:chOff x="5262593" y="4456196"/>
              <a:chExt cx="587315" cy="1857518"/>
            </a:xfrm>
            <a:grpFill/>
          </p:grpSpPr>
          <p:sp>
            <p:nvSpPr>
              <p:cNvPr id="79" name="矩形 58">
                <a:extLst>
                  <a:ext uri="{FF2B5EF4-FFF2-40B4-BE49-F238E27FC236}">
                    <a16:creationId xmlns:a16="http://schemas.microsoft.com/office/drawing/2014/main" xmlns="" id="{98CAFB3E-71C6-4926-9707-29B03AE1778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267913" y="4509661"/>
                <a:ext cx="175950" cy="11767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0" name="矩形 59">
                <a:extLst>
                  <a:ext uri="{FF2B5EF4-FFF2-40B4-BE49-F238E27FC236}">
                    <a16:creationId xmlns:a16="http://schemas.microsoft.com/office/drawing/2014/main" xmlns="" id="{E197A874-AF75-4399-B342-5437353D71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443711" y="4509659"/>
                <a:ext cx="224035" cy="11767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81" name="矩形 60">
                <a:extLst>
                  <a:ext uri="{FF2B5EF4-FFF2-40B4-BE49-F238E27FC236}">
                    <a16:creationId xmlns:a16="http://schemas.microsoft.com/office/drawing/2014/main" xmlns="" id="{315B4097-43C1-4C28-9793-B5573FEACF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667594" y="4509661"/>
                <a:ext cx="175950" cy="117675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82" name="组合 61">
                <a:extLst>
                  <a:ext uri="{FF2B5EF4-FFF2-40B4-BE49-F238E27FC236}">
                    <a16:creationId xmlns:a16="http://schemas.microsoft.com/office/drawing/2014/main" xmlns="" id="{59EA76EE-D92A-4E48-8DF0-358BAD8BF81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2593" y="5632227"/>
                <a:ext cx="587315" cy="681487"/>
                <a:chOff x="495667" y="2553066"/>
                <a:chExt cx="2921000" cy="2319339"/>
              </a:xfrm>
              <a:grpFill/>
            </p:grpSpPr>
            <p:grpSp>
              <p:nvGrpSpPr>
                <p:cNvPr id="86" name="组合 65">
                  <a:extLst>
                    <a:ext uri="{FF2B5EF4-FFF2-40B4-BE49-F238E27FC236}">
                      <a16:creationId xmlns:a16="http://schemas.microsoft.com/office/drawing/2014/main" xmlns="" id="{88657DC5-C5AD-4555-951A-65AFA236117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95667" y="2553066"/>
                  <a:ext cx="2921000" cy="2319339"/>
                  <a:chOff x="495667" y="2553066"/>
                  <a:chExt cx="2921000" cy="2319339"/>
                </a:xfrm>
                <a:grpFill/>
              </p:grpSpPr>
              <p:sp>
                <p:nvSpPr>
                  <p:cNvPr id="92" name="Freeform 5">
                    <a:extLst>
                      <a:ext uri="{FF2B5EF4-FFF2-40B4-BE49-F238E27FC236}">
                        <a16:creationId xmlns:a16="http://schemas.microsoft.com/office/drawing/2014/main" xmlns="" id="{998BC6FD-4F34-4984-8C24-1C84E3FDA9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5667" y="2557829"/>
                    <a:ext cx="2921000" cy="2308225"/>
                  </a:xfrm>
                  <a:custGeom>
                    <a:avLst/>
                    <a:gdLst>
                      <a:gd name="T0" fmla="*/ 2499413 w 776"/>
                      <a:gd name="T1" fmla="*/ 0 h 613"/>
                      <a:gd name="T2" fmla="*/ 2921000 w 776"/>
                      <a:gd name="T3" fmla="*/ 124260 h 613"/>
                      <a:gd name="T4" fmla="*/ 1460500 w 776"/>
                      <a:gd name="T5" fmla="*/ 2308225 h 613"/>
                      <a:gd name="T6" fmla="*/ 0 w 776"/>
                      <a:gd name="T7" fmla="*/ 124260 h 613"/>
                      <a:gd name="T8" fmla="*/ 421588 w 776"/>
                      <a:gd name="T9" fmla="*/ 0 h 613"/>
                      <a:gd name="T10" fmla="*/ 865760 w 776"/>
                      <a:gd name="T11" fmla="*/ 139322 h 613"/>
                      <a:gd name="T12" fmla="*/ 1460500 w 776"/>
                      <a:gd name="T13" fmla="*/ 0 h 613"/>
                      <a:gd name="T14" fmla="*/ 2055240 w 776"/>
                      <a:gd name="T15" fmla="*/ 143087 h 613"/>
                      <a:gd name="T16" fmla="*/ 2499413 w 776"/>
                      <a:gd name="T17" fmla="*/ 0 h 613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776"/>
                      <a:gd name="T28" fmla="*/ 0 h 613"/>
                      <a:gd name="T29" fmla="*/ 776 w 776"/>
                      <a:gd name="T30" fmla="*/ 613 h 613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776" h="613">
                        <a:moveTo>
                          <a:pt x="664" y="0"/>
                        </a:moveTo>
                        <a:cubicBezTo>
                          <a:pt x="704" y="0"/>
                          <a:pt x="742" y="12"/>
                          <a:pt x="776" y="33"/>
                        </a:cubicBezTo>
                        <a:cubicBezTo>
                          <a:pt x="388" y="613"/>
                          <a:pt x="388" y="613"/>
                          <a:pt x="388" y="613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34" y="12"/>
                          <a:pt x="72" y="0"/>
                          <a:pt x="112" y="0"/>
                        </a:cubicBezTo>
                        <a:cubicBezTo>
                          <a:pt x="154" y="0"/>
                          <a:pt x="194" y="14"/>
                          <a:pt x="230" y="37"/>
                        </a:cubicBezTo>
                        <a:cubicBezTo>
                          <a:pt x="277" y="14"/>
                          <a:pt x="331" y="0"/>
                          <a:pt x="388" y="0"/>
                        </a:cubicBezTo>
                        <a:cubicBezTo>
                          <a:pt x="445" y="0"/>
                          <a:pt x="498" y="14"/>
                          <a:pt x="546" y="38"/>
                        </a:cubicBezTo>
                        <a:cubicBezTo>
                          <a:pt x="582" y="14"/>
                          <a:pt x="622" y="0"/>
                          <a:pt x="664" y="0"/>
                        </a:cubicBezTo>
                        <a:close/>
                      </a:path>
                    </a:pathLst>
                  </a:custGeom>
                  <a:grpFill/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extLst/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3" name="Freeform 9">
                    <a:extLst>
                      <a:ext uri="{FF2B5EF4-FFF2-40B4-BE49-F238E27FC236}">
                        <a16:creationId xmlns:a16="http://schemas.microsoft.com/office/drawing/2014/main" xmlns="" id="{FE654718-7912-4DC6-B6AF-69F9F88CF8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01701" y="2553066"/>
                    <a:ext cx="1041400" cy="2312988"/>
                  </a:xfrm>
                  <a:custGeom>
                    <a:avLst/>
                    <a:gdLst>
                      <a:gd name="T0" fmla="*/ 0 w 277"/>
                      <a:gd name="T1" fmla="*/ 0 h 614"/>
                      <a:gd name="T2" fmla="*/ 3760 w 277"/>
                      <a:gd name="T3" fmla="*/ 0 h 614"/>
                      <a:gd name="T4" fmla="*/ 447388 w 277"/>
                      <a:gd name="T5" fmla="*/ 143149 h 614"/>
                      <a:gd name="T6" fmla="*/ 706798 w 277"/>
                      <a:gd name="T7" fmla="*/ 45205 h 614"/>
                      <a:gd name="T8" fmla="*/ 1041400 w 277"/>
                      <a:gd name="T9" fmla="*/ 2312988 h 614"/>
                      <a:gd name="T10" fmla="*/ 0 w 277"/>
                      <a:gd name="T11" fmla="*/ 0 h 614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277"/>
                      <a:gd name="T19" fmla="*/ 0 h 614"/>
                      <a:gd name="T20" fmla="*/ 277 w 277"/>
                      <a:gd name="T21" fmla="*/ 614 h 614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277" h="614">
                        <a:moveTo>
                          <a:pt x="0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43" y="0"/>
                          <a:pt x="83" y="14"/>
                          <a:pt x="119" y="38"/>
                        </a:cubicBezTo>
                        <a:cubicBezTo>
                          <a:pt x="141" y="27"/>
                          <a:pt x="164" y="18"/>
                          <a:pt x="188" y="12"/>
                        </a:cubicBezTo>
                        <a:cubicBezTo>
                          <a:pt x="277" y="614"/>
                          <a:pt x="277" y="614"/>
                          <a:pt x="277" y="614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4" name="Freeform 10">
                    <a:extLst>
                      <a:ext uri="{FF2B5EF4-FFF2-40B4-BE49-F238E27FC236}">
                        <a16:creationId xmlns:a16="http://schemas.microsoft.com/office/drawing/2014/main" xmlns="" id="{8923AAB6-C954-4EA6-A557-94062E60EC9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76704" y="2608630"/>
                    <a:ext cx="779463" cy="2263775"/>
                  </a:xfrm>
                  <a:custGeom>
                    <a:avLst/>
                    <a:gdLst>
                      <a:gd name="T0" fmla="*/ 0 w 207"/>
                      <a:gd name="T1" fmla="*/ 0 h 601"/>
                      <a:gd name="T2" fmla="*/ 184511 w 207"/>
                      <a:gd name="T3" fmla="*/ 94167 h 601"/>
                      <a:gd name="T4" fmla="*/ 252290 w 207"/>
                      <a:gd name="T5" fmla="*/ 60267 h 601"/>
                      <a:gd name="T6" fmla="*/ 779463 w 207"/>
                      <a:gd name="T7" fmla="*/ 2263775 h 601"/>
                      <a:gd name="T8" fmla="*/ 0 w 207"/>
                      <a:gd name="T9" fmla="*/ 0 h 60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7"/>
                      <a:gd name="T16" fmla="*/ 0 h 601"/>
                      <a:gd name="T17" fmla="*/ 207 w 207"/>
                      <a:gd name="T18" fmla="*/ 601 h 60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7" h="601">
                        <a:moveTo>
                          <a:pt x="0" y="0"/>
                        </a:moveTo>
                        <a:cubicBezTo>
                          <a:pt x="17" y="6"/>
                          <a:pt x="33" y="14"/>
                          <a:pt x="49" y="25"/>
                        </a:cubicBezTo>
                        <a:cubicBezTo>
                          <a:pt x="55" y="22"/>
                          <a:pt x="61" y="19"/>
                          <a:pt x="67" y="16"/>
                        </a:cubicBezTo>
                        <a:cubicBezTo>
                          <a:pt x="207" y="601"/>
                          <a:pt x="207" y="601"/>
                          <a:pt x="207" y="601"/>
                        </a:cubicBez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5" name="Freeform 11">
                    <a:extLst>
                      <a:ext uri="{FF2B5EF4-FFF2-40B4-BE49-F238E27FC236}">
                        <a16:creationId xmlns:a16="http://schemas.microsoft.com/office/drawing/2014/main" xmlns="" id="{9AF55399-05D1-4CD1-B755-18107960C15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38339" y="2557829"/>
                    <a:ext cx="1285875" cy="2309813"/>
                  </a:xfrm>
                  <a:custGeom>
                    <a:avLst/>
                    <a:gdLst>
                      <a:gd name="T0" fmla="*/ 1041484 w 342"/>
                      <a:gd name="T1" fmla="*/ 0 h 613"/>
                      <a:gd name="T2" fmla="*/ 1285875 w 342"/>
                      <a:gd name="T3" fmla="*/ 37680 h 613"/>
                      <a:gd name="T4" fmla="*/ 0 w 342"/>
                      <a:gd name="T5" fmla="*/ 2309813 h 613"/>
                      <a:gd name="T6" fmla="*/ 526382 w 342"/>
                      <a:gd name="T7" fmla="*/ 105505 h 613"/>
                      <a:gd name="T8" fmla="*/ 594059 w 342"/>
                      <a:gd name="T9" fmla="*/ 139418 h 613"/>
                      <a:gd name="T10" fmla="*/ 1041484 w 342"/>
                      <a:gd name="T11" fmla="*/ 0 h 613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342"/>
                      <a:gd name="T19" fmla="*/ 0 h 613"/>
                      <a:gd name="T20" fmla="*/ 342 w 342"/>
                      <a:gd name="T21" fmla="*/ 613 h 613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342" h="613">
                        <a:moveTo>
                          <a:pt x="277" y="0"/>
                        </a:moveTo>
                        <a:cubicBezTo>
                          <a:pt x="299" y="0"/>
                          <a:pt x="321" y="3"/>
                          <a:pt x="342" y="10"/>
                        </a:cubicBezTo>
                        <a:cubicBezTo>
                          <a:pt x="0" y="613"/>
                          <a:pt x="0" y="613"/>
                          <a:pt x="0" y="613"/>
                        </a:cubicBezTo>
                        <a:cubicBezTo>
                          <a:pt x="140" y="28"/>
                          <a:pt x="140" y="28"/>
                          <a:pt x="140" y="28"/>
                        </a:cubicBezTo>
                        <a:cubicBezTo>
                          <a:pt x="146" y="31"/>
                          <a:pt x="152" y="34"/>
                          <a:pt x="158" y="37"/>
                        </a:cubicBezTo>
                        <a:cubicBezTo>
                          <a:pt x="194" y="13"/>
                          <a:pt x="234" y="0"/>
                          <a:pt x="27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  <p:grpSp>
              <p:nvGrpSpPr>
                <p:cNvPr id="87" name="组合 66">
                  <a:extLst>
                    <a:ext uri="{FF2B5EF4-FFF2-40B4-BE49-F238E27FC236}">
                      <a16:creationId xmlns:a16="http://schemas.microsoft.com/office/drawing/2014/main" xmlns="" id="{EE482DA2-FFC1-4DE3-A1AB-AFD94C9811D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572786" y="4210418"/>
                  <a:ext cx="766763" cy="661987"/>
                  <a:chOff x="5972176" y="3408363"/>
                  <a:chExt cx="766763" cy="661987"/>
                </a:xfrm>
                <a:grpFill/>
              </p:grpSpPr>
              <p:sp>
                <p:nvSpPr>
                  <p:cNvPr id="88" name="Freeform 12">
                    <a:extLst>
                      <a:ext uri="{FF2B5EF4-FFF2-40B4-BE49-F238E27FC236}">
                        <a16:creationId xmlns:a16="http://schemas.microsoft.com/office/drawing/2014/main" xmlns="" id="{0EE30772-4EDB-4C8A-BA33-AB58AE2ECF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972176" y="3408363"/>
                    <a:ext cx="766763" cy="652463"/>
                  </a:xfrm>
                  <a:custGeom>
                    <a:avLst/>
                    <a:gdLst>
                      <a:gd name="T0" fmla="*/ 766763 w 204"/>
                      <a:gd name="T1" fmla="*/ 79201 h 173"/>
                      <a:gd name="T2" fmla="*/ 383382 w 204"/>
                      <a:gd name="T3" fmla="*/ 652463 h 173"/>
                      <a:gd name="T4" fmla="*/ 0 w 204"/>
                      <a:gd name="T5" fmla="*/ 79201 h 173"/>
                      <a:gd name="T6" fmla="*/ 383382 w 204"/>
                      <a:gd name="T7" fmla="*/ 0 h 173"/>
                      <a:gd name="T8" fmla="*/ 766763 w 204"/>
                      <a:gd name="T9" fmla="*/ 79201 h 173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04"/>
                      <a:gd name="T16" fmla="*/ 0 h 173"/>
                      <a:gd name="T17" fmla="*/ 204 w 204"/>
                      <a:gd name="T18" fmla="*/ 173 h 173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04" h="173">
                        <a:moveTo>
                          <a:pt x="204" y="21"/>
                        </a:moveTo>
                        <a:cubicBezTo>
                          <a:pt x="102" y="173"/>
                          <a:pt x="102" y="173"/>
                          <a:pt x="102" y="173"/>
                        </a:cubicBezTo>
                        <a:cubicBezTo>
                          <a:pt x="0" y="21"/>
                          <a:pt x="0" y="21"/>
                          <a:pt x="0" y="21"/>
                        </a:cubicBezTo>
                        <a:cubicBezTo>
                          <a:pt x="31" y="7"/>
                          <a:pt x="66" y="0"/>
                          <a:pt x="102" y="0"/>
                        </a:cubicBezTo>
                        <a:cubicBezTo>
                          <a:pt x="138" y="0"/>
                          <a:pt x="173" y="7"/>
                          <a:pt x="204" y="21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89" name="Freeform 13">
                    <a:extLst>
                      <a:ext uri="{FF2B5EF4-FFF2-40B4-BE49-F238E27FC236}">
                        <a16:creationId xmlns:a16="http://schemas.microsoft.com/office/drawing/2014/main" xmlns="" id="{36272975-7916-4F16-9989-551A193A51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077744" y="3413126"/>
                    <a:ext cx="277813" cy="647700"/>
                  </a:xfrm>
                  <a:custGeom>
                    <a:avLst/>
                    <a:gdLst>
                      <a:gd name="T0" fmla="*/ 183957 w 74"/>
                      <a:gd name="T1" fmla="*/ 0 h 172"/>
                      <a:gd name="T2" fmla="*/ 277813 w 74"/>
                      <a:gd name="T3" fmla="*/ 647700 h 172"/>
                      <a:gd name="T4" fmla="*/ 0 w 74"/>
                      <a:gd name="T5" fmla="*/ 33891 h 172"/>
                      <a:gd name="T6" fmla="*/ 183957 w 74"/>
                      <a:gd name="T7" fmla="*/ 0 h 172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74"/>
                      <a:gd name="T13" fmla="*/ 0 h 172"/>
                      <a:gd name="T14" fmla="*/ 74 w 74"/>
                      <a:gd name="T15" fmla="*/ 172 h 172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74" h="172">
                        <a:moveTo>
                          <a:pt x="49" y="0"/>
                        </a:moveTo>
                        <a:cubicBezTo>
                          <a:pt x="74" y="172"/>
                          <a:pt x="74" y="172"/>
                          <a:pt x="74" y="172"/>
                        </a:cubicBezTo>
                        <a:cubicBezTo>
                          <a:pt x="0" y="9"/>
                          <a:pt x="0" y="9"/>
                          <a:pt x="0" y="9"/>
                        </a:cubicBezTo>
                        <a:cubicBezTo>
                          <a:pt x="16" y="5"/>
                          <a:pt x="32" y="2"/>
                          <a:pt x="49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0" name="Freeform 14">
                    <a:extLst>
                      <a:ext uri="{FF2B5EF4-FFF2-40B4-BE49-F238E27FC236}">
                        <a16:creationId xmlns:a16="http://schemas.microsoft.com/office/drawing/2014/main" xmlns="" id="{00C9F4F3-5B3E-4E42-8059-C96EDD88585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138069" y="3413125"/>
                    <a:ext cx="217488" cy="642938"/>
                  </a:xfrm>
                  <a:custGeom>
                    <a:avLst/>
                    <a:gdLst>
                      <a:gd name="T0" fmla="*/ 63746 w 58"/>
                      <a:gd name="T1" fmla="*/ 0 h 171"/>
                      <a:gd name="T2" fmla="*/ 217488 w 58"/>
                      <a:gd name="T3" fmla="*/ 642938 h 171"/>
                      <a:gd name="T4" fmla="*/ 0 w 58"/>
                      <a:gd name="T5" fmla="*/ 15039 h 171"/>
                      <a:gd name="T6" fmla="*/ 63746 w 58"/>
                      <a:gd name="T7" fmla="*/ 0 h 171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58"/>
                      <a:gd name="T13" fmla="*/ 0 h 171"/>
                      <a:gd name="T14" fmla="*/ 58 w 58"/>
                      <a:gd name="T15" fmla="*/ 171 h 171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58" h="171">
                        <a:moveTo>
                          <a:pt x="17" y="0"/>
                        </a:moveTo>
                        <a:cubicBezTo>
                          <a:pt x="58" y="171"/>
                          <a:pt x="58" y="171"/>
                          <a:pt x="58" y="171"/>
                        </a:cubicBezTo>
                        <a:cubicBezTo>
                          <a:pt x="0" y="4"/>
                          <a:pt x="0" y="4"/>
                          <a:pt x="0" y="4"/>
                        </a:cubicBezTo>
                        <a:cubicBezTo>
                          <a:pt x="6" y="2"/>
                          <a:pt x="11" y="1"/>
                          <a:pt x="17" y="0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91" name="Freeform 15">
                    <a:extLst>
                      <a:ext uri="{FF2B5EF4-FFF2-40B4-BE49-F238E27FC236}">
                        <a16:creationId xmlns:a16="http://schemas.microsoft.com/office/drawing/2014/main" xmlns="" id="{CBF0E5EF-6C8A-4AE1-9F42-6B8D6C15DE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355557" y="3429000"/>
                    <a:ext cx="338138" cy="641350"/>
                  </a:xfrm>
                  <a:custGeom>
                    <a:avLst/>
                    <a:gdLst>
                      <a:gd name="T0" fmla="*/ 338138 w 90"/>
                      <a:gd name="T1" fmla="*/ 45272 h 170"/>
                      <a:gd name="T2" fmla="*/ 0 w 90"/>
                      <a:gd name="T3" fmla="*/ 641350 h 170"/>
                      <a:gd name="T4" fmla="*/ 154041 w 90"/>
                      <a:gd name="T5" fmla="*/ 0 h 170"/>
                      <a:gd name="T6" fmla="*/ 338138 w 90"/>
                      <a:gd name="T7" fmla="*/ 45272 h 170"/>
                      <a:gd name="T8" fmla="*/ 0 60000 65536"/>
                      <a:gd name="T9" fmla="*/ 0 60000 65536"/>
                      <a:gd name="T10" fmla="*/ 0 60000 65536"/>
                      <a:gd name="T11" fmla="*/ 0 60000 65536"/>
                      <a:gd name="T12" fmla="*/ 0 w 90"/>
                      <a:gd name="T13" fmla="*/ 0 h 170"/>
                      <a:gd name="T14" fmla="*/ 90 w 90"/>
                      <a:gd name="T15" fmla="*/ 170 h 170"/>
                    </a:gdLst>
                    <a:ahLst/>
                    <a:cxnLst>
                      <a:cxn ang="T8">
                        <a:pos x="T0" y="T1"/>
                      </a:cxn>
                      <a:cxn ang="T9">
                        <a:pos x="T2" y="T3"/>
                      </a:cxn>
                      <a:cxn ang="T10">
                        <a:pos x="T4" y="T5"/>
                      </a:cxn>
                      <a:cxn ang="T11">
                        <a:pos x="T6" y="T7"/>
                      </a:cxn>
                    </a:cxnLst>
                    <a:rect l="T12" t="T13" r="T14" b="T15"/>
                    <a:pathLst>
                      <a:path w="90" h="170">
                        <a:moveTo>
                          <a:pt x="90" y="12"/>
                        </a:moveTo>
                        <a:cubicBezTo>
                          <a:pt x="0" y="170"/>
                          <a:pt x="0" y="170"/>
                          <a:pt x="0" y="170"/>
                        </a:cubicBezTo>
                        <a:cubicBezTo>
                          <a:pt x="41" y="0"/>
                          <a:pt x="41" y="0"/>
                          <a:pt x="41" y="0"/>
                        </a:cubicBezTo>
                        <a:cubicBezTo>
                          <a:pt x="58" y="3"/>
                          <a:pt x="74" y="7"/>
                          <a:pt x="90" y="12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83" name="组合 62">
                <a:extLst>
                  <a:ext uri="{FF2B5EF4-FFF2-40B4-BE49-F238E27FC236}">
                    <a16:creationId xmlns:a16="http://schemas.microsoft.com/office/drawing/2014/main" xmlns="" id="{E74DF1B1-E7B5-40D4-8ED9-F6DE201FE43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7912" y="4456196"/>
                <a:ext cx="575632" cy="144000"/>
                <a:chOff x="2615013" y="3846488"/>
                <a:chExt cx="824434" cy="180000"/>
              </a:xfrm>
              <a:grpFill/>
            </p:grpSpPr>
            <p:sp>
              <p:nvSpPr>
                <p:cNvPr id="84" name="椭圆 83">
                  <a:extLst>
                    <a:ext uri="{FF2B5EF4-FFF2-40B4-BE49-F238E27FC236}">
                      <a16:creationId xmlns:a16="http://schemas.microsoft.com/office/drawing/2014/main" xmlns="" id="{EC5F50D9-E4F0-4CDD-BF9A-561461111677}"/>
                    </a:ext>
                  </a:extLst>
                </p:cNvPr>
                <p:cNvSpPr/>
                <p:nvPr/>
              </p:nvSpPr>
              <p:spPr>
                <a:xfrm>
                  <a:off x="2609925" y="3845526"/>
                  <a:ext cx="825766" cy="1792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85" name="椭圆 84">
                  <a:extLst>
                    <a:ext uri="{FF2B5EF4-FFF2-40B4-BE49-F238E27FC236}">
                      <a16:creationId xmlns:a16="http://schemas.microsoft.com/office/drawing/2014/main" xmlns="" id="{F263CE74-98B3-4DC8-84EF-C3A86E804BA4}"/>
                    </a:ext>
                  </a:extLst>
                </p:cNvPr>
                <p:cNvSpPr/>
                <p:nvPr/>
              </p:nvSpPr>
              <p:spPr>
                <a:xfrm>
                  <a:off x="2830572" y="3876842"/>
                  <a:ext cx="381468" cy="8389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5" name="组合 24">
              <a:extLst>
                <a:ext uri="{FF2B5EF4-FFF2-40B4-BE49-F238E27FC236}">
                  <a16:creationId xmlns:a16="http://schemas.microsoft.com/office/drawing/2014/main" xmlns="" id="{5F6E4DB3-9429-46C8-98D2-2145297C18F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509449" y="3086149"/>
              <a:ext cx="814350" cy="1779532"/>
              <a:chOff x="5267655" y="3200298"/>
              <a:chExt cx="576789" cy="1227092"/>
            </a:xfrm>
            <a:grpFill/>
          </p:grpSpPr>
          <p:sp>
            <p:nvSpPr>
              <p:cNvPr id="69" name="矩形 48">
                <a:extLst>
                  <a:ext uri="{FF2B5EF4-FFF2-40B4-BE49-F238E27FC236}">
                    <a16:creationId xmlns:a16="http://schemas.microsoft.com/office/drawing/2014/main" xmlns="" id="{A25EE6D3-26F1-41D3-87F8-2D953CE2F8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267655" y="3272298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70" name="矩形 49">
                <a:extLst>
                  <a:ext uri="{FF2B5EF4-FFF2-40B4-BE49-F238E27FC236}">
                    <a16:creationId xmlns:a16="http://schemas.microsoft.com/office/drawing/2014/main" xmlns="" id="{01BABA11-E4EE-420C-A505-7432CD9CF83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443453" y="3272298"/>
                <a:ext cx="224035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71" name="矩形 50">
                <a:extLst>
                  <a:ext uri="{FF2B5EF4-FFF2-40B4-BE49-F238E27FC236}">
                    <a16:creationId xmlns:a16="http://schemas.microsoft.com/office/drawing/2014/main" xmlns="" id="{DF084D99-D4DC-4378-A445-256B1C31211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V="1">
                <a:off x="5667337" y="3272298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72" name="组合 51">
                <a:extLst>
                  <a:ext uri="{FF2B5EF4-FFF2-40B4-BE49-F238E27FC236}">
                    <a16:creationId xmlns:a16="http://schemas.microsoft.com/office/drawing/2014/main" xmlns="" id="{A435ED63-D948-4BAD-BB47-AF23042CFE8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8812" y="3200298"/>
                <a:ext cx="575632" cy="144000"/>
                <a:chOff x="2615013" y="3962398"/>
                <a:chExt cx="824434" cy="180000"/>
              </a:xfrm>
              <a:grpFill/>
            </p:grpSpPr>
            <p:sp>
              <p:nvSpPr>
                <p:cNvPr id="77" name="椭圆 76">
                  <a:extLst>
                    <a:ext uri="{FF2B5EF4-FFF2-40B4-BE49-F238E27FC236}">
                      <a16:creationId xmlns:a16="http://schemas.microsoft.com/office/drawing/2014/main" xmlns="" id="{BD5DE575-8D69-4B98-9D62-6C51C85E772C}"/>
                    </a:ext>
                  </a:extLst>
                </p:cNvPr>
                <p:cNvSpPr/>
                <p:nvPr/>
              </p:nvSpPr>
              <p:spPr>
                <a:xfrm>
                  <a:off x="2612479" y="3963024"/>
                  <a:ext cx="825764" cy="179235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8" name="椭圆 77">
                  <a:extLst>
                    <a:ext uri="{FF2B5EF4-FFF2-40B4-BE49-F238E27FC236}">
                      <a16:creationId xmlns:a16="http://schemas.microsoft.com/office/drawing/2014/main" xmlns="" id="{84ECB645-7082-4FF9-ABD1-34B636B3764A}"/>
                    </a:ext>
                  </a:extLst>
                </p:cNvPr>
                <p:cNvSpPr/>
                <p:nvPr/>
              </p:nvSpPr>
              <p:spPr>
                <a:xfrm>
                  <a:off x="2833125" y="3994340"/>
                  <a:ext cx="381467" cy="8389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73" name="组合 52">
                <a:extLst>
                  <a:ext uri="{FF2B5EF4-FFF2-40B4-BE49-F238E27FC236}">
                    <a16:creationId xmlns:a16="http://schemas.microsoft.com/office/drawing/2014/main" xmlns="" id="{F6337221-FBF4-4872-963F-6D1707CC6B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5482662" y="4069162"/>
                <a:ext cx="144000" cy="572456"/>
                <a:chOff x="5084397" y="3507435"/>
                <a:chExt cx="144000" cy="819886"/>
              </a:xfrm>
              <a:grpFill/>
            </p:grpSpPr>
            <p:sp>
              <p:nvSpPr>
                <p:cNvPr id="74" name="任意多边形 53">
                  <a:extLst>
                    <a:ext uri="{FF2B5EF4-FFF2-40B4-BE49-F238E27FC236}">
                      <a16:creationId xmlns:a16="http://schemas.microsoft.com/office/drawing/2014/main" xmlns="" id="{1D3F0263-06C4-44FA-B930-588E28DDF2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030505" y="3566984"/>
                  <a:ext cx="251784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4 w 251783"/>
                    <a:gd name="T7" fmla="*/ 132685 h 132685"/>
                    <a:gd name="T8" fmla="*/ 251784 w 251783"/>
                    <a:gd name="T9" fmla="*/ 132685 h 132685"/>
                    <a:gd name="T10" fmla="*/ 251784 w 251783"/>
                    <a:gd name="T11" fmla="*/ 0 h 132685"/>
                    <a:gd name="T12" fmla="*/ 251764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5" name="任意多边形 54">
                  <a:extLst>
                    <a:ext uri="{FF2B5EF4-FFF2-40B4-BE49-F238E27FC236}">
                      <a16:creationId xmlns:a16="http://schemas.microsoft.com/office/drawing/2014/main" xmlns="" id="{A97CD3CA-6902-46C2-B8B1-A0B9CB79E7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4995962" y="3843108"/>
                  <a:ext cx="320869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5 w 320868"/>
                    <a:gd name="T5" fmla="*/ 144000 h 144000"/>
                    <a:gd name="T6" fmla="*/ 320869 w 320868"/>
                    <a:gd name="T7" fmla="*/ 138343 h 144000"/>
                    <a:gd name="T8" fmla="*/ 320869 w 320868"/>
                    <a:gd name="T9" fmla="*/ 5658 h 144000"/>
                    <a:gd name="T10" fmla="*/ 160435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76" name="任意多边形 55">
                  <a:extLst>
                    <a:ext uri="{FF2B5EF4-FFF2-40B4-BE49-F238E27FC236}">
                      <a16:creationId xmlns:a16="http://schemas.microsoft.com/office/drawing/2014/main" xmlns="" id="{6220A0D1-CC98-492E-B94A-23C02A1486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030506" y="4135086"/>
                  <a:ext cx="251784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10 w 251783"/>
                    <a:gd name="T7" fmla="*/ 80853 h 132685"/>
                    <a:gd name="T8" fmla="*/ 251784 w 251783"/>
                    <a:gd name="T9" fmla="*/ 66344 h 132685"/>
                    <a:gd name="T10" fmla="*/ 251784 w 251783"/>
                    <a:gd name="T11" fmla="*/ 66342 h 132685"/>
                    <a:gd name="T12" fmla="*/ 243410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6" name="组合 25">
              <a:extLst>
                <a:ext uri="{FF2B5EF4-FFF2-40B4-BE49-F238E27FC236}">
                  <a16:creationId xmlns:a16="http://schemas.microsoft.com/office/drawing/2014/main" xmlns="" id="{D2276142-A474-4EDD-B4FA-04C649F51DA5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510124" y="1544588"/>
              <a:ext cx="813003" cy="1778563"/>
              <a:chOff x="5269419" y="1825742"/>
              <a:chExt cx="575835" cy="1226424"/>
            </a:xfrm>
            <a:grpFill/>
          </p:grpSpPr>
          <p:sp>
            <p:nvSpPr>
              <p:cNvPr id="59" name="矩形 38">
                <a:extLst>
                  <a:ext uri="{FF2B5EF4-FFF2-40B4-BE49-F238E27FC236}">
                    <a16:creationId xmlns:a16="http://schemas.microsoft.com/office/drawing/2014/main" xmlns="" id="{FEC26FF3-EAA0-4C62-A433-491E66F0A2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669304" y="1897742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60" name="矩形 39">
                <a:extLst>
                  <a:ext uri="{FF2B5EF4-FFF2-40B4-BE49-F238E27FC236}">
                    <a16:creationId xmlns:a16="http://schemas.microsoft.com/office/drawing/2014/main" xmlns="" id="{3FBE3FEB-D75D-482D-8356-A186E6D197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445421" y="1897743"/>
                <a:ext cx="224035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sp>
            <p:nvSpPr>
              <p:cNvPr id="61" name="矩形 40">
                <a:extLst>
                  <a:ext uri="{FF2B5EF4-FFF2-40B4-BE49-F238E27FC236}">
                    <a16:creationId xmlns:a16="http://schemas.microsoft.com/office/drawing/2014/main" xmlns="" id="{13B34A40-5F51-41A7-AD18-C876130E2E8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flipH="1" flipV="1">
                <a:off x="5269622" y="1897742"/>
                <a:ext cx="175950" cy="108000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schemeClr val="bg1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62" name="组合 41">
                <a:extLst>
                  <a:ext uri="{FF2B5EF4-FFF2-40B4-BE49-F238E27FC236}">
                    <a16:creationId xmlns:a16="http://schemas.microsoft.com/office/drawing/2014/main" xmlns="" id="{76DA1842-BBBF-4807-8F9D-0AAAD470FE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flipH="1">
                <a:off x="5269419" y="1825742"/>
                <a:ext cx="575632" cy="144000"/>
                <a:chOff x="2615013" y="3962398"/>
                <a:chExt cx="824434" cy="180000"/>
              </a:xfrm>
              <a:grpFill/>
            </p:grpSpPr>
            <p:sp>
              <p:nvSpPr>
                <p:cNvPr id="67" name="椭圆 66">
                  <a:extLst>
                    <a:ext uri="{FF2B5EF4-FFF2-40B4-BE49-F238E27FC236}">
                      <a16:creationId xmlns:a16="http://schemas.microsoft.com/office/drawing/2014/main" xmlns="" id="{2481BA75-F15E-4DBF-B886-C51548EF888E}"/>
                    </a:ext>
                  </a:extLst>
                </p:cNvPr>
                <p:cNvSpPr/>
                <p:nvPr/>
              </p:nvSpPr>
              <p:spPr>
                <a:xfrm>
                  <a:off x="2613286" y="3963311"/>
                  <a:ext cx="823522" cy="179234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8" name="椭圆 67">
                  <a:extLst>
                    <a:ext uri="{FF2B5EF4-FFF2-40B4-BE49-F238E27FC236}">
                      <a16:creationId xmlns:a16="http://schemas.microsoft.com/office/drawing/2014/main" xmlns="" id="{28AC2A45-6643-44BD-813D-A3F16C387CCB}"/>
                    </a:ext>
                  </a:extLst>
                </p:cNvPr>
                <p:cNvSpPr/>
                <p:nvPr/>
              </p:nvSpPr>
              <p:spPr>
                <a:xfrm>
                  <a:off x="2831690" y="3994627"/>
                  <a:ext cx="383711" cy="83897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  <p:grpSp>
            <p:nvGrpSpPr>
              <p:cNvPr id="63" name="组合 42">
                <a:extLst>
                  <a:ext uri="{FF2B5EF4-FFF2-40B4-BE49-F238E27FC236}">
                    <a16:creationId xmlns:a16="http://schemas.microsoft.com/office/drawing/2014/main" xmlns="" id="{6A94A805-2411-45F8-8C7F-9531223D167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 flipH="1">
                <a:off x="5485277" y="2694731"/>
                <a:ext cx="144000" cy="570869"/>
                <a:chOff x="5897341" y="274559"/>
                <a:chExt cx="144000" cy="817611"/>
              </a:xfrm>
              <a:grpFill/>
            </p:grpSpPr>
            <p:sp>
              <p:nvSpPr>
                <p:cNvPr id="64" name="任意多边形 43">
                  <a:extLst>
                    <a:ext uri="{FF2B5EF4-FFF2-40B4-BE49-F238E27FC236}">
                      <a16:creationId xmlns:a16="http://schemas.microsoft.com/office/drawing/2014/main" xmlns="" id="{2817796D-5533-4B71-803F-F5C13C09A3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843449" y="334108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5" name="任意多边形 44">
                  <a:extLst>
                    <a:ext uri="{FF2B5EF4-FFF2-40B4-BE49-F238E27FC236}">
                      <a16:creationId xmlns:a16="http://schemas.microsoft.com/office/drawing/2014/main" xmlns="" id="{EC692AEC-B2BA-42CD-AC78-0EFD6859A0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808907" y="607953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66" name="任意多边形 45">
                  <a:extLst>
                    <a:ext uri="{FF2B5EF4-FFF2-40B4-BE49-F238E27FC236}">
                      <a16:creationId xmlns:a16="http://schemas.microsoft.com/office/drawing/2014/main" xmlns="" id="{4905BFE8-A725-44E2-94BF-05006F1508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843449" y="899936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  <p:grpSp>
          <p:nvGrpSpPr>
            <p:cNvPr id="47" name="组合 26">
              <a:extLst>
                <a:ext uri="{FF2B5EF4-FFF2-40B4-BE49-F238E27FC236}">
                  <a16:creationId xmlns:a16="http://schemas.microsoft.com/office/drawing/2014/main" xmlns="" id="{9EBD6646-F3BF-4E95-9ADA-7DC99AB2DA99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508880" y="-26083"/>
              <a:ext cx="815495" cy="1786949"/>
              <a:chOff x="5262018" y="556300"/>
              <a:chExt cx="577600" cy="1232207"/>
            </a:xfrm>
            <a:grpFill/>
          </p:grpSpPr>
          <p:grpSp>
            <p:nvGrpSpPr>
              <p:cNvPr id="48" name="组合 27">
                <a:extLst>
                  <a:ext uri="{FF2B5EF4-FFF2-40B4-BE49-F238E27FC236}">
                    <a16:creationId xmlns:a16="http://schemas.microsoft.com/office/drawing/2014/main" xmlns="" id="{EC24885A-5720-45A0-BD60-594BFADB94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63730" y="556300"/>
                <a:ext cx="575888" cy="1152000"/>
                <a:chOff x="5263730" y="556300"/>
                <a:chExt cx="575888" cy="1152000"/>
              </a:xfrm>
              <a:grpFill/>
            </p:grpSpPr>
            <p:sp>
              <p:nvSpPr>
                <p:cNvPr id="53" name="矩形 32">
                  <a:extLst>
                    <a:ext uri="{FF2B5EF4-FFF2-40B4-BE49-F238E27FC236}">
                      <a16:creationId xmlns:a16="http://schemas.microsoft.com/office/drawing/2014/main" xmlns="" id="{DB3A6687-FBCF-4A28-808F-D27774AFC7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 flipV="1">
                  <a:off x="5663412" y="628300"/>
                  <a:ext cx="175950" cy="1080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54" name="矩形 33">
                  <a:extLst>
                    <a:ext uri="{FF2B5EF4-FFF2-40B4-BE49-F238E27FC236}">
                      <a16:creationId xmlns:a16="http://schemas.microsoft.com/office/drawing/2014/main" xmlns="" id="{C78CC7A4-DD19-4BCA-842D-18C027D3ED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 flipV="1">
                  <a:off x="5439529" y="628300"/>
                  <a:ext cx="224035" cy="1080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sp>
              <p:nvSpPr>
                <p:cNvPr id="55" name="矩形 34">
                  <a:extLst>
                    <a:ext uri="{FF2B5EF4-FFF2-40B4-BE49-F238E27FC236}">
                      <a16:creationId xmlns:a16="http://schemas.microsoft.com/office/drawing/2014/main" xmlns="" id="{31904C22-A706-4016-ACA7-919EF36DE1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 flipH="1" flipV="1">
                  <a:off x="5263730" y="628300"/>
                  <a:ext cx="175950" cy="10800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  <a:latin typeface="Calibri" pitchFamily="34" charset="0"/>
                  </a:endParaRPr>
                </a:p>
              </p:txBody>
            </p:sp>
            <p:grpSp>
              <p:nvGrpSpPr>
                <p:cNvPr id="56" name="组合 35">
                  <a:extLst>
                    <a:ext uri="{FF2B5EF4-FFF2-40B4-BE49-F238E27FC236}">
                      <a16:creationId xmlns:a16="http://schemas.microsoft.com/office/drawing/2014/main" xmlns="" id="{CDA69F85-C88C-4295-A0C1-E9A2060312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flipH="1">
                  <a:off x="5263986" y="556300"/>
                  <a:ext cx="575632" cy="144000"/>
                  <a:chOff x="2615013" y="3962398"/>
                  <a:chExt cx="824434" cy="180000"/>
                </a:xfrm>
                <a:grpFill/>
              </p:grpSpPr>
              <p:sp>
                <p:nvSpPr>
                  <p:cNvPr id="57" name="椭圆 56">
                    <a:extLst>
                      <a:ext uri="{FF2B5EF4-FFF2-40B4-BE49-F238E27FC236}">
                        <a16:creationId xmlns:a16="http://schemas.microsoft.com/office/drawing/2014/main" xmlns="" id="{344CF8E4-117C-4CB6-BE5A-B3972F029328}"/>
                      </a:ext>
                    </a:extLst>
                  </p:cNvPr>
                  <p:cNvSpPr/>
                  <p:nvPr/>
                </p:nvSpPr>
                <p:spPr>
                  <a:xfrm>
                    <a:off x="2607446" y="3962580"/>
                    <a:ext cx="825764" cy="179234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58" name="椭圆 57">
                    <a:extLst>
                      <a:ext uri="{FF2B5EF4-FFF2-40B4-BE49-F238E27FC236}">
                        <a16:creationId xmlns:a16="http://schemas.microsoft.com/office/drawing/2014/main" xmlns="" id="{78F3A1C7-581C-48D2-8C59-8DBB8BBD69F5}"/>
                      </a:ext>
                    </a:extLst>
                  </p:cNvPr>
                  <p:cNvSpPr/>
                  <p:nvPr/>
                </p:nvSpPr>
                <p:spPr>
                  <a:xfrm>
                    <a:off x="2828093" y="3993896"/>
                    <a:ext cx="381467" cy="83897"/>
                  </a:xfrm>
                  <a:prstGeom prst="ellipse">
                    <a:avLst/>
                  </a:pr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fontAlgn="auto">
                      <a:spcBef>
                        <a:spcPts val="0"/>
                      </a:spcBef>
                      <a:spcAft>
                        <a:spcPts val="0"/>
                      </a:spcAft>
                      <a:defRPr/>
                    </a:pPr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</p:grpSp>
          </p:grpSp>
          <p:grpSp>
            <p:nvGrpSpPr>
              <p:cNvPr id="49" name="组合 28">
                <a:extLst>
                  <a:ext uri="{FF2B5EF4-FFF2-40B4-BE49-F238E27FC236}">
                    <a16:creationId xmlns:a16="http://schemas.microsoft.com/office/drawing/2014/main" xmlns="" id="{3530F62F-4A00-4A87-A42C-5456337453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5400000" flipH="1">
                <a:off x="5477834" y="1428691"/>
                <a:ext cx="144000" cy="575632"/>
                <a:chOff x="5527571" y="2362662"/>
                <a:chExt cx="144000" cy="824433"/>
              </a:xfrm>
              <a:grpFill/>
            </p:grpSpPr>
            <p:sp>
              <p:nvSpPr>
                <p:cNvPr id="50" name="任意多边形 29">
                  <a:extLst>
                    <a:ext uri="{FF2B5EF4-FFF2-40B4-BE49-F238E27FC236}">
                      <a16:creationId xmlns:a16="http://schemas.microsoft.com/office/drawing/2014/main" xmlns="" id="{FAF28239-B422-48E7-9295-158F3D8087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473679" y="2422211"/>
                  <a:ext cx="251783" cy="132685"/>
                </a:xfrm>
                <a:custGeom>
                  <a:avLst/>
                  <a:gdLst>
                    <a:gd name="T0" fmla="*/ 0 w 251783"/>
                    <a:gd name="T1" fmla="*/ 66342 h 132685"/>
                    <a:gd name="T2" fmla="*/ 0 w 251783"/>
                    <a:gd name="T3" fmla="*/ 66344 h 132685"/>
                    <a:gd name="T4" fmla="*/ 8374 w 251783"/>
                    <a:gd name="T5" fmla="*/ 80853 h 132685"/>
                    <a:gd name="T6" fmla="*/ 251763 w 251783"/>
                    <a:gd name="T7" fmla="*/ 132685 h 132685"/>
                    <a:gd name="T8" fmla="*/ 251783 w 251783"/>
                    <a:gd name="T9" fmla="*/ 132685 h 132685"/>
                    <a:gd name="T10" fmla="*/ 251783 w 251783"/>
                    <a:gd name="T11" fmla="*/ 0 h 132685"/>
                    <a:gd name="T12" fmla="*/ 251763 w 251783"/>
                    <a:gd name="T13" fmla="*/ 1 h 132685"/>
                    <a:gd name="T14" fmla="*/ 8374 w 251783"/>
                    <a:gd name="T15" fmla="*/ 51832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66342"/>
                      </a:moveTo>
                      <a:lnTo>
                        <a:pt x="0" y="66344"/>
                      </a:lnTo>
                      <a:lnTo>
                        <a:pt x="8374" y="80853"/>
                      </a:lnTo>
                      <a:cubicBezTo>
                        <a:pt x="35830" y="104289"/>
                        <a:pt x="128471" y="123576"/>
                        <a:pt x="251763" y="132685"/>
                      </a:cubicBezTo>
                      <a:lnTo>
                        <a:pt x="251783" y="132685"/>
                      </a:lnTo>
                      <a:lnTo>
                        <a:pt x="251783" y="0"/>
                      </a:lnTo>
                      <a:lnTo>
                        <a:pt x="251763" y="1"/>
                      </a:lnTo>
                      <a:cubicBezTo>
                        <a:pt x="128471" y="9109"/>
                        <a:pt x="35830" y="28397"/>
                        <a:pt x="8374" y="5183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1" name="任意多边形 30">
                  <a:extLst>
                    <a:ext uri="{FF2B5EF4-FFF2-40B4-BE49-F238E27FC236}">
                      <a16:creationId xmlns:a16="http://schemas.microsoft.com/office/drawing/2014/main" xmlns="" id="{51D66771-9CC2-4548-8DA5-FFAF03108A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439137" y="2702878"/>
                  <a:ext cx="320868" cy="144000"/>
                </a:xfrm>
                <a:custGeom>
                  <a:avLst/>
                  <a:gdLst>
                    <a:gd name="T0" fmla="*/ 0 w 320868"/>
                    <a:gd name="T1" fmla="*/ 5658 h 144000"/>
                    <a:gd name="T2" fmla="*/ 0 w 320868"/>
                    <a:gd name="T3" fmla="*/ 138343 h 144000"/>
                    <a:gd name="T4" fmla="*/ 160434 w 320868"/>
                    <a:gd name="T5" fmla="*/ 144000 h 144000"/>
                    <a:gd name="T6" fmla="*/ 320868 w 320868"/>
                    <a:gd name="T7" fmla="*/ 138343 h 144000"/>
                    <a:gd name="T8" fmla="*/ 320868 w 320868"/>
                    <a:gd name="T9" fmla="*/ 5658 h 144000"/>
                    <a:gd name="T10" fmla="*/ 160434 w 320868"/>
                    <a:gd name="T11" fmla="*/ 0 h 144000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320868" h="144000">
                      <a:moveTo>
                        <a:pt x="0" y="5658"/>
                      </a:moveTo>
                      <a:lnTo>
                        <a:pt x="0" y="138343"/>
                      </a:lnTo>
                      <a:lnTo>
                        <a:pt x="160434" y="144000"/>
                      </a:lnTo>
                      <a:lnTo>
                        <a:pt x="320868" y="138343"/>
                      </a:lnTo>
                      <a:lnTo>
                        <a:pt x="320868" y="5658"/>
                      </a:lnTo>
                      <a:lnTo>
                        <a:pt x="1604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任意多边形 31">
                  <a:extLst>
                    <a:ext uri="{FF2B5EF4-FFF2-40B4-BE49-F238E27FC236}">
                      <a16:creationId xmlns:a16="http://schemas.microsoft.com/office/drawing/2014/main" xmlns="" id="{FA59C97D-26C1-4A58-BB40-7BE1CC4EF1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5400000" flipV="1">
                  <a:off x="5473679" y="2994861"/>
                  <a:ext cx="251783" cy="132685"/>
                </a:xfrm>
                <a:custGeom>
                  <a:avLst/>
                  <a:gdLst>
                    <a:gd name="T0" fmla="*/ 0 w 251783"/>
                    <a:gd name="T1" fmla="*/ 0 h 132685"/>
                    <a:gd name="T2" fmla="*/ 0 w 251783"/>
                    <a:gd name="T3" fmla="*/ 132685 h 132685"/>
                    <a:gd name="T4" fmla="*/ 20 w 251783"/>
                    <a:gd name="T5" fmla="*/ 132685 h 132685"/>
                    <a:gd name="T6" fmla="*/ 243409 w 251783"/>
                    <a:gd name="T7" fmla="*/ 80853 h 132685"/>
                    <a:gd name="T8" fmla="*/ 251783 w 251783"/>
                    <a:gd name="T9" fmla="*/ 66344 h 132685"/>
                    <a:gd name="T10" fmla="*/ 251783 w 251783"/>
                    <a:gd name="T11" fmla="*/ 66342 h 132685"/>
                    <a:gd name="T12" fmla="*/ 243409 w 251783"/>
                    <a:gd name="T13" fmla="*/ 51832 h 132685"/>
                    <a:gd name="T14" fmla="*/ 20 w 251783"/>
                    <a:gd name="T15" fmla="*/ 1 h 132685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51783" h="132685">
                      <a:moveTo>
                        <a:pt x="0" y="0"/>
                      </a:moveTo>
                      <a:lnTo>
                        <a:pt x="0" y="132685"/>
                      </a:lnTo>
                      <a:lnTo>
                        <a:pt x="20" y="132685"/>
                      </a:lnTo>
                      <a:cubicBezTo>
                        <a:pt x="123312" y="123576"/>
                        <a:pt x="215953" y="104289"/>
                        <a:pt x="243409" y="80853"/>
                      </a:cubicBezTo>
                      <a:lnTo>
                        <a:pt x="251783" y="66344"/>
                      </a:lnTo>
                      <a:lnTo>
                        <a:pt x="251783" y="66342"/>
                      </a:lnTo>
                      <a:lnTo>
                        <a:pt x="243409" y="51832"/>
                      </a:lnTo>
                      <a:cubicBezTo>
                        <a:pt x="215953" y="28397"/>
                        <a:pt x="123312" y="9109"/>
                        <a:pt x="2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>
                    <a:solidFill>
                      <a:schemeClr val="bg1"/>
                    </a:solidFill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19640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3" fill="hold" nodeType="afterEffect" p14:presetBounceEnd="25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5333">
                                          <p:cBhvr additive="base">
                                            <p:cTn id="11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5333">
                                          <p:cBhvr additive="base">
                                            <p:cTn id="12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6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4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2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4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6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2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8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30" presetID="2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2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6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1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10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4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9" grpId="0"/>
          <p:bldP spid="40" grpId="0"/>
          <p:bldP spid="41" grpId="0"/>
          <p:bldP spid="4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CBE3138-55C4-45E0-AEB0-C5010A847DAF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AC7D6B03-A5F4-4B9B-ADB3-1DF909632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C41DAFDD-E4A1-42DB-A2EB-D7F64B645ED6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D6776AD-E570-47C8-8A03-2D35C1420033}"/>
              </a:ext>
            </a:extLst>
          </p:cNvPr>
          <p:cNvGrpSpPr/>
          <p:nvPr/>
        </p:nvGrpSpPr>
        <p:grpSpPr>
          <a:xfrm>
            <a:off x="1539035" y="1515036"/>
            <a:ext cx="2165350" cy="1514475"/>
            <a:chOff x="1601788" y="2286000"/>
            <a:chExt cx="2165350" cy="1514475"/>
          </a:xfrm>
        </p:grpSpPr>
        <p:sp>
          <p:nvSpPr>
            <p:cNvPr id="8" name="任意多边形 14">
              <a:extLst>
                <a:ext uri="{FF2B5EF4-FFF2-40B4-BE49-F238E27FC236}">
                  <a16:creationId xmlns:a16="http://schemas.microsoft.com/office/drawing/2014/main" xmlns="" id="{27A43A73-B21E-46F1-A0FA-3121C118B1D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5175" y="2286000"/>
              <a:ext cx="1731963" cy="1514475"/>
            </a:xfrm>
            <a:custGeom>
              <a:avLst/>
              <a:gdLst>
                <a:gd name="T0" fmla="*/ 0 w 1732808"/>
                <a:gd name="T1" fmla="*/ 227204 h 1514692"/>
                <a:gd name="T2" fmla="*/ 974928 w 1732808"/>
                <a:gd name="T3" fmla="*/ 227204 h 1514692"/>
                <a:gd name="T4" fmla="*/ 974928 w 1732808"/>
                <a:gd name="T5" fmla="*/ 0 h 1514692"/>
                <a:gd name="T6" fmla="*/ 1731857 w 1732808"/>
                <a:gd name="T7" fmla="*/ 757346 h 1514692"/>
                <a:gd name="T8" fmla="*/ 974928 w 1732808"/>
                <a:gd name="T9" fmla="*/ 1514692 h 1514692"/>
                <a:gd name="T10" fmla="*/ 974928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9" name="任意多边形 15">
              <a:extLst>
                <a:ext uri="{FF2B5EF4-FFF2-40B4-BE49-F238E27FC236}">
                  <a16:creationId xmlns:a16="http://schemas.microsoft.com/office/drawing/2014/main" xmlns="" id="{7A06E8BE-A5BC-4F8B-A2D9-51169264B0D0}"/>
                </a:ext>
              </a:extLst>
            </p:cNvPr>
            <p:cNvSpPr>
              <a:spLocks/>
            </p:cNvSpPr>
            <p:nvPr/>
          </p:nvSpPr>
          <p:spPr bwMode="auto">
            <a:xfrm>
              <a:off x="16017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F46126"/>
            </a:solidFill>
            <a:ln w="3810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>
                  <a:solidFill>
                    <a:schemeClr val="bg1"/>
                  </a:solidFill>
                </a:rPr>
                <a:t>01</a:t>
              </a: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0" name="Freeform 13">
              <a:extLst>
                <a:ext uri="{FF2B5EF4-FFF2-40B4-BE49-F238E27FC236}">
                  <a16:creationId xmlns:a16="http://schemas.microsoft.com/office/drawing/2014/main" xmlns="" id="{B813CAF2-24EC-41E8-8793-4E4B8F3CEED8}"/>
                </a:ext>
              </a:extLst>
            </p:cNvPr>
            <p:cNvSpPr>
              <a:spLocks/>
            </p:cNvSpPr>
            <p:nvPr/>
          </p:nvSpPr>
          <p:spPr bwMode="auto">
            <a:xfrm>
              <a:off x="2804109" y="2869431"/>
              <a:ext cx="371526" cy="347612"/>
            </a:xfrm>
            <a:custGeom>
              <a:avLst/>
              <a:gdLst>
                <a:gd name="T0" fmla="*/ 489318365 w 257"/>
                <a:gd name="T1" fmla="*/ 49945046 h 241"/>
                <a:gd name="T2" fmla="*/ 384763494 w 257"/>
                <a:gd name="T3" fmla="*/ 0 h 241"/>
                <a:gd name="T4" fmla="*/ 288572576 w 257"/>
                <a:gd name="T5" fmla="*/ 49945046 h 241"/>
                <a:gd name="T6" fmla="*/ 41821670 w 257"/>
                <a:gd name="T7" fmla="*/ 299670232 h 241"/>
                <a:gd name="T8" fmla="*/ 41821670 w 257"/>
                <a:gd name="T9" fmla="*/ 457829084 h 241"/>
                <a:gd name="T10" fmla="*/ 198654779 w 257"/>
                <a:gd name="T11" fmla="*/ 457829084 h 241"/>
                <a:gd name="T12" fmla="*/ 432859632 w 257"/>
                <a:gd name="T13" fmla="*/ 220590852 h 241"/>
                <a:gd name="T14" fmla="*/ 443314685 w 257"/>
                <a:gd name="T15" fmla="*/ 93646581 h 241"/>
                <a:gd name="T16" fmla="*/ 319939181 w 257"/>
                <a:gd name="T17" fmla="*/ 106133581 h 241"/>
                <a:gd name="T18" fmla="*/ 92008830 w 257"/>
                <a:gd name="T19" fmla="*/ 339209923 h 241"/>
                <a:gd name="T20" fmla="*/ 92008830 w 257"/>
                <a:gd name="T21" fmla="*/ 362100791 h 241"/>
                <a:gd name="T22" fmla="*/ 115011416 w 257"/>
                <a:gd name="T23" fmla="*/ 362100791 h 241"/>
                <a:gd name="T24" fmla="*/ 342941745 w 257"/>
                <a:gd name="T25" fmla="*/ 129024449 h 241"/>
                <a:gd name="T26" fmla="*/ 422403132 w 257"/>
                <a:gd name="T27" fmla="*/ 116538915 h 241"/>
                <a:gd name="T28" fmla="*/ 409857068 w 257"/>
                <a:gd name="T29" fmla="*/ 197698541 h 241"/>
                <a:gd name="T30" fmla="*/ 175653617 w 257"/>
                <a:gd name="T31" fmla="*/ 434936773 h 241"/>
                <a:gd name="T32" fmla="*/ 64824245 w 257"/>
                <a:gd name="T33" fmla="*/ 434936773 h 241"/>
                <a:gd name="T34" fmla="*/ 64824245 w 257"/>
                <a:gd name="T35" fmla="*/ 322561101 h 241"/>
                <a:gd name="T36" fmla="*/ 311575139 w 257"/>
                <a:gd name="T37" fmla="*/ 70755713 h 241"/>
                <a:gd name="T38" fmla="*/ 384763494 w 257"/>
                <a:gd name="T39" fmla="*/ 33296213 h 241"/>
                <a:gd name="T40" fmla="*/ 466317248 w 257"/>
                <a:gd name="T41" fmla="*/ 72835914 h 241"/>
                <a:gd name="T42" fmla="*/ 503956886 w 257"/>
                <a:gd name="T43" fmla="*/ 153996961 h 241"/>
                <a:gd name="T44" fmla="*/ 466317248 w 257"/>
                <a:gd name="T45" fmla="*/ 230994743 h 241"/>
                <a:gd name="T46" fmla="*/ 328303224 w 257"/>
                <a:gd name="T47" fmla="*/ 370424481 h 241"/>
                <a:gd name="T48" fmla="*/ 328303224 w 257"/>
                <a:gd name="T49" fmla="*/ 393316881 h 241"/>
                <a:gd name="T50" fmla="*/ 351305787 w 257"/>
                <a:gd name="T51" fmla="*/ 393316881 h 241"/>
                <a:gd name="T52" fmla="*/ 487227355 w 257"/>
                <a:gd name="T53" fmla="*/ 253887054 h 241"/>
                <a:gd name="T54" fmla="*/ 535323492 w 257"/>
                <a:gd name="T55" fmla="*/ 156078605 h 241"/>
                <a:gd name="T56" fmla="*/ 489318365 w 257"/>
                <a:gd name="T57" fmla="*/ 49945046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257"/>
                <a:gd name="T88" fmla="*/ 0 h 241"/>
                <a:gd name="T89" fmla="*/ 257 w 257"/>
                <a:gd name="T90" fmla="*/ 241 h 241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257" h="241">
                  <a:moveTo>
                    <a:pt x="234" y="24"/>
                  </a:moveTo>
                  <a:cubicBezTo>
                    <a:pt x="218" y="8"/>
                    <a:pt x="201" y="0"/>
                    <a:pt x="184" y="0"/>
                  </a:cubicBezTo>
                  <a:cubicBezTo>
                    <a:pt x="156" y="2"/>
                    <a:pt x="138" y="23"/>
                    <a:pt x="138" y="2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0" y="165"/>
                    <a:pt x="0" y="199"/>
                    <a:pt x="20" y="220"/>
                  </a:cubicBezTo>
                  <a:cubicBezTo>
                    <a:pt x="41" y="241"/>
                    <a:pt x="74" y="241"/>
                    <a:pt x="95" y="220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24" y="88"/>
                    <a:pt x="227" y="61"/>
                    <a:pt x="212" y="45"/>
                  </a:cubicBezTo>
                  <a:cubicBezTo>
                    <a:pt x="198" y="30"/>
                    <a:pt x="171" y="33"/>
                    <a:pt x="153" y="51"/>
                  </a:cubicBezTo>
                  <a:cubicBezTo>
                    <a:pt x="44" y="163"/>
                    <a:pt x="44" y="163"/>
                    <a:pt x="44" y="163"/>
                  </a:cubicBezTo>
                  <a:cubicBezTo>
                    <a:pt x="41" y="166"/>
                    <a:pt x="41" y="171"/>
                    <a:pt x="44" y="174"/>
                  </a:cubicBezTo>
                  <a:cubicBezTo>
                    <a:pt x="47" y="177"/>
                    <a:pt x="52" y="177"/>
                    <a:pt x="55" y="174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76" y="50"/>
                    <a:pt x="193" y="47"/>
                    <a:pt x="202" y="56"/>
                  </a:cubicBezTo>
                  <a:cubicBezTo>
                    <a:pt x="210" y="65"/>
                    <a:pt x="208" y="83"/>
                    <a:pt x="196" y="95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70" y="225"/>
                    <a:pt x="46" y="225"/>
                    <a:pt x="31" y="209"/>
                  </a:cubicBezTo>
                  <a:cubicBezTo>
                    <a:pt x="16" y="194"/>
                    <a:pt x="16" y="170"/>
                    <a:pt x="31" y="155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63" y="17"/>
                    <a:pt x="184" y="16"/>
                  </a:cubicBezTo>
                  <a:cubicBezTo>
                    <a:pt x="197" y="15"/>
                    <a:pt x="210" y="22"/>
                    <a:pt x="223" y="35"/>
                  </a:cubicBezTo>
                  <a:cubicBezTo>
                    <a:pt x="236" y="47"/>
                    <a:pt x="242" y="61"/>
                    <a:pt x="241" y="74"/>
                  </a:cubicBezTo>
                  <a:cubicBezTo>
                    <a:pt x="240" y="95"/>
                    <a:pt x="224" y="111"/>
                    <a:pt x="223" y="111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5" y="181"/>
                    <a:pt x="155" y="186"/>
                    <a:pt x="157" y="189"/>
                  </a:cubicBezTo>
                  <a:cubicBezTo>
                    <a:pt x="160" y="192"/>
                    <a:pt x="165" y="192"/>
                    <a:pt x="168" y="189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4" y="122"/>
                    <a:pt x="255" y="103"/>
                    <a:pt x="256" y="75"/>
                  </a:cubicBezTo>
                  <a:cubicBezTo>
                    <a:pt x="257" y="57"/>
                    <a:pt x="249" y="40"/>
                    <a:pt x="23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CD95D9C5-0802-4627-B6DA-D09BD6561D34}"/>
              </a:ext>
            </a:extLst>
          </p:cNvPr>
          <p:cNvGrpSpPr/>
          <p:nvPr/>
        </p:nvGrpSpPr>
        <p:grpSpPr>
          <a:xfrm>
            <a:off x="6087222" y="1515036"/>
            <a:ext cx="2166938" cy="1514475"/>
            <a:chOff x="6149975" y="2286000"/>
            <a:chExt cx="2166938" cy="1514475"/>
          </a:xfrm>
        </p:grpSpPr>
        <p:sp>
          <p:nvSpPr>
            <p:cNvPr id="12" name="任意多边形 18">
              <a:extLst>
                <a:ext uri="{FF2B5EF4-FFF2-40B4-BE49-F238E27FC236}">
                  <a16:creationId xmlns:a16="http://schemas.microsoft.com/office/drawing/2014/main" xmlns="" id="{8014124E-950B-4FEE-AC59-52117F196243}"/>
                </a:ext>
              </a:extLst>
            </p:cNvPr>
            <p:cNvSpPr>
              <a:spLocks/>
            </p:cNvSpPr>
            <p:nvPr/>
          </p:nvSpPr>
          <p:spPr bwMode="auto">
            <a:xfrm>
              <a:off x="6583363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3" name="任意多边形 19">
              <a:extLst>
                <a:ext uri="{FF2B5EF4-FFF2-40B4-BE49-F238E27FC236}">
                  <a16:creationId xmlns:a16="http://schemas.microsoft.com/office/drawing/2014/main" xmlns="" id="{FD4C705C-4F4D-4E31-AA16-55B02BA1B41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9975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F46126"/>
            </a:solidFill>
            <a:ln w="3810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03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xmlns="" id="{77775A11-A374-4B2D-A479-765B2116B87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62772" y="2867035"/>
              <a:ext cx="352608" cy="352407"/>
            </a:xfrm>
            <a:custGeom>
              <a:avLst/>
              <a:gdLst>
                <a:gd name="T0" fmla="*/ 327681924 w 147"/>
                <a:gd name="T1" fmla="*/ 845074349 h 147"/>
                <a:gd name="T2" fmla="*/ 0 w 147"/>
                <a:gd name="T3" fmla="*/ 0 h 147"/>
                <a:gd name="T4" fmla="*/ 845074349 w 147"/>
                <a:gd name="T5" fmla="*/ 356425140 h 147"/>
                <a:gd name="T6" fmla="*/ 454156391 w 147"/>
                <a:gd name="T7" fmla="*/ 454156391 h 147"/>
                <a:gd name="T8" fmla="*/ 327681924 w 147"/>
                <a:gd name="T9" fmla="*/ 845074349 h 147"/>
                <a:gd name="T10" fmla="*/ 97728890 w 147"/>
                <a:gd name="T11" fmla="*/ 97728890 h 147"/>
                <a:gd name="T12" fmla="*/ 321932322 w 147"/>
                <a:gd name="T13" fmla="*/ 684107064 h 147"/>
                <a:gd name="T14" fmla="*/ 413913970 w 147"/>
                <a:gd name="T15" fmla="*/ 413913970 h 147"/>
                <a:gd name="T16" fmla="*/ 678359860 w 147"/>
                <a:gd name="T17" fmla="*/ 344928333 h 147"/>
                <a:gd name="T18" fmla="*/ 97728890 w 147"/>
                <a:gd name="T19" fmla="*/ 97728890 h 1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7"/>
                <a:gd name="T31" fmla="*/ 0 h 147"/>
                <a:gd name="T32" fmla="*/ 147 w 147"/>
                <a:gd name="T33" fmla="*/ 147 h 147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7" h="147">
                  <a:moveTo>
                    <a:pt x="57" y="147"/>
                  </a:moveTo>
                  <a:lnTo>
                    <a:pt x="0" y="0"/>
                  </a:lnTo>
                  <a:lnTo>
                    <a:pt x="147" y="62"/>
                  </a:lnTo>
                  <a:lnTo>
                    <a:pt x="79" y="79"/>
                  </a:lnTo>
                  <a:lnTo>
                    <a:pt x="57" y="147"/>
                  </a:lnTo>
                  <a:close/>
                  <a:moveTo>
                    <a:pt x="17" y="17"/>
                  </a:moveTo>
                  <a:lnTo>
                    <a:pt x="56" y="119"/>
                  </a:lnTo>
                  <a:lnTo>
                    <a:pt x="72" y="72"/>
                  </a:lnTo>
                  <a:lnTo>
                    <a:pt x="118" y="6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374A8EAF-3FE1-441F-8B76-B3D5555D366D}"/>
              </a:ext>
            </a:extLst>
          </p:cNvPr>
          <p:cNvGrpSpPr/>
          <p:nvPr/>
        </p:nvGrpSpPr>
        <p:grpSpPr>
          <a:xfrm>
            <a:off x="3812335" y="1515036"/>
            <a:ext cx="2166937" cy="1514475"/>
            <a:chOff x="3875088" y="2286000"/>
            <a:chExt cx="2166937" cy="1514475"/>
          </a:xfrm>
        </p:grpSpPr>
        <p:sp>
          <p:nvSpPr>
            <p:cNvPr id="16" name="任意多边形 16">
              <a:extLst>
                <a:ext uri="{FF2B5EF4-FFF2-40B4-BE49-F238E27FC236}">
                  <a16:creationId xmlns:a16="http://schemas.microsoft.com/office/drawing/2014/main" xmlns="" id="{01D0575E-41FD-4F7F-8562-E8A314F58ED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475" y="2286000"/>
              <a:ext cx="1733550" cy="1514475"/>
            </a:xfrm>
            <a:custGeom>
              <a:avLst/>
              <a:gdLst>
                <a:gd name="T0" fmla="*/ 0 w 1732808"/>
                <a:gd name="T1" fmla="*/ 227204 h 1514692"/>
                <a:gd name="T2" fmla="*/ 975462 w 1732808"/>
                <a:gd name="T3" fmla="*/ 227204 h 1514692"/>
                <a:gd name="T4" fmla="*/ 975462 w 1732808"/>
                <a:gd name="T5" fmla="*/ 0 h 1514692"/>
                <a:gd name="T6" fmla="*/ 1732808 w 1732808"/>
                <a:gd name="T7" fmla="*/ 757346 h 1514692"/>
                <a:gd name="T8" fmla="*/ 975462 w 1732808"/>
                <a:gd name="T9" fmla="*/ 1514692 h 1514692"/>
                <a:gd name="T10" fmla="*/ 975462 w 1732808"/>
                <a:gd name="T11" fmla="*/ 1287488 h 1514692"/>
                <a:gd name="T12" fmla="*/ 0 w 1732808"/>
                <a:gd name="T13" fmla="*/ 1287488 h 1514692"/>
                <a:gd name="T14" fmla="*/ 0 w 1732808"/>
                <a:gd name="T15" fmla="*/ 227204 h 15146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732808"/>
                <a:gd name="T25" fmla="*/ 0 h 1514692"/>
                <a:gd name="T26" fmla="*/ 1732808 w 1732808"/>
                <a:gd name="T27" fmla="*/ 1514692 h 1514692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732808" h="1514692">
                  <a:moveTo>
                    <a:pt x="0" y="227204"/>
                  </a:moveTo>
                  <a:lnTo>
                    <a:pt x="975462" y="227204"/>
                  </a:lnTo>
                  <a:lnTo>
                    <a:pt x="975462" y="0"/>
                  </a:lnTo>
                  <a:lnTo>
                    <a:pt x="1732808" y="757346"/>
                  </a:lnTo>
                  <a:lnTo>
                    <a:pt x="975462" y="1514692"/>
                  </a:lnTo>
                  <a:lnTo>
                    <a:pt x="975462" y="1287488"/>
                  </a:lnTo>
                  <a:lnTo>
                    <a:pt x="0" y="1287488"/>
                  </a:lnTo>
                  <a:lnTo>
                    <a:pt x="0" y="227204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lvl="1"/>
              <a:endParaRPr lang="zh-CN" altLang="en-US">
                <a:solidFill>
                  <a:schemeClr val="lt1"/>
                </a:solidFill>
              </a:endParaRPr>
            </a:p>
            <a:p>
              <a:pPr lvl="1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17" name="任意多边形 17">
              <a:extLst>
                <a:ext uri="{FF2B5EF4-FFF2-40B4-BE49-F238E27FC236}">
                  <a16:creationId xmlns:a16="http://schemas.microsoft.com/office/drawing/2014/main" xmlns="" id="{EA6E55FD-70D5-4744-9311-2895A5BCBC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875088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F46126"/>
            </a:solidFill>
            <a:ln w="3810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02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8" name="Freeform 19">
              <a:extLst>
                <a:ext uri="{FF2B5EF4-FFF2-40B4-BE49-F238E27FC236}">
                  <a16:creationId xmlns:a16="http://schemas.microsoft.com/office/drawing/2014/main" xmlns="" id="{FD03FD28-B377-4A13-B5A1-0184A8AEAD6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032715" y="2894604"/>
              <a:ext cx="462947" cy="297267"/>
            </a:xfrm>
            <a:custGeom>
              <a:avLst/>
              <a:gdLst>
                <a:gd name="T0" fmla="*/ 516520418 w 320"/>
                <a:gd name="T1" fmla="*/ 429093432 h 206"/>
                <a:gd name="T2" fmla="*/ 98285003 w 320"/>
                <a:gd name="T3" fmla="*/ 429093432 h 206"/>
                <a:gd name="T4" fmla="*/ 0 w 320"/>
                <a:gd name="T5" fmla="*/ 306197548 h 206"/>
                <a:gd name="T6" fmla="*/ 127562543 w 320"/>
                <a:gd name="T7" fmla="*/ 185384321 h 206"/>
                <a:gd name="T8" fmla="*/ 340862320 w 320"/>
                <a:gd name="T9" fmla="*/ 0 h 206"/>
                <a:gd name="T10" fmla="*/ 549980050 w 320"/>
                <a:gd name="T11" fmla="*/ 141642240 h 206"/>
                <a:gd name="T12" fmla="*/ 669176916 w 320"/>
                <a:gd name="T13" fmla="*/ 283284479 h 206"/>
                <a:gd name="T14" fmla="*/ 516520418 w 320"/>
                <a:gd name="T15" fmla="*/ 429093432 h 206"/>
                <a:gd name="T16" fmla="*/ 102467096 w 320"/>
                <a:gd name="T17" fmla="*/ 397848470 h 206"/>
                <a:gd name="T18" fmla="*/ 516520418 w 320"/>
                <a:gd name="T19" fmla="*/ 397848470 h 206"/>
                <a:gd name="T20" fmla="*/ 637809776 w 320"/>
                <a:gd name="T21" fmla="*/ 283284479 h 206"/>
                <a:gd name="T22" fmla="*/ 535341280 w 320"/>
                <a:gd name="T23" fmla="*/ 170804589 h 206"/>
                <a:gd name="T24" fmla="*/ 524886049 w 320"/>
                <a:gd name="T25" fmla="*/ 170804589 h 206"/>
                <a:gd name="T26" fmla="*/ 522795002 w 320"/>
                <a:gd name="T27" fmla="*/ 160388640 h 206"/>
                <a:gd name="T28" fmla="*/ 340862320 w 320"/>
                <a:gd name="T29" fmla="*/ 33327586 h 206"/>
                <a:gd name="T30" fmla="*/ 156838636 w 320"/>
                <a:gd name="T31" fmla="*/ 204132210 h 206"/>
                <a:gd name="T32" fmla="*/ 156838636 w 320"/>
                <a:gd name="T33" fmla="*/ 222878610 h 206"/>
                <a:gd name="T34" fmla="*/ 138017774 w 320"/>
                <a:gd name="T35" fmla="*/ 218713385 h 206"/>
                <a:gd name="T36" fmla="*/ 123379004 w 320"/>
                <a:gd name="T37" fmla="*/ 218713385 h 206"/>
                <a:gd name="T38" fmla="*/ 31367151 w 320"/>
                <a:gd name="T39" fmla="*/ 306197548 h 206"/>
                <a:gd name="T40" fmla="*/ 102467096 w 320"/>
                <a:gd name="T41" fmla="*/ 397848470 h 2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0"/>
                <a:gd name="T64" fmla="*/ 0 h 206"/>
                <a:gd name="T65" fmla="*/ 320 w 320"/>
                <a:gd name="T66" fmla="*/ 206 h 20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0" h="206">
                  <a:moveTo>
                    <a:pt x="2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20" y="200"/>
                    <a:pt x="0" y="175"/>
                    <a:pt x="0" y="147"/>
                  </a:cubicBezTo>
                  <a:cubicBezTo>
                    <a:pt x="0" y="115"/>
                    <a:pt x="27" y="88"/>
                    <a:pt x="61" y="89"/>
                  </a:cubicBezTo>
                  <a:cubicBezTo>
                    <a:pt x="67" y="38"/>
                    <a:pt x="110" y="0"/>
                    <a:pt x="163" y="0"/>
                  </a:cubicBezTo>
                  <a:cubicBezTo>
                    <a:pt x="208" y="0"/>
                    <a:pt x="248" y="28"/>
                    <a:pt x="263" y="68"/>
                  </a:cubicBezTo>
                  <a:cubicBezTo>
                    <a:pt x="296" y="74"/>
                    <a:pt x="320" y="103"/>
                    <a:pt x="320" y="136"/>
                  </a:cubicBezTo>
                  <a:cubicBezTo>
                    <a:pt x="320" y="174"/>
                    <a:pt x="287" y="206"/>
                    <a:pt x="247" y="206"/>
                  </a:cubicBezTo>
                  <a:close/>
                  <a:moveTo>
                    <a:pt x="49" y="191"/>
                  </a:moveTo>
                  <a:cubicBezTo>
                    <a:pt x="247" y="191"/>
                    <a:pt x="247" y="191"/>
                    <a:pt x="247" y="191"/>
                  </a:cubicBezTo>
                  <a:cubicBezTo>
                    <a:pt x="278" y="191"/>
                    <a:pt x="305" y="165"/>
                    <a:pt x="305" y="136"/>
                  </a:cubicBezTo>
                  <a:cubicBezTo>
                    <a:pt x="305" y="109"/>
                    <a:pt x="284" y="86"/>
                    <a:pt x="256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39" y="41"/>
                    <a:pt x="203" y="16"/>
                    <a:pt x="163" y="16"/>
                  </a:cubicBezTo>
                  <a:cubicBezTo>
                    <a:pt x="115" y="16"/>
                    <a:pt x="77" y="51"/>
                    <a:pt x="75" y="98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5"/>
                    <a:pt x="61" y="105"/>
                    <a:pt x="59" y="105"/>
                  </a:cubicBezTo>
                  <a:cubicBezTo>
                    <a:pt x="35" y="105"/>
                    <a:pt x="15" y="124"/>
                    <a:pt x="15" y="147"/>
                  </a:cubicBezTo>
                  <a:cubicBezTo>
                    <a:pt x="15" y="167"/>
                    <a:pt x="30" y="186"/>
                    <a:pt x="49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FEABD20-DB6A-4ADD-BA8C-F7FC6166D05E}"/>
              </a:ext>
            </a:extLst>
          </p:cNvPr>
          <p:cNvGrpSpPr/>
          <p:nvPr/>
        </p:nvGrpSpPr>
        <p:grpSpPr>
          <a:xfrm>
            <a:off x="8362110" y="1515036"/>
            <a:ext cx="2165350" cy="1514475"/>
            <a:chOff x="8424863" y="2286000"/>
            <a:chExt cx="2165350" cy="1514475"/>
          </a:xfrm>
        </p:grpSpPr>
        <p:sp>
          <p:nvSpPr>
            <p:cNvPr id="20" name="右箭头 20">
              <a:extLst>
                <a:ext uri="{FF2B5EF4-FFF2-40B4-BE49-F238E27FC236}">
                  <a16:creationId xmlns:a16="http://schemas.microsoft.com/office/drawing/2014/main" xmlns="" id="{B1F2410F-28BB-4C86-84C1-6151650E01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858250" y="2286000"/>
              <a:ext cx="1731963" cy="1514475"/>
            </a:xfrm>
            <a:prstGeom prst="rightArrow">
              <a:avLst>
                <a:gd name="adj1" fmla="val 70000"/>
                <a:gd name="adj2" fmla="val 49998"/>
              </a:avLst>
            </a:prstGeom>
            <a:solidFill>
              <a:srgbClr val="F46126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</a:endParaRPr>
            </a:p>
          </p:txBody>
        </p:sp>
        <p:sp>
          <p:nvSpPr>
            <p:cNvPr id="21" name="任意多边形 21">
              <a:extLst>
                <a:ext uri="{FF2B5EF4-FFF2-40B4-BE49-F238E27FC236}">
                  <a16:creationId xmlns:a16="http://schemas.microsoft.com/office/drawing/2014/main" xmlns="" id="{11BE358B-70E0-494F-B040-38844859F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4863" y="2609850"/>
              <a:ext cx="866775" cy="866775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solidFill>
              <a:srgbClr val="F46126"/>
            </a:solidFill>
            <a:ln w="3810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en-US" altLang="zh-CN" sz="3600" dirty="0">
                  <a:solidFill>
                    <a:schemeClr val="bg1"/>
                  </a:solidFill>
                </a:rPr>
                <a:t>04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22" name="Freeform 26">
              <a:extLst>
                <a:ext uri="{FF2B5EF4-FFF2-40B4-BE49-F238E27FC236}">
                  <a16:creationId xmlns:a16="http://schemas.microsoft.com/office/drawing/2014/main" xmlns="" id="{2D033A2C-B764-4FC2-8BC4-59D21D3A15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639168" y="2820287"/>
              <a:ext cx="347556" cy="445901"/>
            </a:xfrm>
            <a:custGeom>
              <a:avLst/>
              <a:gdLst>
                <a:gd name="T0" fmla="*/ 182561661 w 240"/>
                <a:gd name="T1" fmla="*/ 645729734 h 308"/>
                <a:gd name="T2" fmla="*/ 142692083 w 240"/>
                <a:gd name="T3" fmla="*/ 612185361 h 308"/>
                <a:gd name="T4" fmla="*/ 4196570 w 240"/>
                <a:gd name="T5" fmla="*/ 113212849 h 308"/>
                <a:gd name="T6" fmla="*/ 8393141 w 240"/>
                <a:gd name="T7" fmla="*/ 79668453 h 308"/>
                <a:gd name="T8" fmla="*/ 31476452 w 240"/>
                <a:gd name="T9" fmla="*/ 62895542 h 308"/>
                <a:gd name="T10" fmla="*/ 73445050 w 240"/>
                <a:gd name="T11" fmla="*/ 85956846 h 308"/>
                <a:gd name="T12" fmla="*/ 119610229 w 240"/>
                <a:gd name="T13" fmla="*/ 94343302 h 308"/>
                <a:gd name="T14" fmla="*/ 119610229 w 240"/>
                <a:gd name="T15" fmla="*/ 94343302 h 308"/>
                <a:gd name="T16" fmla="*/ 228726862 w 240"/>
                <a:gd name="T17" fmla="*/ 50317307 h 308"/>
                <a:gd name="T18" fmla="*/ 352533615 w 240"/>
                <a:gd name="T19" fmla="*/ 0 h 308"/>
                <a:gd name="T20" fmla="*/ 421782164 w 240"/>
                <a:gd name="T21" fmla="*/ 16772916 h 308"/>
                <a:gd name="T22" fmla="*/ 428077741 w 240"/>
                <a:gd name="T23" fmla="*/ 18868082 h 308"/>
                <a:gd name="T24" fmla="*/ 503620329 w 240"/>
                <a:gd name="T25" fmla="*/ 295609611 h 308"/>
                <a:gd name="T26" fmla="*/ 474242897 w 240"/>
                <a:gd name="T27" fmla="*/ 280934762 h 308"/>
                <a:gd name="T28" fmla="*/ 419683155 w 240"/>
                <a:gd name="T29" fmla="*/ 266258465 h 308"/>
                <a:gd name="T30" fmla="*/ 310566476 w 240"/>
                <a:gd name="T31" fmla="*/ 310285908 h 308"/>
                <a:gd name="T32" fmla="*/ 184660670 w 240"/>
                <a:gd name="T33" fmla="*/ 360601744 h 308"/>
                <a:gd name="T34" fmla="*/ 151086669 w 240"/>
                <a:gd name="T35" fmla="*/ 356409965 h 308"/>
                <a:gd name="T36" fmla="*/ 218236164 w 240"/>
                <a:gd name="T37" fmla="*/ 595412450 h 308"/>
                <a:gd name="T38" fmla="*/ 214038146 w 240"/>
                <a:gd name="T39" fmla="*/ 628956823 h 308"/>
                <a:gd name="T40" fmla="*/ 188857239 w 240"/>
                <a:gd name="T41" fmla="*/ 645729734 h 308"/>
                <a:gd name="T42" fmla="*/ 182561661 w 240"/>
                <a:gd name="T43" fmla="*/ 645729734 h 308"/>
                <a:gd name="T44" fmla="*/ 37772029 w 240"/>
                <a:gd name="T45" fmla="*/ 90150074 h 308"/>
                <a:gd name="T46" fmla="*/ 31476452 w 240"/>
                <a:gd name="T47" fmla="*/ 94343302 h 308"/>
                <a:gd name="T48" fmla="*/ 29377443 w 240"/>
                <a:gd name="T49" fmla="*/ 104826394 h 308"/>
                <a:gd name="T50" fmla="*/ 169971954 w 240"/>
                <a:gd name="T51" fmla="*/ 603798905 h 308"/>
                <a:gd name="T52" fmla="*/ 184660670 w 240"/>
                <a:gd name="T53" fmla="*/ 618475202 h 308"/>
                <a:gd name="T54" fmla="*/ 188857239 w 240"/>
                <a:gd name="T55" fmla="*/ 614281975 h 308"/>
                <a:gd name="T56" fmla="*/ 190956293 w 240"/>
                <a:gd name="T57" fmla="*/ 603798905 h 308"/>
                <a:gd name="T58" fmla="*/ 109118082 w 240"/>
                <a:gd name="T59" fmla="*/ 308189294 h 308"/>
                <a:gd name="T60" fmla="*/ 136396505 w 240"/>
                <a:gd name="T61" fmla="*/ 320768977 h 308"/>
                <a:gd name="T62" fmla="*/ 184660670 w 240"/>
                <a:gd name="T63" fmla="*/ 333347212 h 308"/>
                <a:gd name="T64" fmla="*/ 293778752 w 240"/>
                <a:gd name="T65" fmla="*/ 287224604 h 308"/>
                <a:gd name="T66" fmla="*/ 419683155 w 240"/>
                <a:gd name="T67" fmla="*/ 236907319 h 308"/>
                <a:gd name="T68" fmla="*/ 459554182 w 240"/>
                <a:gd name="T69" fmla="*/ 243197161 h 308"/>
                <a:gd name="T70" fmla="*/ 402896879 w 240"/>
                <a:gd name="T71" fmla="*/ 39834226 h 308"/>
                <a:gd name="T72" fmla="*/ 352533615 w 240"/>
                <a:gd name="T73" fmla="*/ 27254543 h 308"/>
                <a:gd name="T74" fmla="*/ 243417027 w 240"/>
                <a:gd name="T75" fmla="*/ 73378611 h 308"/>
                <a:gd name="T76" fmla="*/ 119610229 w 240"/>
                <a:gd name="T77" fmla="*/ 123694470 h 308"/>
                <a:gd name="T78" fmla="*/ 119610229 w 240"/>
                <a:gd name="T79" fmla="*/ 123694470 h 308"/>
                <a:gd name="T80" fmla="*/ 58756334 w 240"/>
                <a:gd name="T81" fmla="*/ 109019621 h 308"/>
                <a:gd name="T82" fmla="*/ 52460757 w 240"/>
                <a:gd name="T83" fmla="*/ 106923007 h 308"/>
                <a:gd name="T84" fmla="*/ 50361748 w 240"/>
                <a:gd name="T85" fmla="*/ 100633166 h 308"/>
                <a:gd name="T86" fmla="*/ 37772029 w 240"/>
                <a:gd name="T87" fmla="*/ 90150074 h 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40"/>
                <a:gd name="T133" fmla="*/ 0 h 308"/>
                <a:gd name="T134" fmla="*/ 240 w 240"/>
                <a:gd name="T135" fmla="*/ 308 h 30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40" h="308">
                  <a:moveTo>
                    <a:pt x="87" y="308"/>
                  </a:moveTo>
                  <a:cubicBezTo>
                    <a:pt x="79" y="308"/>
                    <a:pt x="70" y="301"/>
                    <a:pt x="68" y="29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8"/>
                    <a:pt x="1" y="42"/>
                    <a:pt x="4" y="38"/>
                  </a:cubicBezTo>
                  <a:cubicBezTo>
                    <a:pt x="6" y="34"/>
                    <a:pt x="10" y="31"/>
                    <a:pt x="15" y="30"/>
                  </a:cubicBezTo>
                  <a:cubicBezTo>
                    <a:pt x="23" y="29"/>
                    <a:pt x="31" y="33"/>
                    <a:pt x="35" y="41"/>
                  </a:cubicBezTo>
                  <a:cubicBezTo>
                    <a:pt x="43" y="44"/>
                    <a:pt x="50" y="45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75" y="45"/>
                    <a:pt x="92" y="35"/>
                    <a:pt x="109" y="24"/>
                  </a:cubicBezTo>
                  <a:cubicBezTo>
                    <a:pt x="127" y="12"/>
                    <a:pt x="146" y="0"/>
                    <a:pt x="168" y="0"/>
                  </a:cubicBezTo>
                  <a:cubicBezTo>
                    <a:pt x="179" y="0"/>
                    <a:pt x="190" y="2"/>
                    <a:pt x="201" y="8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17" y="129"/>
                    <a:pt x="209" y="127"/>
                    <a:pt x="200" y="127"/>
                  </a:cubicBezTo>
                  <a:cubicBezTo>
                    <a:pt x="181" y="127"/>
                    <a:pt x="165" y="137"/>
                    <a:pt x="148" y="148"/>
                  </a:cubicBezTo>
                  <a:cubicBezTo>
                    <a:pt x="130" y="160"/>
                    <a:pt x="111" y="172"/>
                    <a:pt x="88" y="172"/>
                  </a:cubicBezTo>
                  <a:cubicBezTo>
                    <a:pt x="83" y="172"/>
                    <a:pt x="77" y="172"/>
                    <a:pt x="72" y="170"/>
                  </a:cubicBezTo>
                  <a:cubicBezTo>
                    <a:pt x="104" y="284"/>
                    <a:pt x="104" y="284"/>
                    <a:pt x="104" y="284"/>
                  </a:cubicBezTo>
                  <a:cubicBezTo>
                    <a:pt x="105" y="290"/>
                    <a:pt x="104" y="296"/>
                    <a:pt x="102" y="300"/>
                  </a:cubicBezTo>
                  <a:cubicBezTo>
                    <a:pt x="99" y="304"/>
                    <a:pt x="95" y="307"/>
                    <a:pt x="90" y="308"/>
                  </a:cubicBezTo>
                  <a:cubicBezTo>
                    <a:pt x="89" y="308"/>
                    <a:pt x="88" y="308"/>
                    <a:pt x="87" y="308"/>
                  </a:cubicBezTo>
                  <a:close/>
                  <a:moveTo>
                    <a:pt x="18" y="43"/>
                  </a:moveTo>
                  <a:cubicBezTo>
                    <a:pt x="16" y="43"/>
                    <a:pt x="15" y="44"/>
                    <a:pt x="15" y="45"/>
                  </a:cubicBezTo>
                  <a:cubicBezTo>
                    <a:pt x="14" y="46"/>
                    <a:pt x="14" y="48"/>
                    <a:pt x="14" y="50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2" y="293"/>
                    <a:pt x="85" y="295"/>
                    <a:pt x="88" y="295"/>
                  </a:cubicBezTo>
                  <a:cubicBezTo>
                    <a:pt x="89" y="294"/>
                    <a:pt x="90" y="294"/>
                    <a:pt x="90" y="293"/>
                  </a:cubicBezTo>
                  <a:cubicBezTo>
                    <a:pt x="91" y="292"/>
                    <a:pt x="91" y="290"/>
                    <a:pt x="91" y="28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73" y="157"/>
                    <a:pt x="80" y="159"/>
                    <a:pt x="88" y="159"/>
                  </a:cubicBezTo>
                  <a:cubicBezTo>
                    <a:pt x="107" y="159"/>
                    <a:pt x="123" y="148"/>
                    <a:pt x="140" y="137"/>
                  </a:cubicBezTo>
                  <a:cubicBezTo>
                    <a:pt x="159" y="125"/>
                    <a:pt x="177" y="113"/>
                    <a:pt x="200" y="113"/>
                  </a:cubicBezTo>
                  <a:cubicBezTo>
                    <a:pt x="206" y="113"/>
                    <a:pt x="213" y="114"/>
                    <a:pt x="219" y="11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84" y="15"/>
                    <a:pt x="176" y="13"/>
                    <a:pt x="168" y="13"/>
                  </a:cubicBezTo>
                  <a:cubicBezTo>
                    <a:pt x="150" y="13"/>
                    <a:pt x="133" y="24"/>
                    <a:pt x="116" y="35"/>
                  </a:cubicBezTo>
                  <a:cubicBezTo>
                    <a:pt x="98" y="47"/>
                    <a:pt x="79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47" y="59"/>
                    <a:pt x="37" y="57"/>
                    <a:pt x="28" y="5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5"/>
                    <a:pt x="20" y="43"/>
                    <a:pt x="18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88E8EB70-2FEE-45EA-8C2B-54DEF28638F7}"/>
              </a:ext>
            </a:extLst>
          </p:cNvPr>
          <p:cNvGrpSpPr/>
          <p:nvPr/>
        </p:nvGrpSpPr>
        <p:grpSpPr>
          <a:xfrm>
            <a:off x="1365042" y="3446555"/>
            <a:ext cx="2081535" cy="1587745"/>
            <a:chOff x="3694181" y="1723568"/>
            <a:chExt cx="2081535" cy="1587745"/>
          </a:xfrm>
        </p:grpSpPr>
        <p:sp>
          <p:nvSpPr>
            <p:cNvPr id="24" name="TextBox 37">
              <a:extLst>
                <a:ext uri="{FF2B5EF4-FFF2-40B4-BE49-F238E27FC236}">
                  <a16:creationId xmlns:a16="http://schemas.microsoft.com/office/drawing/2014/main" xmlns="" id="{651CFF28-56FE-4257-8813-56784B20A6A3}"/>
                </a:ext>
              </a:extLst>
            </p:cNvPr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5" name="MH_Text_1">
              <a:extLst>
                <a:ext uri="{FF2B5EF4-FFF2-40B4-BE49-F238E27FC236}">
                  <a16:creationId xmlns:a16="http://schemas.microsoft.com/office/drawing/2014/main" xmlns="" id="{024C0FF9-D43C-4E14-AD59-59DB90227EED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0FB08CCC-BF37-4B38-B78B-727C0A4BBAAA}"/>
              </a:ext>
            </a:extLst>
          </p:cNvPr>
          <p:cNvGrpSpPr/>
          <p:nvPr/>
        </p:nvGrpSpPr>
        <p:grpSpPr>
          <a:xfrm>
            <a:off x="3638342" y="3446555"/>
            <a:ext cx="2081535" cy="1587745"/>
            <a:chOff x="3694181" y="1723568"/>
            <a:chExt cx="2081535" cy="1587745"/>
          </a:xfrm>
        </p:grpSpPr>
        <p:sp>
          <p:nvSpPr>
            <p:cNvPr id="27" name="TextBox 37">
              <a:extLst>
                <a:ext uri="{FF2B5EF4-FFF2-40B4-BE49-F238E27FC236}">
                  <a16:creationId xmlns:a16="http://schemas.microsoft.com/office/drawing/2014/main" xmlns="" id="{7DCAD0E4-F7C7-48A7-9AA6-791434D6AE0D}"/>
                </a:ext>
              </a:extLst>
            </p:cNvPr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8" name="MH_Text_1">
              <a:extLst>
                <a:ext uri="{FF2B5EF4-FFF2-40B4-BE49-F238E27FC236}">
                  <a16:creationId xmlns:a16="http://schemas.microsoft.com/office/drawing/2014/main" xmlns="" id="{91268C61-C5DC-443E-AF9E-E1AE8360D3AB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D7FAA4E0-2A90-4614-9D18-88A12DA53907}"/>
              </a:ext>
            </a:extLst>
          </p:cNvPr>
          <p:cNvGrpSpPr/>
          <p:nvPr/>
        </p:nvGrpSpPr>
        <p:grpSpPr>
          <a:xfrm>
            <a:off x="5979272" y="3446555"/>
            <a:ext cx="2081535" cy="1587745"/>
            <a:chOff x="3694181" y="1723568"/>
            <a:chExt cx="2081535" cy="1587745"/>
          </a:xfrm>
        </p:grpSpPr>
        <p:sp>
          <p:nvSpPr>
            <p:cNvPr id="30" name="TextBox 37">
              <a:extLst>
                <a:ext uri="{FF2B5EF4-FFF2-40B4-BE49-F238E27FC236}">
                  <a16:creationId xmlns:a16="http://schemas.microsoft.com/office/drawing/2014/main" xmlns="" id="{6AA3271E-047D-4725-865D-DC2F2941FC78}"/>
                </a:ext>
              </a:extLst>
            </p:cNvPr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MH_Text_1">
              <a:extLst>
                <a:ext uri="{FF2B5EF4-FFF2-40B4-BE49-F238E27FC236}">
                  <a16:creationId xmlns:a16="http://schemas.microsoft.com/office/drawing/2014/main" xmlns="" id="{9882524F-6308-444D-A317-91D01B95A637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7A67C442-A8A3-4DD1-ACA2-6090584D0565}"/>
              </a:ext>
            </a:extLst>
          </p:cNvPr>
          <p:cNvGrpSpPr/>
          <p:nvPr/>
        </p:nvGrpSpPr>
        <p:grpSpPr>
          <a:xfrm>
            <a:off x="8254160" y="3446555"/>
            <a:ext cx="2081535" cy="1587745"/>
            <a:chOff x="3694181" y="1723568"/>
            <a:chExt cx="2081535" cy="1587745"/>
          </a:xfrm>
        </p:grpSpPr>
        <p:sp>
          <p:nvSpPr>
            <p:cNvPr id="33" name="TextBox 37">
              <a:extLst>
                <a:ext uri="{FF2B5EF4-FFF2-40B4-BE49-F238E27FC236}">
                  <a16:creationId xmlns:a16="http://schemas.microsoft.com/office/drawing/2014/main" xmlns="" id="{52D1D5B3-D30B-4919-8ABF-1AADA1589D15}"/>
                </a:ext>
              </a:extLst>
            </p:cNvPr>
            <p:cNvSpPr txBox="1"/>
            <p:nvPr/>
          </p:nvSpPr>
          <p:spPr>
            <a:xfrm>
              <a:off x="3694181" y="2258717"/>
              <a:ext cx="2081535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MH_Text_1">
              <a:extLst>
                <a:ext uri="{FF2B5EF4-FFF2-40B4-BE49-F238E27FC236}">
                  <a16:creationId xmlns:a16="http://schemas.microsoft.com/office/drawing/2014/main" xmlns="" id="{2CC57288-7A43-47BC-8E51-725B1DCA4842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822756" y="1723568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输入段落标题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9555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4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4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56E3571-7BA1-4664-93A2-80642E4886E7}"/>
              </a:ext>
            </a:extLst>
          </p:cNvPr>
          <p:cNvGrpSpPr/>
          <p:nvPr/>
        </p:nvGrpSpPr>
        <p:grpSpPr>
          <a:xfrm>
            <a:off x="2958353" y="1877670"/>
            <a:ext cx="5714286" cy="1403411"/>
            <a:chOff x="5737412" y="604683"/>
            <a:chExt cx="3298881" cy="74407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AFC88008-123A-4EF8-99FF-45AD643B4D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604683"/>
              <a:ext cx="1149175" cy="74407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9FFD6819-FFFF-4DC2-8E80-1AF87A7FBD6B}"/>
                </a:ext>
              </a:extLst>
            </p:cNvPr>
            <p:cNvSpPr/>
            <p:nvPr/>
          </p:nvSpPr>
          <p:spPr>
            <a:xfrm>
              <a:off x="7152877" y="707472"/>
              <a:ext cx="1883416" cy="5384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读后心得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1397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6902E02-A9F4-4596-93EC-37C936E98F16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22CA0EB7-0A2B-4C86-8AC0-5AE2D3C791B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18EE2E97-EAA3-4C05-BBA6-D6F37FC8A235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Freeform 6">
            <a:extLst>
              <a:ext uri="{FF2B5EF4-FFF2-40B4-BE49-F238E27FC236}">
                <a16:creationId xmlns:a16="http://schemas.microsoft.com/office/drawing/2014/main" xmlns="" id="{F21DD77A-A325-4B39-8876-30DD33BF70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6288" y="1422679"/>
            <a:ext cx="1020535" cy="891285"/>
          </a:xfrm>
          <a:custGeom>
            <a:avLst/>
            <a:gdLst>
              <a:gd name="T0" fmla="*/ 0 w 714"/>
              <a:gd name="T1" fmla="*/ 1790021789 h 617"/>
              <a:gd name="T2" fmla="*/ 1008319013 w 714"/>
              <a:gd name="T3" fmla="*/ 0 h 617"/>
              <a:gd name="T4" fmla="*/ 2027998827 w 714"/>
              <a:gd name="T5" fmla="*/ 1790021789 h 617"/>
              <a:gd name="T6" fmla="*/ 0 w 714"/>
              <a:gd name="T7" fmla="*/ 1790021789 h 617"/>
              <a:gd name="T8" fmla="*/ 0 w 714"/>
              <a:gd name="T9" fmla="*/ 1790021789 h 61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14"/>
              <a:gd name="T16" fmla="*/ 0 h 617"/>
              <a:gd name="T17" fmla="*/ 714 w 714"/>
              <a:gd name="T18" fmla="*/ 617 h 617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14" h="617">
                <a:moveTo>
                  <a:pt x="0" y="617"/>
                </a:moveTo>
                <a:lnTo>
                  <a:pt x="355" y="0"/>
                </a:lnTo>
                <a:lnTo>
                  <a:pt x="714" y="617"/>
                </a:lnTo>
                <a:lnTo>
                  <a:pt x="0" y="617"/>
                </a:lnTo>
                <a:close/>
              </a:path>
            </a:pathLst>
          </a:custGeom>
          <a:solidFill>
            <a:srgbClr val="F46126"/>
          </a:solidFill>
          <a:ln>
            <a:noFill/>
          </a:ln>
          <a:extLst/>
        </p:spPr>
        <p:txBody>
          <a:bodyPr tIns="180000" anchor="ctr" anchorCtr="1"/>
          <a:lstStyle/>
          <a:p>
            <a:pPr algn="ctr">
              <a:buFont typeface="Arial" pitchFamily="34" charset="0"/>
              <a:buNone/>
            </a:pPr>
            <a:r>
              <a:rPr lang="en-US" altLang="zh-CN" sz="3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1</a:t>
            </a:r>
            <a:endParaRPr lang="zh-CN" altLang="en-US" dirty="0">
              <a:sym typeface="Calibri" pitchFamily="34" charset="0"/>
            </a:endParaRPr>
          </a:p>
        </p:txBody>
      </p:sp>
      <p:sp>
        <p:nvSpPr>
          <p:cNvPr id="8" name="直接连接符 7">
            <a:extLst>
              <a:ext uri="{FF2B5EF4-FFF2-40B4-BE49-F238E27FC236}">
                <a16:creationId xmlns:a16="http://schemas.microsoft.com/office/drawing/2014/main" xmlns="" id="{50439C06-36C4-4104-8319-A9D08254A8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8849" y="4346856"/>
            <a:ext cx="7891313" cy="0"/>
          </a:xfrm>
          <a:prstGeom prst="line">
            <a:avLst/>
          </a:prstGeom>
          <a:noFill/>
          <a:ln w="28575">
            <a:solidFill>
              <a:srgbClr val="F4612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直接连接符 8">
            <a:extLst>
              <a:ext uri="{FF2B5EF4-FFF2-40B4-BE49-F238E27FC236}">
                <a16:creationId xmlns:a16="http://schemas.microsoft.com/office/drawing/2014/main" xmlns="" id="{63166AA8-6E57-4516-B154-BCDD68DF931B}"/>
              </a:ext>
            </a:extLst>
          </p:cNvPr>
          <p:cNvSpPr>
            <a:spLocks noChangeShapeType="1"/>
          </p:cNvSpPr>
          <p:nvPr/>
        </p:nvSpPr>
        <p:spPr bwMode="auto">
          <a:xfrm>
            <a:off x="3638774" y="3315448"/>
            <a:ext cx="6501308" cy="0"/>
          </a:xfrm>
          <a:prstGeom prst="line">
            <a:avLst/>
          </a:prstGeom>
          <a:noFill/>
          <a:ln w="28575">
            <a:solidFill>
              <a:srgbClr val="F4612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直接连接符 9">
            <a:extLst>
              <a:ext uri="{FF2B5EF4-FFF2-40B4-BE49-F238E27FC236}">
                <a16:creationId xmlns:a16="http://schemas.microsoft.com/office/drawing/2014/main" xmlns="" id="{B08B91FC-2E51-405D-88EC-044D62B2CE29}"/>
              </a:ext>
            </a:extLst>
          </p:cNvPr>
          <p:cNvSpPr>
            <a:spLocks noChangeShapeType="1"/>
          </p:cNvSpPr>
          <p:nvPr/>
        </p:nvSpPr>
        <p:spPr bwMode="auto">
          <a:xfrm>
            <a:off x="2968849" y="2299230"/>
            <a:ext cx="6451153" cy="0"/>
          </a:xfrm>
          <a:prstGeom prst="line">
            <a:avLst/>
          </a:prstGeom>
          <a:noFill/>
          <a:ln w="28575">
            <a:solidFill>
              <a:srgbClr val="F46126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5592F9B3-A8D8-4B08-ACBA-B9D1407D7BB6}"/>
              </a:ext>
            </a:extLst>
          </p:cNvPr>
          <p:cNvGrpSpPr/>
          <p:nvPr/>
        </p:nvGrpSpPr>
        <p:grpSpPr>
          <a:xfrm>
            <a:off x="1554387" y="3474519"/>
            <a:ext cx="3289137" cy="881861"/>
            <a:chOff x="1357164" y="3707602"/>
            <a:chExt cx="3289137" cy="881861"/>
          </a:xfrm>
        </p:grpSpPr>
        <p:sp>
          <p:nvSpPr>
            <p:cNvPr id="12" name="Freeform 8">
              <a:extLst>
                <a:ext uri="{FF2B5EF4-FFF2-40B4-BE49-F238E27FC236}">
                  <a16:creationId xmlns:a16="http://schemas.microsoft.com/office/drawing/2014/main" xmlns="" id="{4F0E3A8D-D4D2-484C-8269-8FC643756B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57164" y="3707602"/>
              <a:ext cx="1518685" cy="877821"/>
            </a:xfrm>
            <a:custGeom>
              <a:avLst/>
              <a:gdLst>
                <a:gd name="T0" fmla="*/ 2147483647 w 1063"/>
                <a:gd name="T1" fmla="*/ 0 h 615"/>
                <a:gd name="T2" fmla="*/ 0 w 1063"/>
                <a:gd name="T3" fmla="*/ 2147483647 h 615"/>
                <a:gd name="T4" fmla="*/ 2147483647 w 1063"/>
                <a:gd name="T5" fmla="*/ 2147483647 h 615"/>
                <a:gd name="T6" fmla="*/ 2147483647 w 1063"/>
                <a:gd name="T7" fmla="*/ 0 h 615"/>
                <a:gd name="T8" fmla="*/ 2147483647 w 1063"/>
                <a:gd name="T9" fmla="*/ 0 h 6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3"/>
                <a:gd name="T16" fmla="*/ 0 h 615"/>
                <a:gd name="T17" fmla="*/ 1063 w 1063"/>
                <a:gd name="T18" fmla="*/ 615 h 61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3" h="615">
                  <a:moveTo>
                    <a:pt x="354" y="0"/>
                  </a:moveTo>
                  <a:lnTo>
                    <a:pt x="0" y="615"/>
                  </a:lnTo>
                  <a:lnTo>
                    <a:pt x="708" y="615"/>
                  </a:lnTo>
                  <a:lnTo>
                    <a:pt x="1063" y="0"/>
                  </a:lnTo>
                  <a:lnTo>
                    <a:pt x="354" y="0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xtLst/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3</a:t>
              </a:r>
              <a:endParaRPr lang="zh-CN" altLang="en-US" dirty="0">
                <a:sym typeface="Calibri" pitchFamily="34" charset="0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751800DA-C4ED-4A22-A2FC-EF2B1B7A22B4}"/>
                </a:ext>
              </a:extLst>
            </p:cNvPr>
            <p:cNvGrpSpPr/>
            <p:nvPr/>
          </p:nvGrpSpPr>
          <p:grpSpPr>
            <a:xfrm>
              <a:off x="2519065" y="3707602"/>
              <a:ext cx="2127236" cy="881861"/>
              <a:chOff x="2519065" y="3707602"/>
              <a:chExt cx="2127236" cy="881861"/>
            </a:xfrm>
          </p:grpSpPr>
          <p:sp>
            <p:nvSpPr>
              <p:cNvPr id="14" name="Freeform 10">
                <a:extLst>
                  <a:ext uri="{FF2B5EF4-FFF2-40B4-BE49-F238E27FC236}">
                    <a16:creationId xmlns:a16="http://schemas.microsoft.com/office/drawing/2014/main" xmlns="" id="{D520D8E1-5649-47F6-9D2D-95B82819E5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19065" y="3707602"/>
                <a:ext cx="2127236" cy="881861"/>
              </a:xfrm>
              <a:custGeom>
                <a:avLst/>
                <a:gdLst>
                  <a:gd name="T0" fmla="*/ 2147483647 w 1489"/>
                  <a:gd name="T1" fmla="*/ 0 h 617"/>
                  <a:gd name="T2" fmla="*/ 2147483647 w 1489"/>
                  <a:gd name="T3" fmla="*/ 0 h 617"/>
                  <a:gd name="T4" fmla="*/ 2147483647 w 1489"/>
                  <a:gd name="T5" fmla="*/ 0 h 617"/>
                  <a:gd name="T6" fmla="*/ 0 w 1489"/>
                  <a:gd name="T7" fmla="*/ 2147483647 h 617"/>
                  <a:gd name="T8" fmla="*/ 2147483647 w 1489"/>
                  <a:gd name="T9" fmla="*/ 2147483647 h 617"/>
                  <a:gd name="T10" fmla="*/ 2147483647 w 1489"/>
                  <a:gd name="T11" fmla="*/ 2147483647 h 617"/>
                  <a:gd name="T12" fmla="*/ 2147483647 w 1489"/>
                  <a:gd name="T13" fmla="*/ 2147483647 h 617"/>
                  <a:gd name="T14" fmla="*/ 2147483647 w 1489"/>
                  <a:gd name="T15" fmla="*/ 0 h 617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1489"/>
                  <a:gd name="T25" fmla="*/ 0 h 617"/>
                  <a:gd name="T26" fmla="*/ 1489 w 1489"/>
                  <a:gd name="T27" fmla="*/ 617 h 617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1489" h="617">
                    <a:moveTo>
                      <a:pt x="1137" y="0"/>
                    </a:moveTo>
                    <a:lnTo>
                      <a:pt x="360" y="0"/>
                    </a:lnTo>
                    <a:lnTo>
                      <a:pt x="355" y="0"/>
                    </a:lnTo>
                    <a:lnTo>
                      <a:pt x="0" y="617"/>
                    </a:lnTo>
                    <a:lnTo>
                      <a:pt x="709" y="617"/>
                    </a:lnTo>
                    <a:lnTo>
                      <a:pt x="714" y="617"/>
                    </a:lnTo>
                    <a:lnTo>
                      <a:pt x="1489" y="617"/>
                    </a:lnTo>
                    <a:lnTo>
                      <a:pt x="1137" y="0"/>
                    </a:lnTo>
                    <a:close/>
                  </a:path>
                </a:pathLst>
              </a:custGeom>
              <a:solidFill>
                <a:srgbClr val="F46126"/>
              </a:solidFill>
              <a:ln>
                <a:noFill/>
              </a:ln>
              <a:extLst/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5" name="Freeform 440">
                <a:extLst>
                  <a:ext uri="{FF2B5EF4-FFF2-40B4-BE49-F238E27FC236}">
                    <a16:creationId xmlns:a16="http://schemas.microsoft.com/office/drawing/2014/main" xmlns="" id="{63BA0C5B-F9B5-4630-AB36-0BC2939563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343115" y="4060595"/>
                <a:ext cx="481744" cy="337847"/>
              </a:xfrm>
              <a:custGeom>
                <a:avLst/>
                <a:gdLst>
                  <a:gd name="T0" fmla="*/ 35 w 154"/>
                  <a:gd name="T1" fmla="*/ 97 h 108"/>
                  <a:gd name="T2" fmla="*/ 35 w 154"/>
                  <a:gd name="T3" fmla="*/ 5 h 108"/>
                  <a:gd name="T4" fmla="*/ 7 w 154"/>
                  <a:gd name="T5" fmla="*/ 5 h 108"/>
                  <a:gd name="T6" fmla="*/ 7 w 154"/>
                  <a:gd name="T7" fmla="*/ 97 h 108"/>
                  <a:gd name="T8" fmla="*/ 0 w 154"/>
                  <a:gd name="T9" fmla="*/ 97 h 108"/>
                  <a:gd name="T10" fmla="*/ 0 w 154"/>
                  <a:gd name="T11" fmla="*/ 108 h 108"/>
                  <a:gd name="T12" fmla="*/ 154 w 154"/>
                  <a:gd name="T13" fmla="*/ 108 h 108"/>
                  <a:gd name="T14" fmla="*/ 154 w 154"/>
                  <a:gd name="T15" fmla="*/ 97 h 108"/>
                  <a:gd name="T16" fmla="*/ 149 w 154"/>
                  <a:gd name="T17" fmla="*/ 97 h 108"/>
                  <a:gd name="T18" fmla="*/ 149 w 154"/>
                  <a:gd name="T19" fmla="*/ 44 h 108"/>
                  <a:gd name="T20" fmla="*/ 121 w 154"/>
                  <a:gd name="T21" fmla="*/ 44 h 108"/>
                  <a:gd name="T22" fmla="*/ 121 w 154"/>
                  <a:gd name="T23" fmla="*/ 97 h 108"/>
                  <a:gd name="T24" fmla="*/ 110 w 154"/>
                  <a:gd name="T25" fmla="*/ 97 h 108"/>
                  <a:gd name="T26" fmla="*/ 110 w 154"/>
                  <a:gd name="T27" fmla="*/ 64 h 108"/>
                  <a:gd name="T28" fmla="*/ 83 w 154"/>
                  <a:gd name="T29" fmla="*/ 64 h 108"/>
                  <a:gd name="T30" fmla="*/ 83 w 154"/>
                  <a:gd name="T31" fmla="*/ 97 h 108"/>
                  <a:gd name="T32" fmla="*/ 73 w 154"/>
                  <a:gd name="T33" fmla="*/ 97 h 108"/>
                  <a:gd name="T34" fmla="*/ 73 w 154"/>
                  <a:gd name="T35" fmla="*/ 29 h 108"/>
                  <a:gd name="T36" fmla="*/ 46 w 154"/>
                  <a:gd name="T37" fmla="*/ 29 h 108"/>
                  <a:gd name="T38" fmla="*/ 46 w 154"/>
                  <a:gd name="T39" fmla="*/ 97 h 108"/>
                  <a:gd name="T40" fmla="*/ 35 w 154"/>
                  <a:gd name="T41" fmla="*/ 97 h 108"/>
                  <a:gd name="T42" fmla="*/ 35 w 154"/>
                  <a:gd name="T43" fmla="*/ 97 h 108"/>
                  <a:gd name="T44" fmla="*/ 83 w 154"/>
                  <a:gd name="T45" fmla="*/ 25 h 108"/>
                  <a:gd name="T46" fmla="*/ 83 w 154"/>
                  <a:gd name="T47" fmla="*/ 9 h 108"/>
                  <a:gd name="T48" fmla="*/ 112 w 154"/>
                  <a:gd name="T49" fmla="*/ 9 h 108"/>
                  <a:gd name="T50" fmla="*/ 112 w 154"/>
                  <a:gd name="T51" fmla="*/ 0 h 108"/>
                  <a:gd name="T52" fmla="*/ 139 w 154"/>
                  <a:gd name="T53" fmla="*/ 16 h 108"/>
                  <a:gd name="T54" fmla="*/ 112 w 154"/>
                  <a:gd name="T55" fmla="*/ 35 h 108"/>
                  <a:gd name="T56" fmla="*/ 112 w 154"/>
                  <a:gd name="T57" fmla="*/ 25 h 108"/>
                  <a:gd name="T58" fmla="*/ 83 w 154"/>
                  <a:gd name="T59" fmla="*/ 25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54" h="108">
                    <a:moveTo>
                      <a:pt x="35" y="97"/>
                    </a:moveTo>
                    <a:lnTo>
                      <a:pt x="35" y="5"/>
                    </a:lnTo>
                    <a:lnTo>
                      <a:pt x="7" y="5"/>
                    </a:lnTo>
                    <a:lnTo>
                      <a:pt x="7" y="97"/>
                    </a:lnTo>
                    <a:lnTo>
                      <a:pt x="0" y="97"/>
                    </a:lnTo>
                    <a:lnTo>
                      <a:pt x="0" y="108"/>
                    </a:lnTo>
                    <a:lnTo>
                      <a:pt x="154" y="108"/>
                    </a:lnTo>
                    <a:lnTo>
                      <a:pt x="154" y="97"/>
                    </a:lnTo>
                    <a:lnTo>
                      <a:pt x="149" y="97"/>
                    </a:lnTo>
                    <a:lnTo>
                      <a:pt x="149" y="44"/>
                    </a:lnTo>
                    <a:lnTo>
                      <a:pt x="121" y="44"/>
                    </a:lnTo>
                    <a:lnTo>
                      <a:pt x="121" y="97"/>
                    </a:lnTo>
                    <a:lnTo>
                      <a:pt x="110" y="97"/>
                    </a:lnTo>
                    <a:lnTo>
                      <a:pt x="110" y="64"/>
                    </a:lnTo>
                    <a:lnTo>
                      <a:pt x="83" y="64"/>
                    </a:lnTo>
                    <a:lnTo>
                      <a:pt x="83" y="97"/>
                    </a:lnTo>
                    <a:lnTo>
                      <a:pt x="73" y="97"/>
                    </a:lnTo>
                    <a:lnTo>
                      <a:pt x="73" y="29"/>
                    </a:lnTo>
                    <a:lnTo>
                      <a:pt x="46" y="29"/>
                    </a:lnTo>
                    <a:lnTo>
                      <a:pt x="46" y="97"/>
                    </a:lnTo>
                    <a:lnTo>
                      <a:pt x="35" y="97"/>
                    </a:lnTo>
                    <a:lnTo>
                      <a:pt x="35" y="97"/>
                    </a:lnTo>
                    <a:close/>
                    <a:moveTo>
                      <a:pt x="83" y="25"/>
                    </a:moveTo>
                    <a:lnTo>
                      <a:pt x="83" y="9"/>
                    </a:lnTo>
                    <a:lnTo>
                      <a:pt x="112" y="9"/>
                    </a:lnTo>
                    <a:lnTo>
                      <a:pt x="112" y="0"/>
                    </a:lnTo>
                    <a:lnTo>
                      <a:pt x="139" y="16"/>
                    </a:lnTo>
                    <a:lnTo>
                      <a:pt x="112" y="35"/>
                    </a:lnTo>
                    <a:lnTo>
                      <a:pt x="112" y="25"/>
                    </a:lnTo>
                    <a:lnTo>
                      <a:pt x="83" y="2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E4A86E45-F2CF-43F2-BF52-771F5D20708C}"/>
              </a:ext>
            </a:extLst>
          </p:cNvPr>
          <p:cNvGrpSpPr/>
          <p:nvPr/>
        </p:nvGrpSpPr>
        <p:grpSpPr>
          <a:xfrm>
            <a:off x="2133318" y="2456677"/>
            <a:ext cx="2163588" cy="877821"/>
            <a:chOff x="1936095" y="2689760"/>
            <a:chExt cx="2163588" cy="877821"/>
          </a:xfrm>
        </p:grpSpPr>
        <p:sp>
          <p:nvSpPr>
            <p:cNvPr id="17" name="Freeform 9">
              <a:extLst>
                <a:ext uri="{FF2B5EF4-FFF2-40B4-BE49-F238E27FC236}">
                  <a16:creationId xmlns:a16="http://schemas.microsoft.com/office/drawing/2014/main" xmlns="" id="{BBD2C1B3-3664-4D9F-8511-EED018FCAFD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36095" y="2689760"/>
              <a:ext cx="1514645" cy="877821"/>
            </a:xfrm>
            <a:custGeom>
              <a:avLst/>
              <a:gdLst>
                <a:gd name="T0" fmla="*/ 2147483647 w 1060"/>
                <a:gd name="T1" fmla="*/ 0 h 614"/>
                <a:gd name="T2" fmla="*/ 2147483647 w 1060"/>
                <a:gd name="T3" fmla="*/ 0 h 614"/>
                <a:gd name="T4" fmla="*/ 0 w 1060"/>
                <a:gd name="T5" fmla="*/ 2147483647 h 614"/>
                <a:gd name="T6" fmla="*/ 2147483647 w 1060"/>
                <a:gd name="T7" fmla="*/ 2147483647 h 614"/>
                <a:gd name="T8" fmla="*/ 2147483647 w 1060"/>
                <a:gd name="T9" fmla="*/ 0 h 6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60"/>
                <a:gd name="T16" fmla="*/ 0 h 614"/>
                <a:gd name="T17" fmla="*/ 1060 w 1060"/>
                <a:gd name="T18" fmla="*/ 614 h 61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60" h="614">
                  <a:moveTo>
                    <a:pt x="1060" y="0"/>
                  </a:moveTo>
                  <a:lnTo>
                    <a:pt x="352" y="0"/>
                  </a:lnTo>
                  <a:lnTo>
                    <a:pt x="0" y="614"/>
                  </a:lnTo>
                  <a:lnTo>
                    <a:pt x="708" y="614"/>
                  </a:lnTo>
                  <a:lnTo>
                    <a:pt x="1060" y="0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xtLst/>
          </p:spPr>
          <p:txBody>
            <a:bodyPr tIns="0" anchor="ctr" anchorCtr="1"/>
            <a:lstStyle/>
            <a:p>
              <a:pPr algn="ctr">
                <a:spcBef>
                  <a:spcPts val="1000"/>
                </a:spcBef>
                <a:buFont typeface="Arial" pitchFamily="34" charset="0"/>
                <a:buNone/>
              </a:pPr>
              <a:r>
                <a:rPr lang="en-US" altLang="zh-CN" sz="32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2</a:t>
              </a:r>
              <a:endParaRPr lang="zh-CN" altLang="en-US" dirty="0">
                <a:sym typeface="Calibri" pitchFamily="34" charset="0"/>
              </a:endParaRP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F27219A2-F5C8-44EA-846C-68688EF8A043}"/>
                </a:ext>
              </a:extLst>
            </p:cNvPr>
            <p:cNvGrpSpPr/>
            <p:nvPr/>
          </p:nvGrpSpPr>
          <p:grpSpPr>
            <a:xfrm>
              <a:off x="3087226" y="2689760"/>
              <a:ext cx="1012457" cy="877821"/>
              <a:chOff x="3087226" y="2689760"/>
              <a:chExt cx="1012457" cy="877821"/>
            </a:xfrm>
          </p:grpSpPr>
          <p:sp>
            <p:nvSpPr>
              <p:cNvPr id="19" name="Freeform 7">
                <a:extLst>
                  <a:ext uri="{FF2B5EF4-FFF2-40B4-BE49-F238E27FC236}">
                    <a16:creationId xmlns:a16="http://schemas.microsoft.com/office/drawing/2014/main" xmlns="" id="{981B0A91-E5C1-4636-BBD1-2B00F36B4C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087226" y="2689760"/>
                <a:ext cx="1012457" cy="877821"/>
              </a:xfrm>
              <a:custGeom>
                <a:avLst/>
                <a:gdLst>
                  <a:gd name="T0" fmla="*/ 0 w 709"/>
                  <a:gd name="T1" fmla="*/ 2147483647 h 614"/>
                  <a:gd name="T2" fmla="*/ 2147483647 w 709"/>
                  <a:gd name="T3" fmla="*/ 0 h 614"/>
                  <a:gd name="T4" fmla="*/ 2147483647 w 709"/>
                  <a:gd name="T5" fmla="*/ 2147483647 h 614"/>
                  <a:gd name="T6" fmla="*/ 0 w 709"/>
                  <a:gd name="T7" fmla="*/ 2147483647 h 614"/>
                  <a:gd name="T8" fmla="*/ 0 w 709"/>
                  <a:gd name="T9" fmla="*/ 2147483647 h 61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09"/>
                  <a:gd name="T16" fmla="*/ 0 h 614"/>
                  <a:gd name="T17" fmla="*/ 709 w 709"/>
                  <a:gd name="T18" fmla="*/ 614 h 61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09" h="614">
                    <a:moveTo>
                      <a:pt x="0" y="614"/>
                    </a:moveTo>
                    <a:lnTo>
                      <a:pt x="355" y="0"/>
                    </a:lnTo>
                    <a:lnTo>
                      <a:pt x="709" y="614"/>
                    </a:lnTo>
                    <a:lnTo>
                      <a:pt x="0" y="614"/>
                    </a:lnTo>
                    <a:close/>
                  </a:path>
                </a:pathLst>
              </a:custGeom>
              <a:solidFill>
                <a:srgbClr val="F46126"/>
              </a:solidFill>
              <a:ln>
                <a:noFill/>
              </a:ln>
              <a:extLst/>
            </p:spPr>
            <p:txBody>
              <a:bodyPr anchor="ctr" anchorCtr="1"/>
              <a:lstStyle/>
              <a:p>
                <a:endParaRPr lang="zh-CN" altLang="en-US"/>
              </a:p>
            </p:txBody>
          </p:sp>
          <p:sp>
            <p:nvSpPr>
              <p:cNvPr id="20" name="Freeform 296">
                <a:extLst>
                  <a:ext uri="{FF2B5EF4-FFF2-40B4-BE49-F238E27FC236}">
                    <a16:creationId xmlns:a16="http://schemas.microsoft.com/office/drawing/2014/main" xmlns="" id="{BD8F9B22-4D52-4D22-8DF9-A5B60B6FB2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92255" y="3051564"/>
                <a:ext cx="438911" cy="438911"/>
              </a:xfrm>
              <a:custGeom>
                <a:avLst/>
                <a:gdLst>
                  <a:gd name="T0" fmla="*/ 24 w 165"/>
                  <a:gd name="T1" fmla="*/ 31 h 165"/>
                  <a:gd name="T2" fmla="*/ 40 w 165"/>
                  <a:gd name="T3" fmla="*/ 37 h 165"/>
                  <a:gd name="T4" fmla="*/ 48 w 165"/>
                  <a:gd name="T5" fmla="*/ 53 h 165"/>
                  <a:gd name="T6" fmla="*/ 123 w 165"/>
                  <a:gd name="T7" fmla="*/ 72 h 165"/>
                  <a:gd name="T8" fmla="*/ 110 w 165"/>
                  <a:gd name="T9" fmla="*/ 35 h 165"/>
                  <a:gd name="T10" fmla="*/ 105 w 165"/>
                  <a:gd name="T11" fmla="*/ 37 h 165"/>
                  <a:gd name="T12" fmla="*/ 97 w 165"/>
                  <a:gd name="T13" fmla="*/ 35 h 165"/>
                  <a:gd name="T14" fmla="*/ 88 w 165"/>
                  <a:gd name="T15" fmla="*/ 26 h 165"/>
                  <a:gd name="T16" fmla="*/ 86 w 165"/>
                  <a:gd name="T17" fmla="*/ 19 h 165"/>
                  <a:gd name="T18" fmla="*/ 92 w 165"/>
                  <a:gd name="T19" fmla="*/ 6 h 165"/>
                  <a:gd name="T20" fmla="*/ 105 w 165"/>
                  <a:gd name="T21" fmla="*/ 0 h 165"/>
                  <a:gd name="T22" fmla="*/ 112 w 165"/>
                  <a:gd name="T23" fmla="*/ 2 h 165"/>
                  <a:gd name="T24" fmla="*/ 121 w 165"/>
                  <a:gd name="T25" fmla="*/ 11 h 165"/>
                  <a:gd name="T26" fmla="*/ 123 w 165"/>
                  <a:gd name="T27" fmla="*/ 19 h 165"/>
                  <a:gd name="T28" fmla="*/ 119 w 165"/>
                  <a:gd name="T29" fmla="*/ 30 h 165"/>
                  <a:gd name="T30" fmla="*/ 138 w 165"/>
                  <a:gd name="T31" fmla="*/ 59 h 165"/>
                  <a:gd name="T32" fmla="*/ 143 w 165"/>
                  <a:gd name="T33" fmla="*/ 57 h 165"/>
                  <a:gd name="T34" fmla="*/ 160 w 165"/>
                  <a:gd name="T35" fmla="*/ 64 h 165"/>
                  <a:gd name="T36" fmla="*/ 165 w 165"/>
                  <a:gd name="T37" fmla="*/ 79 h 165"/>
                  <a:gd name="T38" fmla="*/ 163 w 165"/>
                  <a:gd name="T39" fmla="*/ 88 h 165"/>
                  <a:gd name="T40" fmla="*/ 152 w 165"/>
                  <a:gd name="T41" fmla="*/ 101 h 165"/>
                  <a:gd name="T42" fmla="*/ 143 w 165"/>
                  <a:gd name="T43" fmla="*/ 103 h 165"/>
                  <a:gd name="T44" fmla="*/ 130 w 165"/>
                  <a:gd name="T45" fmla="*/ 97 h 165"/>
                  <a:gd name="T46" fmla="*/ 121 w 165"/>
                  <a:gd name="T47" fmla="*/ 85 h 165"/>
                  <a:gd name="T48" fmla="*/ 46 w 165"/>
                  <a:gd name="T49" fmla="*/ 66 h 165"/>
                  <a:gd name="T50" fmla="*/ 37 w 165"/>
                  <a:gd name="T51" fmla="*/ 74 h 165"/>
                  <a:gd name="T52" fmla="*/ 50 w 165"/>
                  <a:gd name="T53" fmla="*/ 110 h 165"/>
                  <a:gd name="T54" fmla="*/ 53 w 165"/>
                  <a:gd name="T55" fmla="*/ 108 h 165"/>
                  <a:gd name="T56" fmla="*/ 64 w 165"/>
                  <a:gd name="T57" fmla="*/ 112 h 165"/>
                  <a:gd name="T58" fmla="*/ 79 w 165"/>
                  <a:gd name="T59" fmla="*/ 127 h 165"/>
                  <a:gd name="T60" fmla="*/ 81 w 165"/>
                  <a:gd name="T61" fmla="*/ 138 h 165"/>
                  <a:gd name="T62" fmla="*/ 81 w 165"/>
                  <a:gd name="T63" fmla="*/ 143 h 165"/>
                  <a:gd name="T64" fmla="*/ 73 w 165"/>
                  <a:gd name="T65" fmla="*/ 156 h 165"/>
                  <a:gd name="T66" fmla="*/ 59 w 165"/>
                  <a:gd name="T67" fmla="*/ 164 h 165"/>
                  <a:gd name="T68" fmla="*/ 53 w 165"/>
                  <a:gd name="T69" fmla="*/ 165 h 165"/>
                  <a:gd name="T70" fmla="*/ 42 w 165"/>
                  <a:gd name="T71" fmla="*/ 164 h 165"/>
                  <a:gd name="T72" fmla="*/ 28 w 165"/>
                  <a:gd name="T73" fmla="*/ 149 h 165"/>
                  <a:gd name="T74" fmla="*/ 26 w 165"/>
                  <a:gd name="T75" fmla="*/ 138 h 165"/>
                  <a:gd name="T76" fmla="*/ 26 w 165"/>
                  <a:gd name="T77" fmla="*/ 131 h 165"/>
                  <a:gd name="T78" fmla="*/ 33 w 165"/>
                  <a:gd name="T79" fmla="*/ 118 h 165"/>
                  <a:gd name="T80" fmla="*/ 26 w 165"/>
                  <a:gd name="T81" fmla="*/ 77 h 165"/>
                  <a:gd name="T82" fmla="*/ 24 w 165"/>
                  <a:gd name="T83" fmla="*/ 77 h 165"/>
                  <a:gd name="T84" fmla="*/ 15 w 165"/>
                  <a:gd name="T85" fmla="*/ 75 h 165"/>
                  <a:gd name="T86" fmla="*/ 2 w 165"/>
                  <a:gd name="T87" fmla="*/ 63 h 165"/>
                  <a:gd name="T88" fmla="*/ 0 w 165"/>
                  <a:gd name="T89" fmla="*/ 53 h 165"/>
                  <a:gd name="T90" fmla="*/ 7 w 165"/>
                  <a:gd name="T91" fmla="*/ 37 h 165"/>
                  <a:gd name="T92" fmla="*/ 24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24" y="31"/>
                    </a:moveTo>
                    <a:lnTo>
                      <a:pt x="24" y="31"/>
                    </a:lnTo>
                    <a:lnTo>
                      <a:pt x="33" y="33"/>
                    </a:lnTo>
                    <a:lnTo>
                      <a:pt x="40" y="37"/>
                    </a:lnTo>
                    <a:lnTo>
                      <a:pt x="46" y="44"/>
                    </a:lnTo>
                    <a:lnTo>
                      <a:pt x="48" y="53"/>
                    </a:lnTo>
                    <a:lnTo>
                      <a:pt x="123" y="72"/>
                    </a:lnTo>
                    <a:lnTo>
                      <a:pt x="123" y="72"/>
                    </a:lnTo>
                    <a:lnTo>
                      <a:pt x="127" y="64"/>
                    </a:lnTo>
                    <a:lnTo>
                      <a:pt x="110" y="35"/>
                    </a:lnTo>
                    <a:lnTo>
                      <a:pt x="110" y="35"/>
                    </a:lnTo>
                    <a:lnTo>
                      <a:pt x="105" y="37"/>
                    </a:lnTo>
                    <a:lnTo>
                      <a:pt x="105" y="37"/>
                    </a:lnTo>
                    <a:lnTo>
                      <a:pt x="97" y="35"/>
                    </a:lnTo>
                    <a:lnTo>
                      <a:pt x="92" y="31"/>
                    </a:lnTo>
                    <a:lnTo>
                      <a:pt x="88" y="26"/>
                    </a:lnTo>
                    <a:lnTo>
                      <a:pt x="86" y="19"/>
                    </a:lnTo>
                    <a:lnTo>
                      <a:pt x="86" y="19"/>
                    </a:lnTo>
                    <a:lnTo>
                      <a:pt x="88" y="11"/>
                    </a:lnTo>
                    <a:lnTo>
                      <a:pt x="92" y="6"/>
                    </a:lnTo>
                    <a:lnTo>
                      <a:pt x="97" y="2"/>
                    </a:lnTo>
                    <a:lnTo>
                      <a:pt x="105" y="0"/>
                    </a:lnTo>
                    <a:lnTo>
                      <a:pt x="105" y="0"/>
                    </a:lnTo>
                    <a:lnTo>
                      <a:pt x="112" y="2"/>
                    </a:lnTo>
                    <a:lnTo>
                      <a:pt x="117" y="6"/>
                    </a:lnTo>
                    <a:lnTo>
                      <a:pt x="121" y="11"/>
                    </a:lnTo>
                    <a:lnTo>
                      <a:pt x="123" y="19"/>
                    </a:lnTo>
                    <a:lnTo>
                      <a:pt x="123" y="19"/>
                    </a:lnTo>
                    <a:lnTo>
                      <a:pt x="121" y="24"/>
                    </a:lnTo>
                    <a:lnTo>
                      <a:pt x="119" y="30"/>
                    </a:lnTo>
                    <a:lnTo>
                      <a:pt x="138" y="59"/>
                    </a:lnTo>
                    <a:lnTo>
                      <a:pt x="138" y="59"/>
                    </a:lnTo>
                    <a:lnTo>
                      <a:pt x="143" y="57"/>
                    </a:lnTo>
                    <a:lnTo>
                      <a:pt x="143" y="57"/>
                    </a:lnTo>
                    <a:lnTo>
                      <a:pt x="152" y="59"/>
                    </a:lnTo>
                    <a:lnTo>
                      <a:pt x="160" y="64"/>
                    </a:lnTo>
                    <a:lnTo>
                      <a:pt x="163" y="72"/>
                    </a:lnTo>
                    <a:lnTo>
                      <a:pt x="165" y="79"/>
                    </a:lnTo>
                    <a:lnTo>
                      <a:pt x="165" y="79"/>
                    </a:lnTo>
                    <a:lnTo>
                      <a:pt x="163" y="88"/>
                    </a:lnTo>
                    <a:lnTo>
                      <a:pt x="160" y="96"/>
                    </a:lnTo>
                    <a:lnTo>
                      <a:pt x="152" y="101"/>
                    </a:lnTo>
                    <a:lnTo>
                      <a:pt x="143" y="103"/>
                    </a:lnTo>
                    <a:lnTo>
                      <a:pt x="143" y="103"/>
                    </a:lnTo>
                    <a:lnTo>
                      <a:pt x="136" y="101"/>
                    </a:lnTo>
                    <a:lnTo>
                      <a:pt x="130" y="97"/>
                    </a:lnTo>
                    <a:lnTo>
                      <a:pt x="125" y="92"/>
                    </a:lnTo>
                    <a:lnTo>
                      <a:pt x="121" y="85"/>
                    </a:lnTo>
                    <a:lnTo>
                      <a:pt x="46" y="66"/>
                    </a:lnTo>
                    <a:lnTo>
                      <a:pt x="46" y="66"/>
                    </a:lnTo>
                    <a:lnTo>
                      <a:pt x="42" y="70"/>
                    </a:lnTo>
                    <a:lnTo>
                      <a:pt x="37" y="74"/>
                    </a:lnTo>
                    <a:lnTo>
                      <a:pt x="50" y="110"/>
                    </a:lnTo>
                    <a:lnTo>
                      <a:pt x="50" y="110"/>
                    </a:lnTo>
                    <a:lnTo>
                      <a:pt x="53" y="108"/>
                    </a:lnTo>
                    <a:lnTo>
                      <a:pt x="53" y="108"/>
                    </a:lnTo>
                    <a:lnTo>
                      <a:pt x="59" y="110"/>
                    </a:lnTo>
                    <a:lnTo>
                      <a:pt x="64" y="112"/>
                    </a:lnTo>
                    <a:lnTo>
                      <a:pt x="73" y="118"/>
                    </a:lnTo>
                    <a:lnTo>
                      <a:pt x="79" y="127"/>
                    </a:lnTo>
                    <a:lnTo>
                      <a:pt x="81" y="132"/>
                    </a:lnTo>
                    <a:lnTo>
                      <a:pt x="81" y="138"/>
                    </a:lnTo>
                    <a:lnTo>
                      <a:pt x="81" y="138"/>
                    </a:lnTo>
                    <a:lnTo>
                      <a:pt x="81" y="143"/>
                    </a:lnTo>
                    <a:lnTo>
                      <a:pt x="79" y="149"/>
                    </a:lnTo>
                    <a:lnTo>
                      <a:pt x="73" y="156"/>
                    </a:lnTo>
                    <a:lnTo>
                      <a:pt x="64" y="164"/>
                    </a:lnTo>
                    <a:lnTo>
                      <a:pt x="59" y="164"/>
                    </a:lnTo>
                    <a:lnTo>
                      <a:pt x="53" y="165"/>
                    </a:lnTo>
                    <a:lnTo>
                      <a:pt x="53" y="165"/>
                    </a:lnTo>
                    <a:lnTo>
                      <a:pt x="48" y="164"/>
                    </a:lnTo>
                    <a:lnTo>
                      <a:pt x="42" y="164"/>
                    </a:lnTo>
                    <a:lnTo>
                      <a:pt x="33" y="156"/>
                    </a:lnTo>
                    <a:lnTo>
                      <a:pt x="28" y="149"/>
                    </a:lnTo>
                    <a:lnTo>
                      <a:pt x="26" y="143"/>
                    </a:lnTo>
                    <a:lnTo>
                      <a:pt x="26" y="138"/>
                    </a:lnTo>
                    <a:lnTo>
                      <a:pt x="26" y="138"/>
                    </a:lnTo>
                    <a:lnTo>
                      <a:pt x="26" y="131"/>
                    </a:lnTo>
                    <a:lnTo>
                      <a:pt x="29" y="123"/>
                    </a:lnTo>
                    <a:lnTo>
                      <a:pt x="33" y="118"/>
                    </a:lnTo>
                    <a:lnTo>
                      <a:pt x="39" y="114"/>
                    </a:lnTo>
                    <a:lnTo>
                      <a:pt x="26" y="77"/>
                    </a:lnTo>
                    <a:lnTo>
                      <a:pt x="26" y="77"/>
                    </a:lnTo>
                    <a:lnTo>
                      <a:pt x="24" y="77"/>
                    </a:lnTo>
                    <a:lnTo>
                      <a:pt x="24" y="77"/>
                    </a:lnTo>
                    <a:lnTo>
                      <a:pt x="15" y="75"/>
                    </a:lnTo>
                    <a:lnTo>
                      <a:pt x="7" y="70"/>
                    </a:lnTo>
                    <a:lnTo>
                      <a:pt x="2" y="63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2" y="44"/>
                    </a:lnTo>
                    <a:lnTo>
                      <a:pt x="7" y="37"/>
                    </a:lnTo>
                    <a:lnTo>
                      <a:pt x="15" y="33"/>
                    </a:lnTo>
                    <a:lnTo>
                      <a:pt x="24" y="31"/>
                    </a:lnTo>
                    <a:lnTo>
                      <a:pt x="24" y="3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21" name="TextBox 16">
            <a:extLst>
              <a:ext uri="{FF2B5EF4-FFF2-40B4-BE49-F238E27FC236}">
                <a16:creationId xmlns:a16="http://schemas.microsoft.com/office/drawing/2014/main" xmlns="" id="{2D1CF274-48FC-46F0-9C4A-3FAA80A9B0D4}"/>
              </a:ext>
            </a:extLst>
          </p:cNvPr>
          <p:cNvSpPr txBox="1"/>
          <p:nvPr/>
        </p:nvSpPr>
        <p:spPr>
          <a:xfrm>
            <a:off x="4988978" y="3668498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输入您的内容，或复制内容后右键选择只保留文本粘贴内容。输入您的内容， 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6">
            <a:extLst>
              <a:ext uri="{FF2B5EF4-FFF2-40B4-BE49-F238E27FC236}">
                <a16:creationId xmlns:a16="http://schemas.microsoft.com/office/drawing/2014/main" xmlns="" id="{FF80C56B-4285-4AF2-814D-DA7622B63D8A}"/>
              </a:ext>
            </a:extLst>
          </p:cNvPr>
          <p:cNvSpPr txBox="1"/>
          <p:nvPr/>
        </p:nvSpPr>
        <p:spPr>
          <a:xfrm>
            <a:off x="4433759" y="2627821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输入您的内容，或复制内容后右键选择只保留文本粘贴内容。输入您的内容， 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6">
            <a:extLst>
              <a:ext uri="{FF2B5EF4-FFF2-40B4-BE49-F238E27FC236}">
                <a16:creationId xmlns:a16="http://schemas.microsoft.com/office/drawing/2014/main" xmlns="" id="{6F5AEF99-C2A8-4B73-8795-3FF3EFDBA6B2}"/>
              </a:ext>
            </a:extLst>
          </p:cNvPr>
          <p:cNvSpPr txBox="1"/>
          <p:nvPr/>
        </p:nvSpPr>
        <p:spPr>
          <a:xfrm>
            <a:off x="4031160" y="1600555"/>
            <a:ext cx="5335899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输入您的内容，或复制内容后右键选择只保留文本粘贴内容。输入您的内容， 或复制内容后右键选择只保留文本粘贴内容。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59482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1" grpId="0"/>
      <p:bldP spid="22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1226484-5471-4131-A9C3-8BE16B528744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90C9C973-2031-4041-8204-FD31F03A6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ED7353A8-7F62-41DA-8557-3D3FA01BD142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燕尾形箭头 39">
            <a:extLst>
              <a:ext uri="{FF2B5EF4-FFF2-40B4-BE49-F238E27FC236}">
                <a16:creationId xmlns:a16="http://schemas.microsoft.com/office/drawing/2014/main" xmlns="" id="{0A6CB7A4-71B4-4F42-A940-80A9B3A06571}"/>
              </a:ext>
            </a:extLst>
          </p:cNvPr>
          <p:cNvSpPr/>
          <p:nvPr/>
        </p:nvSpPr>
        <p:spPr>
          <a:xfrm>
            <a:off x="1423780" y="3102922"/>
            <a:ext cx="9405532" cy="228600"/>
          </a:xfrm>
          <a:prstGeom prst="notchedRightArrow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56E978A7-716D-4C5F-B5A0-28CA703109EB}"/>
              </a:ext>
            </a:extLst>
          </p:cNvPr>
          <p:cNvSpPr/>
          <p:nvPr/>
        </p:nvSpPr>
        <p:spPr>
          <a:xfrm>
            <a:off x="4764568" y="3133958"/>
            <a:ext cx="166533" cy="1665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9B71632A-8E58-42F9-BCE8-BDE0005BD131}"/>
              </a:ext>
            </a:extLst>
          </p:cNvPr>
          <p:cNvSpPr/>
          <p:nvPr/>
        </p:nvSpPr>
        <p:spPr>
          <a:xfrm>
            <a:off x="7259981" y="3133958"/>
            <a:ext cx="166533" cy="1665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F36B36D9-CCB1-4B9C-8735-ADFFF4D4BAD3}"/>
              </a:ext>
            </a:extLst>
          </p:cNvPr>
          <p:cNvSpPr/>
          <p:nvPr/>
        </p:nvSpPr>
        <p:spPr>
          <a:xfrm>
            <a:off x="9740344" y="3133958"/>
            <a:ext cx="166533" cy="1665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3C7E79ED-1264-4009-88D3-CE06130F8467}"/>
              </a:ext>
            </a:extLst>
          </p:cNvPr>
          <p:cNvSpPr/>
          <p:nvPr/>
        </p:nvSpPr>
        <p:spPr>
          <a:xfrm>
            <a:off x="2284208" y="3133958"/>
            <a:ext cx="166533" cy="166533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1" tIns="45716" rIns="91431" bIns="45716" rtlCol="0" anchor="ctr"/>
          <a:lstStyle/>
          <a:p>
            <a:pPr algn="ctr"/>
            <a:endParaRPr lang="zh-CN" altLang="en-US" sz="2489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7652DF65-358E-4469-B26C-B2FEDAA205A3}"/>
              </a:ext>
            </a:extLst>
          </p:cNvPr>
          <p:cNvGrpSpPr/>
          <p:nvPr/>
        </p:nvGrpSpPr>
        <p:grpSpPr>
          <a:xfrm>
            <a:off x="4364200" y="1894329"/>
            <a:ext cx="962021" cy="962022"/>
            <a:chOff x="4341368" y="2343128"/>
            <a:chExt cx="962021" cy="962021"/>
          </a:xfrm>
          <a:solidFill>
            <a:srgbClr val="F46126"/>
          </a:solidFill>
        </p:grpSpPr>
        <p:sp>
          <p:nvSpPr>
            <p:cNvPr id="13" name="泪滴形 12">
              <a:extLst>
                <a:ext uri="{FF2B5EF4-FFF2-40B4-BE49-F238E27FC236}">
                  <a16:creationId xmlns:a16="http://schemas.microsoft.com/office/drawing/2014/main" xmlns="" id="{DC30F81E-6370-4572-B9AE-B4D6A2C46E93}"/>
                </a:ext>
              </a:extLst>
            </p:cNvPr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xmlns="" id="{B1A76AE4-9922-44EF-B5A0-C7F127701329}"/>
                </a:ext>
              </a:extLst>
            </p:cNvPr>
            <p:cNvSpPr txBox="1"/>
            <p:nvPr/>
          </p:nvSpPr>
          <p:spPr>
            <a:xfrm>
              <a:off x="4412016" y="2624083"/>
              <a:ext cx="820724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80E740D-1EEF-4F96-A31F-E649F0A3884C}"/>
              </a:ext>
            </a:extLst>
          </p:cNvPr>
          <p:cNvGrpSpPr/>
          <p:nvPr/>
        </p:nvGrpSpPr>
        <p:grpSpPr>
          <a:xfrm>
            <a:off x="1882528" y="1894326"/>
            <a:ext cx="962021" cy="962021"/>
            <a:chOff x="1784435" y="2343128"/>
            <a:chExt cx="962021" cy="962021"/>
          </a:xfrm>
          <a:solidFill>
            <a:srgbClr val="F46126"/>
          </a:solidFill>
        </p:grpSpPr>
        <p:sp>
          <p:nvSpPr>
            <p:cNvPr id="16" name="泪滴形 15">
              <a:extLst>
                <a:ext uri="{FF2B5EF4-FFF2-40B4-BE49-F238E27FC236}">
                  <a16:creationId xmlns:a16="http://schemas.microsoft.com/office/drawing/2014/main" xmlns="" id="{69235536-4EED-4EF4-A051-4F6544A69668}"/>
                </a:ext>
              </a:extLst>
            </p:cNvPr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18B680F2-C9E0-4BF7-A1BF-3D365373A917}"/>
                </a:ext>
              </a:extLst>
            </p:cNvPr>
            <p:cNvSpPr txBox="1"/>
            <p:nvPr/>
          </p:nvSpPr>
          <p:spPr>
            <a:xfrm>
              <a:off x="1838580" y="2595809"/>
              <a:ext cx="853730" cy="461665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20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40F92F2A-6A72-4F49-93D2-67977986C2C3}"/>
              </a:ext>
            </a:extLst>
          </p:cNvPr>
          <p:cNvGrpSpPr/>
          <p:nvPr/>
        </p:nvGrpSpPr>
        <p:grpSpPr>
          <a:xfrm>
            <a:off x="9342597" y="1894329"/>
            <a:ext cx="962021" cy="962022"/>
            <a:chOff x="9455232" y="2343128"/>
            <a:chExt cx="962021" cy="962021"/>
          </a:xfrm>
          <a:solidFill>
            <a:srgbClr val="F46126"/>
          </a:solidFill>
        </p:grpSpPr>
        <p:sp>
          <p:nvSpPr>
            <p:cNvPr id="19" name="泪滴形 18">
              <a:extLst>
                <a:ext uri="{FF2B5EF4-FFF2-40B4-BE49-F238E27FC236}">
                  <a16:creationId xmlns:a16="http://schemas.microsoft.com/office/drawing/2014/main" xmlns="" id="{FEA4314D-828C-4631-8E4A-3C49EF95FCF7}"/>
                </a:ext>
              </a:extLst>
            </p:cNvPr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FF5D2FE6-0692-47ED-82E2-D4452275B415}"/>
                </a:ext>
              </a:extLst>
            </p:cNvPr>
            <p:cNvSpPr txBox="1"/>
            <p:nvPr/>
          </p:nvSpPr>
          <p:spPr>
            <a:xfrm>
              <a:off x="9525883" y="2652355"/>
              <a:ext cx="820724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C5224FD-8586-4612-9E89-FBFBC189812D}"/>
              </a:ext>
            </a:extLst>
          </p:cNvPr>
          <p:cNvGrpSpPr/>
          <p:nvPr/>
        </p:nvGrpSpPr>
        <p:grpSpPr>
          <a:xfrm>
            <a:off x="6860925" y="1894328"/>
            <a:ext cx="962021" cy="962022"/>
            <a:chOff x="6898301" y="2343128"/>
            <a:chExt cx="962021" cy="962021"/>
          </a:xfrm>
          <a:solidFill>
            <a:srgbClr val="F46126"/>
          </a:solidFill>
        </p:grpSpPr>
        <p:sp>
          <p:nvSpPr>
            <p:cNvPr id="22" name="泪滴形 21">
              <a:extLst>
                <a:ext uri="{FF2B5EF4-FFF2-40B4-BE49-F238E27FC236}">
                  <a16:creationId xmlns:a16="http://schemas.microsoft.com/office/drawing/2014/main" xmlns="" id="{F3089EC2-2598-42F5-A81C-4C5028FF1A1B}"/>
                </a:ext>
              </a:extLst>
            </p:cNvPr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89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8C6C1E21-3A1E-496D-A580-C391AC4F1C31}"/>
                </a:ext>
              </a:extLst>
            </p:cNvPr>
            <p:cNvSpPr txBox="1"/>
            <p:nvPr/>
          </p:nvSpPr>
          <p:spPr>
            <a:xfrm>
              <a:off x="6952446" y="2624083"/>
              <a:ext cx="853730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文字</a:t>
              </a:r>
            </a:p>
          </p:txBody>
        </p:sp>
      </p:grp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2514DDA-18F6-4598-B089-CFA4943383C4}"/>
              </a:ext>
            </a:extLst>
          </p:cNvPr>
          <p:cNvSpPr/>
          <p:nvPr/>
        </p:nvSpPr>
        <p:spPr>
          <a:xfrm>
            <a:off x="1680793" y="362895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4DB51A90-377B-410A-B7DD-B1957B9A1A76}"/>
              </a:ext>
            </a:extLst>
          </p:cNvPr>
          <p:cNvSpPr/>
          <p:nvPr/>
        </p:nvSpPr>
        <p:spPr>
          <a:xfrm>
            <a:off x="4164958" y="362895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87F6E32E-CA2E-472D-90F1-1BDE5ABA585C}"/>
              </a:ext>
            </a:extLst>
          </p:cNvPr>
          <p:cNvSpPr/>
          <p:nvPr/>
        </p:nvSpPr>
        <p:spPr>
          <a:xfrm>
            <a:off x="6689934" y="362895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4F7BF48-928F-4B24-BF0E-50A1B3BC1DC9}"/>
              </a:ext>
            </a:extLst>
          </p:cNvPr>
          <p:cNvSpPr/>
          <p:nvPr/>
        </p:nvSpPr>
        <p:spPr>
          <a:xfrm>
            <a:off x="9083763" y="3628956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62876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24" grpId="0"/>
      <p:bldP spid="26" grpId="0"/>
      <p:bldP spid="28" grpId="0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63E98EC-C2E9-4DC0-9F90-7DF6FD3E4D74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4BB53550-2F40-41D7-8546-864357237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C3ADFB78-9E3B-400A-8821-1368AEE31FC6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F3E08AFA-40F2-40D2-96E8-9E50D9B4A487}"/>
              </a:ext>
            </a:extLst>
          </p:cNvPr>
          <p:cNvSpPr>
            <a:spLocks noChangeAspect="1"/>
          </p:cNvSpPr>
          <p:nvPr/>
        </p:nvSpPr>
        <p:spPr>
          <a:xfrm>
            <a:off x="1527736" y="2308298"/>
            <a:ext cx="4002184" cy="1800000"/>
          </a:xfrm>
          <a:prstGeom prst="rect">
            <a:avLst/>
          </a:prstGeom>
          <a:noFill/>
          <a:ln w="57150">
            <a:solidFill>
              <a:srgbClr val="F46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xmlns="" id="{07DF9FFE-7A17-426D-9097-91D6A51E7FCD}"/>
              </a:ext>
            </a:extLst>
          </p:cNvPr>
          <p:cNvSpPr>
            <a:spLocks noChangeAspect="1"/>
          </p:cNvSpPr>
          <p:nvPr/>
        </p:nvSpPr>
        <p:spPr>
          <a:xfrm>
            <a:off x="6929019" y="2308298"/>
            <a:ext cx="4002184" cy="1800000"/>
          </a:xfrm>
          <a:prstGeom prst="rect">
            <a:avLst/>
          </a:prstGeom>
          <a:noFill/>
          <a:ln w="57150">
            <a:solidFill>
              <a:srgbClr val="F46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ea typeface="微软雅黑" panose="020B0503020204020204" pitchFamily="34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0C700A00-44DB-454B-B693-87C50DB02786}"/>
              </a:ext>
            </a:extLst>
          </p:cNvPr>
          <p:cNvGrpSpPr/>
          <p:nvPr/>
        </p:nvGrpSpPr>
        <p:grpSpPr>
          <a:xfrm rot="19800000">
            <a:off x="1431082" y="2281772"/>
            <a:ext cx="1051774" cy="633413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12" name="任意多边形 93">
              <a:extLst>
                <a:ext uri="{FF2B5EF4-FFF2-40B4-BE49-F238E27FC236}">
                  <a16:creationId xmlns:a16="http://schemas.microsoft.com/office/drawing/2014/main" xmlns="" id="{A7615BB6-7C46-45B2-B72F-E7386B27153C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xmlns="" id="{2F3E7466-6FDB-41D1-A136-AB0792D399AE}"/>
                </a:ext>
              </a:extLst>
            </p:cNvPr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xmlns="" id="{C3030D28-DC6E-4597-A1F5-CEA7465C7A78}"/>
                </a:ext>
              </a:extLst>
            </p:cNvPr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DBFE4EE3-2CF2-4403-A633-2DDDDEB32E05}"/>
              </a:ext>
            </a:extLst>
          </p:cNvPr>
          <p:cNvGrpSpPr/>
          <p:nvPr/>
        </p:nvGrpSpPr>
        <p:grpSpPr>
          <a:xfrm rot="19800000">
            <a:off x="6805294" y="2299477"/>
            <a:ext cx="1051774" cy="633413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19" name="任意多边形 98">
              <a:extLst>
                <a:ext uri="{FF2B5EF4-FFF2-40B4-BE49-F238E27FC236}">
                  <a16:creationId xmlns:a16="http://schemas.microsoft.com/office/drawing/2014/main" xmlns="" id="{D516A4B4-2E2D-4288-B459-9DC9946457F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2F7C3055-9571-42C6-BBAE-70BB103327D2}"/>
                </a:ext>
              </a:extLst>
            </p:cNvPr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21" name="Freeform 23">
                <a:extLst>
                  <a:ext uri="{FF2B5EF4-FFF2-40B4-BE49-F238E27FC236}">
                    <a16:creationId xmlns:a16="http://schemas.microsoft.com/office/drawing/2014/main" xmlns="" id="{52FBF636-469C-4700-ABA9-9852BB31F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27">
                <a:extLst>
                  <a:ext uri="{FF2B5EF4-FFF2-40B4-BE49-F238E27FC236}">
                    <a16:creationId xmlns:a16="http://schemas.microsoft.com/office/drawing/2014/main" xmlns="" id="{300914C0-50B4-43F1-BEA7-C6917185D94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dirty="0"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72102A38-D958-4810-9CE6-1828081CE78B}"/>
              </a:ext>
            </a:extLst>
          </p:cNvPr>
          <p:cNvSpPr/>
          <p:nvPr/>
        </p:nvSpPr>
        <p:spPr>
          <a:xfrm>
            <a:off x="2552929" y="2511386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rgbClr val="F461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矩形 47">
            <a:extLst>
              <a:ext uri="{FF2B5EF4-FFF2-40B4-BE49-F238E27FC236}">
                <a16:creationId xmlns:a16="http://schemas.microsoft.com/office/drawing/2014/main" xmlns="" id="{D6E8E781-A329-49E0-8563-3DCCA4FAB3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39376" y="2969328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08171361-2A31-48BF-83C7-A4CF9F1C0717}"/>
              </a:ext>
            </a:extLst>
          </p:cNvPr>
          <p:cNvSpPr/>
          <p:nvPr/>
        </p:nvSpPr>
        <p:spPr>
          <a:xfrm>
            <a:off x="7951900" y="2511386"/>
            <a:ext cx="1951799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rgbClr val="F461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>
            <a:extLst>
              <a:ext uri="{FF2B5EF4-FFF2-40B4-BE49-F238E27FC236}">
                <a16:creationId xmlns:a16="http://schemas.microsoft.com/office/drawing/2014/main" xmlns="" id="{D8E3ECAD-C707-4C4C-8A08-4313C4F8E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38347" y="2969328"/>
            <a:ext cx="3033496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10651716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6" grpId="0"/>
      <p:bldP spid="27" grpId="0"/>
      <p:bldP spid="28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E6C3DE0-315C-4865-BE31-2FEA74C98E23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03709FC9-7B74-4415-89AB-D914CA9008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DE380581-DBD0-4844-966D-A2539CACF60C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Oval 6">
            <a:extLst>
              <a:ext uri="{FF2B5EF4-FFF2-40B4-BE49-F238E27FC236}">
                <a16:creationId xmlns:a16="http://schemas.microsoft.com/office/drawing/2014/main" xmlns="" id="{203F3A60-A4D7-4BB3-B25A-210A831DB2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5047" y="4903654"/>
            <a:ext cx="2112963" cy="144462"/>
          </a:xfrm>
          <a:prstGeom prst="ellipse">
            <a:avLst/>
          </a:prstGeom>
          <a:gradFill rotWithShape="1">
            <a:gsLst>
              <a:gs pos="0">
                <a:srgbClr val="000000">
                  <a:alpha val="20000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zh-CN" altLang="en-US" sz="1600">
              <a:solidFill>
                <a:schemeClr val="tx1">
                  <a:lumMod val="65000"/>
                  <a:lumOff val="35000"/>
                </a:schemeClr>
              </a:solidFill>
              <a:ea typeface="黑体" pitchFamily="49" charset="-122"/>
            </a:endParaRPr>
          </a:p>
        </p:txBody>
      </p:sp>
      <p:grpSp>
        <p:nvGrpSpPr>
          <p:cNvPr id="8" name="Group 31">
            <a:extLst>
              <a:ext uri="{FF2B5EF4-FFF2-40B4-BE49-F238E27FC236}">
                <a16:creationId xmlns:a16="http://schemas.microsoft.com/office/drawing/2014/main" xmlns="" id="{F1A0DF89-77BF-47F0-8748-D46F1BE7A66F}"/>
              </a:ext>
            </a:extLst>
          </p:cNvPr>
          <p:cNvGrpSpPr>
            <a:grpSpLocks/>
          </p:cNvGrpSpPr>
          <p:nvPr/>
        </p:nvGrpSpPr>
        <p:grpSpPr bwMode="auto">
          <a:xfrm>
            <a:off x="5447760" y="992773"/>
            <a:ext cx="1746250" cy="1746250"/>
            <a:chOff x="2468" y="965"/>
            <a:chExt cx="825" cy="825"/>
          </a:xfrm>
        </p:grpSpPr>
        <p:sp>
          <p:nvSpPr>
            <p:cNvPr id="9" name="Freeform 13">
              <a:extLst>
                <a:ext uri="{FF2B5EF4-FFF2-40B4-BE49-F238E27FC236}">
                  <a16:creationId xmlns:a16="http://schemas.microsoft.com/office/drawing/2014/main" xmlns="" id="{BCB48FF2-B29D-4863-BEC5-ADD5FE780651}"/>
                </a:ext>
              </a:extLst>
            </p:cNvPr>
            <p:cNvSpPr>
              <a:spLocks/>
            </p:cNvSpPr>
            <p:nvPr/>
          </p:nvSpPr>
          <p:spPr bwMode="auto">
            <a:xfrm>
              <a:off x="2477" y="984"/>
              <a:ext cx="805" cy="804"/>
            </a:xfrm>
            <a:custGeom>
              <a:avLst/>
              <a:gdLst>
                <a:gd name="T0" fmla="*/ 217 w 401"/>
                <a:gd name="T1" fmla="*/ 491 h 401"/>
                <a:gd name="T2" fmla="*/ 279 w 401"/>
                <a:gd name="T3" fmla="*/ 531 h 401"/>
                <a:gd name="T4" fmla="*/ 0 w 401"/>
                <a:gd name="T5" fmla="*/ 804 h 401"/>
                <a:gd name="T6" fmla="*/ 299 w 401"/>
                <a:gd name="T7" fmla="*/ 1105 h 401"/>
                <a:gd name="T8" fmla="*/ 355 w 401"/>
                <a:gd name="T9" fmla="*/ 1000 h 401"/>
                <a:gd name="T10" fmla="*/ 628 w 401"/>
                <a:gd name="T11" fmla="*/ 1000 h 401"/>
                <a:gd name="T12" fmla="*/ 628 w 401"/>
                <a:gd name="T13" fmla="*/ 1275 h 401"/>
                <a:gd name="T14" fmla="*/ 524 w 401"/>
                <a:gd name="T15" fmla="*/ 1327 h 401"/>
                <a:gd name="T16" fmla="*/ 811 w 401"/>
                <a:gd name="T17" fmla="*/ 1612 h 401"/>
                <a:gd name="T18" fmla="*/ 1084 w 401"/>
                <a:gd name="T19" fmla="*/ 1335 h 401"/>
                <a:gd name="T20" fmla="*/ 1124 w 401"/>
                <a:gd name="T21" fmla="*/ 1395 h 401"/>
                <a:gd name="T22" fmla="*/ 1399 w 401"/>
                <a:gd name="T23" fmla="*/ 1395 h 401"/>
                <a:gd name="T24" fmla="*/ 1399 w 401"/>
                <a:gd name="T25" fmla="*/ 1121 h 401"/>
                <a:gd name="T26" fmla="*/ 1337 w 401"/>
                <a:gd name="T27" fmla="*/ 1081 h 401"/>
                <a:gd name="T28" fmla="*/ 1616 w 401"/>
                <a:gd name="T29" fmla="*/ 804 h 401"/>
                <a:gd name="T30" fmla="*/ 1341 w 401"/>
                <a:gd name="T31" fmla="*/ 531 h 401"/>
                <a:gd name="T32" fmla="*/ 1289 w 401"/>
                <a:gd name="T33" fmla="*/ 612 h 401"/>
                <a:gd name="T34" fmla="*/ 1016 w 401"/>
                <a:gd name="T35" fmla="*/ 612 h 401"/>
                <a:gd name="T36" fmla="*/ 1016 w 401"/>
                <a:gd name="T37" fmla="*/ 337 h 401"/>
                <a:gd name="T38" fmla="*/ 1100 w 401"/>
                <a:gd name="T39" fmla="*/ 289 h 401"/>
                <a:gd name="T40" fmla="*/ 811 w 401"/>
                <a:gd name="T41" fmla="*/ 0 h 401"/>
                <a:gd name="T42" fmla="*/ 532 w 401"/>
                <a:gd name="T43" fmla="*/ 273 h 401"/>
                <a:gd name="T44" fmla="*/ 492 w 401"/>
                <a:gd name="T45" fmla="*/ 217 h 401"/>
                <a:gd name="T46" fmla="*/ 217 w 401"/>
                <a:gd name="T47" fmla="*/ 217 h 401"/>
                <a:gd name="T48" fmla="*/ 217 w 401"/>
                <a:gd name="T49" fmla="*/ 491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54" y="122"/>
                  </a:moveTo>
                  <a:cubicBezTo>
                    <a:pt x="58" y="126"/>
                    <a:pt x="63" y="129"/>
                    <a:pt x="69" y="132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74" y="275"/>
                    <a:pt x="74" y="275"/>
                    <a:pt x="74" y="275"/>
                  </a:cubicBezTo>
                  <a:cubicBezTo>
                    <a:pt x="76" y="265"/>
                    <a:pt x="81" y="256"/>
                    <a:pt x="88" y="249"/>
                  </a:cubicBezTo>
                  <a:cubicBezTo>
                    <a:pt x="107" y="230"/>
                    <a:pt x="137" y="230"/>
                    <a:pt x="156" y="249"/>
                  </a:cubicBezTo>
                  <a:cubicBezTo>
                    <a:pt x="175" y="267"/>
                    <a:pt x="175" y="298"/>
                    <a:pt x="156" y="317"/>
                  </a:cubicBezTo>
                  <a:cubicBezTo>
                    <a:pt x="149" y="324"/>
                    <a:pt x="139" y="328"/>
                    <a:pt x="130" y="330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2" y="337"/>
                    <a:pt x="275" y="343"/>
                    <a:pt x="279" y="347"/>
                  </a:cubicBezTo>
                  <a:cubicBezTo>
                    <a:pt x="298" y="366"/>
                    <a:pt x="329" y="366"/>
                    <a:pt x="347" y="347"/>
                  </a:cubicBezTo>
                  <a:cubicBezTo>
                    <a:pt x="366" y="328"/>
                    <a:pt x="366" y="298"/>
                    <a:pt x="347" y="279"/>
                  </a:cubicBezTo>
                  <a:cubicBezTo>
                    <a:pt x="343" y="275"/>
                    <a:pt x="338" y="271"/>
                    <a:pt x="332" y="269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3" y="132"/>
                    <a:pt x="333" y="132"/>
                    <a:pt x="333" y="132"/>
                  </a:cubicBezTo>
                  <a:cubicBezTo>
                    <a:pt x="330" y="139"/>
                    <a:pt x="326" y="146"/>
                    <a:pt x="320" y="152"/>
                  </a:cubicBezTo>
                  <a:cubicBezTo>
                    <a:pt x="302" y="171"/>
                    <a:pt x="271" y="171"/>
                    <a:pt x="252" y="152"/>
                  </a:cubicBezTo>
                  <a:cubicBezTo>
                    <a:pt x="234" y="133"/>
                    <a:pt x="234" y="103"/>
                    <a:pt x="252" y="84"/>
                  </a:cubicBezTo>
                  <a:cubicBezTo>
                    <a:pt x="258" y="78"/>
                    <a:pt x="265" y="74"/>
                    <a:pt x="273" y="72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8"/>
                    <a:pt x="132" y="68"/>
                    <a:pt x="132" y="68"/>
                  </a:cubicBezTo>
                  <a:cubicBezTo>
                    <a:pt x="130" y="63"/>
                    <a:pt x="126" y="58"/>
                    <a:pt x="122" y="54"/>
                  </a:cubicBezTo>
                  <a:cubicBezTo>
                    <a:pt x="103" y="35"/>
                    <a:pt x="73" y="35"/>
                    <a:pt x="54" y="54"/>
                  </a:cubicBezTo>
                  <a:cubicBezTo>
                    <a:pt x="35" y="72"/>
                    <a:pt x="35" y="103"/>
                    <a:pt x="54" y="122"/>
                  </a:cubicBezTo>
                  <a:close/>
                </a:path>
              </a:pathLst>
            </a:custGeom>
            <a:solidFill>
              <a:srgbClr val="F46126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xmlns="" id="{354AD333-23A4-45D3-8D0A-18213F176D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68" y="965"/>
              <a:ext cx="825" cy="825"/>
            </a:xfrm>
            <a:custGeom>
              <a:avLst/>
              <a:gdLst>
                <a:gd name="T0" fmla="*/ 512 w 411"/>
                <a:gd name="T1" fmla="*/ 1341 h 411"/>
                <a:gd name="T2" fmla="*/ 636 w 411"/>
                <a:gd name="T3" fmla="*/ 1285 h 411"/>
                <a:gd name="T4" fmla="*/ 512 w 411"/>
                <a:gd name="T5" fmla="*/ 980 h 411"/>
                <a:gd name="T6" fmla="*/ 335 w 411"/>
                <a:gd name="T7" fmla="*/ 1128 h 411"/>
                <a:gd name="T8" fmla="*/ 0 w 411"/>
                <a:gd name="T9" fmla="*/ 825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31 w 411"/>
                <a:gd name="T17" fmla="*/ 0 h 411"/>
                <a:gd name="T18" fmla="*/ 1124 w 411"/>
                <a:gd name="T19" fmla="*/ 323 h 411"/>
                <a:gd name="T20" fmla="*/ 1048 w 411"/>
                <a:gd name="T21" fmla="*/ 620 h 411"/>
                <a:gd name="T22" fmla="*/ 1301 w 411"/>
                <a:gd name="T23" fmla="*/ 620 h 411"/>
                <a:gd name="T24" fmla="*/ 1353 w 411"/>
                <a:gd name="T25" fmla="*/ 524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72 w 411"/>
                <a:gd name="T35" fmla="*/ 1357 h 411"/>
                <a:gd name="T36" fmla="*/ 1108 w 411"/>
                <a:gd name="T37" fmla="*/ 1333 h 411"/>
                <a:gd name="T38" fmla="*/ 1156 w 411"/>
                <a:gd name="T39" fmla="*/ 1407 h 411"/>
                <a:gd name="T40" fmla="*/ 1411 w 411"/>
                <a:gd name="T41" fmla="*/ 1407 h 411"/>
                <a:gd name="T42" fmla="*/ 1411 w 411"/>
                <a:gd name="T43" fmla="*/ 1156 h 411"/>
                <a:gd name="T44" fmla="*/ 1333 w 411"/>
                <a:gd name="T45" fmla="*/ 1108 h 411"/>
                <a:gd name="T46" fmla="*/ 1365 w 411"/>
                <a:gd name="T47" fmla="*/ 576 h 411"/>
                <a:gd name="T48" fmla="*/ 1176 w 411"/>
                <a:gd name="T49" fmla="*/ 705 h 411"/>
                <a:gd name="T50" fmla="*/ 1028 w 411"/>
                <a:gd name="T51" fmla="*/ 347 h 411"/>
                <a:gd name="T52" fmla="*/ 831 w 411"/>
                <a:gd name="T53" fmla="*/ 40 h 411"/>
                <a:gd name="T54" fmla="*/ 540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36 h 411"/>
                <a:gd name="T62" fmla="*/ 40 w 411"/>
                <a:gd name="T63" fmla="*/ 825 h 411"/>
                <a:gd name="T64" fmla="*/ 363 w 411"/>
                <a:gd name="T65" fmla="*/ 1012 h 411"/>
                <a:gd name="T66" fmla="*/ 656 w 411"/>
                <a:gd name="T67" fmla="*/ 1012 h 411"/>
                <a:gd name="T68" fmla="*/ 572 w 411"/>
                <a:gd name="T69" fmla="*/ 1357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6" y="411"/>
                  </a:moveTo>
                  <a:cubicBezTo>
                    <a:pt x="127" y="333"/>
                    <a:pt x="127" y="333"/>
                    <a:pt x="127" y="333"/>
                  </a:cubicBezTo>
                  <a:cubicBezTo>
                    <a:pt x="134" y="331"/>
                    <a:pt x="134" y="331"/>
                    <a:pt x="134" y="331"/>
                  </a:cubicBezTo>
                  <a:cubicBezTo>
                    <a:pt x="143" y="330"/>
                    <a:pt x="152" y="326"/>
                    <a:pt x="158" y="319"/>
                  </a:cubicBezTo>
                  <a:cubicBezTo>
                    <a:pt x="176" y="302"/>
                    <a:pt x="176" y="273"/>
                    <a:pt x="158" y="256"/>
                  </a:cubicBezTo>
                  <a:cubicBezTo>
                    <a:pt x="150" y="248"/>
                    <a:pt x="139" y="243"/>
                    <a:pt x="127" y="243"/>
                  </a:cubicBezTo>
                  <a:cubicBezTo>
                    <a:pt x="115" y="243"/>
                    <a:pt x="104" y="248"/>
                    <a:pt x="95" y="256"/>
                  </a:cubicBezTo>
                  <a:cubicBezTo>
                    <a:pt x="89" y="263"/>
                    <a:pt x="85" y="271"/>
                    <a:pt x="83" y="280"/>
                  </a:cubicBezTo>
                  <a:cubicBezTo>
                    <a:pt x="82" y="287"/>
                    <a:pt x="82" y="287"/>
                    <a:pt x="82" y="287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4" y="135"/>
                    <a:pt x="60" y="132"/>
                    <a:pt x="56" y="129"/>
                  </a:cubicBezTo>
                  <a:cubicBezTo>
                    <a:pt x="47" y="119"/>
                    <a:pt x="41" y="106"/>
                    <a:pt x="41" y="93"/>
                  </a:cubicBezTo>
                  <a:cubicBezTo>
                    <a:pt x="41" y="79"/>
                    <a:pt x="47" y="66"/>
                    <a:pt x="56" y="56"/>
                  </a:cubicBezTo>
                  <a:cubicBezTo>
                    <a:pt x="66" y="46"/>
                    <a:pt x="79" y="41"/>
                    <a:pt x="93" y="41"/>
                  </a:cubicBezTo>
                  <a:cubicBezTo>
                    <a:pt x="107" y="41"/>
                    <a:pt x="120" y="46"/>
                    <a:pt x="129" y="56"/>
                  </a:cubicBezTo>
                  <a:cubicBezTo>
                    <a:pt x="133" y="59"/>
                    <a:pt x="136" y="63"/>
                    <a:pt x="138" y="67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84" y="79"/>
                    <a:pt x="284" y="79"/>
                    <a:pt x="284" y="79"/>
                  </a:cubicBezTo>
                  <a:cubicBezTo>
                    <a:pt x="279" y="80"/>
                    <a:pt x="279" y="80"/>
                    <a:pt x="279" y="80"/>
                  </a:cubicBezTo>
                  <a:cubicBezTo>
                    <a:pt x="272" y="82"/>
                    <a:pt x="265" y="86"/>
                    <a:pt x="260" y="91"/>
                  </a:cubicBezTo>
                  <a:cubicBezTo>
                    <a:pt x="243" y="109"/>
                    <a:pt x="243" y="137"/>
                    <a:pt x="260" y="154"/>
                  </a:cubicBezTo>
                  <a:cubicBezTo>
                    <a:pt x="268" y="163"/>
                    <a:pt x="280" y="167"/>
                    <a:pt x="292" y="167"/>
                  </a:cubicBezTo>
                  <a:cubicBezTo>
                    <a:pt x="303" y="167"/>
                    <a:pt x="315" y="163"/>
                    <a:pt x="323" y="154"/>
                  </a:cubicBezTo>
                  <a:cubicBezTo>
                    <a:pt x="328" y="149"/>
                    <a:pt x="332" y="143"/>
                    <a:pt x="334" y="136"/>
                  </a:cubicBezTo>
                  <a:cubicBezTo>
                    <a:pt x="336" y="130"/>
                    <a:pt x="336" y="130"/>
                    <a:pt x="336" y="130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8" y="275"/>
                    <a:pt x="351" y="278"/>
                    <a:pt x="355" y="281"/>
                  </a:cubicBezTo>
                  <a:cubicBezTo>
                    <a:pt x="365" y="291"/>
                    <a:pt x="370" y="304"/>
                    <a:pt x="370" y="318"/>
                  </a:cubicBezTo>
                  <a:cubicBezTo>
                    <a:pt x="370" y="332"/>
                    <a:pt x="365" y="345"/>
                    <a:pt x="355" y="355"/>
                  </a:cubicBezTo>
                  <a:cubicBezTo>
                    <a:pt x="345" y="364"/>
                    <a:pt x="332" y="370"/>
                    <a:pt x="318" y="370"/>
                  </a:cubicBezTo>
                  <a:cubicBezTo>
                    <a:pt x="305" y="370"/>
                    <a:pt x="292" y="364"/>
                    <a:pt x="282" y="355"/>
                  </a:cubicBezTo>
                  <a:cubicBezTo>
                    <a:pt x="278" y="351"/>
                    <a:pt x="276" y="347"/>
                    <a:pt x="273" y="343"/>
                  </a:cubicBezTo>
                  <a:lnTo>
                    <a:pt x="206" y="411"/>
                  </a:lnTo>
                  <a:close/>
                  <a:moveTo>
                    <a:pt x="142" y="337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8" y="336"/>
                    <a:pt x="278" y="336"/>
                    <a:pt x="278" y="336"/>
                  </a:cubicBezTo>
                  <a:cubicBezTo>
                    <a:pt x="280" y="341"/>
                    <a:pt x="283" y="345"/>
                    <a:pt x="287" y="349"/>
                  </a:cubicBezTo>
                  <a:cubicBezTo>
                    <a:pt x="295" y="358"/>
                    <a:pt x="306" y="362"/>
                    <a:pt x="318" y="362"/>
                  </a:cubicBezTo>
                  <a:cubicBezTo>
                    <a:pt x="330" y="362"/>
                    <a:pt x="341" y="358"/>
                    <a:pt x="350" y="349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79"/>
                    <a:pt x="336" y="277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9" y="143"/>
                    <a:pt x="339" y="143"/>
                    <a:pt x="339" y="143"/>
                  </a:cubicBezTo>
                  <a:cubicBezTo>
                    <a:pt x="336" y="149"/>
                    <a:pt x="333" y="155"/>
                    <a:pt x="328" y="159"/>
                  </a:cubicBezTo>
                  <a:cubicBezTo>
                    <a:pt x="318" y="169"/>
                    <a:pt x="305" y="175"/>
                    <a:pt x="292" y="175"/>
                  </a:cubicBezTo>
                  <a:cubicBezTo>
                    <a:pt x="278" y="175"/>
                    <a:pt x="265" y="169"/>
                    <a:pt x="255" y="159"/>
                  </a:cubicBezTo>
                  <a:cubicBezTo>
                    <a:pt x="235" y="139"/>
                    <a:pt x="235" y="107"/>
                    <a:pt x="255" y="86"/>
                  </a:cubicBezTo>
                  <a:cubicBezTo>
                    <a:pt x="260" y="82"/>
                    <a:pt x="265" y="78"/>
                    <a:pt x="271" y="75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4" y="75"/>
                    <a:pt x="134" y="75"/>
                    <a:pt x="134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69"/>
                    <a:pt x="48" y="81"/>
                    <a:pt x="48" y="93"/>
                  </a:cubicBezTo>
                  <a:cubicBezTo>
                    <a:pt x="48" y="104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3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77" y="272"/>
                    <a:pt x="77" y="272"/>
                    <a:pt x="77" y="272"/>
                  </a:cubicBezTo>
                  <a:cubicBezTo>
                    <a:pt x="80" y="264"/>
                    <a:pt x="84" y="257"/>
                    <a:pt x="90" y="251"/>
                  </a:cubicBezTo>
                  <a:cubicBezTo>
                    <a:pt x="100" y="241"/>
                    <a:pt x="113" y="236"/>
                    <a:pt x="127" y="236"/>
                  </a:cubicBezTo>
                  <a:cubicBezTo>
                    <a:pt x="141" y="236"/>
                    <a:pt x="154" y="241"/>
                    <a:pt x="163" y="251"/>
                  </a:cubicBezTo>
                  <a:cubicBezTo>
                    <a:pt x="184" y="271"/>
                    <a:pt x="184" y="304"/>
                    <a:pt x="163" y="324"/>
                  </a:cubicBezTo>
                  <a:cubicBezTo>
                    <a:pt x="157" y="330"/>
                    <a:pt x="150" y="335"/>
                    <a:pt x="142" y="337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11" name="Freeform 15">
            <a:extLst>
              <a:ext uri="{FF2B5EF4-FFF2-40B4-BE49-F238E27FC236}">
                <a16:creationId xmlns:a16="http://schemas.microsoft.com/office/drawing/2014/main" xmlns="" id="{5FEF1E55-F749-4F20-9273-F8620C237BB4}"/>
              </a:ext>
            </a:extLst>
          </p:cNvPr>
          <p:cNvSpPr>
            <a:spLocks/>
          </p:cNvSpPr>
          <p:nvPr/>
        </p:nvSpPr>
        <p:spPr bwMode="auto">
          <a:xfrm>
            <a:off x="2453735" y="1261929"/>
            <a:ext cx="2970212" cy="593725"/>
          </a:xfrm>
          <a:custGeom>
            <a:avLst/>
            <a:gdLst>
              <a:gd name="T0" fmla="*/ 0 w 656"/>
              <a:gd name="T1" fmla="*/ 2025388975 h 131"/>
              <a:gd name="T2" fmla="*/ 0 w 656"/>
              <a:gd name="T3" fmla="*/ 602979309 h 131"/>
              <a:gd name="T4" fmla="*/ 599432586 w 656"/>
              <a:gd name="T5" fmla="*/ 0 h 131"/>
              <a:gd name="T6" fmla="*/ 2147483647 w 656"/>
              <a:gd name="T7" fmla="*/ 0 h 131"/>
              <a:gd name="T8" fmla="*/ 0 60000 65536"/>
              <a:gd name="T9" fmla="*/ 0 60000 65536"/>
              <a:gd name="T10" fmla="*/ 0 60000 65536"/>
              <a:gd name="T11" fmla="*/ 0 60000 65536"/>
              <a:gd name="T12" fmla="*/ 0 w 656"/>
              <a:gd name="T13" fmla="*/ 0 h 131"/>
              <a:gd name="T14" fmla="*/ 656 w 656"/>
              <a:gd name="T15" fmla="*/ 131 h 131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656" h="131">
                <a:moveTo>
                  <a:pt x="0" y="131"/>
                </a:moveTo>
                <a:cubicBezTo>
                  <a:pt x="0" y="131"/>
                  <a:pt x="0" y="74"/>
                  <a:pt x="0" y="39"/>
                </a:cubicBezTo>
                <a:cubicBezTo>
                  <a:pt x="0" y="4"/>
                  <a:pt x="18" y="0"/>
                  <a:pt x="39" y="0"/>
                </a:cubicBezTo>
                <a:cubicBezTo>
                  <a:pt x="61" y="0"/>
                  <a:pt x="656" y="0"/>
                  <a:pt x="656" y="0"/>
                </a:cubicBezTo>
              </a:path>
            </a:pathLst>
          </a:custGeom>
          <a:noFill/>
          <a:ln w="19050" cap="flat">
            <a:solidFill>
              <a:srgbClr val="F46126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Freeform 16">
            <a:extLst>
              <a:ext uri="{FF2B5EF4-FFF2-40B4-BE49-F238E27FC236}">
                <a16:creationId xmlns:a16="http://schemas.microsoft.com/office/drawing/2014/main" xmlns="" id="{EEA0DFBD-A965-48F7-B8A8-4C9B0583DCF0}"/>
              </a:ext>
            </a:extLst>
          </p:cNvPr>
          <p:cNvSpPr>
            <a:spLocks/>
          </p:cNvSpPr>
          <p:nvPr/>
        </p:nvSpPr>
        <p:spPr bwMode="auto">
          <a:xfrm>
            <a:off x="7644860" y="760279"/>
            <a:ext cx="2133600" cy="1214437"/>
          </a:xfrm>
          <a:custGeom>
            <a:avLst/>
            <a:gdLst>
              <a:gd name="T0" fmla="*/ 0 w 471"/>
              <a:gd name="T1" fmla="*/ 2147483647 h 268"/>
              <a:gd name="T2" fmla="*/ 0 w 471"/>
              <a:gd name="T3" fmla="*/ 770710622 h 268"/>
              <a:gd name="T4" fmla="*/ 831071242 w 471"/>
              <a:gd name="T5" fmla="*/ 0 h 268"/>
              <a:gd name="T6" fmla="*/ 2147483647 w 471"/>
              <a:gd name="T7" fmla="*/ 0 h 268"/>
              <a:gd name="T8" fmla="*/ 2147483647 w 471"/>
              <a:gd name="T9" fmla="*/ 662809815 h 268"/>
              <a:gd name="T10" fmla="*/ 2147483647 w 471"/>
              <a:gd name="T11" fmla="*/ 1495175450 h 2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71"/>
              <a:gd name="T19" fmla="*/ 0 h 268"/>
              <a:gd name="T20" fmla="*/ 471 w 471"/>
              <a:gd name="T21" fmla="*/ 268 h 268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71" h="268">
                <a:moveTo>
                  <a:pt x="0" y="268"/>
                </a:moveTo>
                <a:cubicBezTo>
                  <a:pt x="0" y="268"/>
                  <a:pt x="0" y="92"/>
                  <a:pt x="0" y="50"/>
                </a:cubicBezTo>
                <a:cubicBezTo>
                  <a:pt x="0" y="8"/>
                  <a:pt x="7" y="0"/>
                  <a:pt x="54" y="0"/>
                </a:cubicBezTo>
                <a:cubicBezTo>
                  <a:pt x="101" y="0"/>
                  <a:pt x="391" y="0"/>
                  <a:pt x="423" y="0"/>
                </a:cubicBezTo>
                <a:cubicBezTo>
                  <a:pt x="455" y="0"/>
                  <a:pt x="471" y="5"/>
                  <a:pt x="471" y="43"/>
                </a:cubicBezTo>
                <a:cubicBezTo>
                  <a:pt x="471" y="82"/>
                  <a:pt x="471" y="97"/>
                  <a:pt x="471" y="97"/>
                </a:cubicBezTo>
              </a:path>
            </a:pathLst>
          </a:custGeom>
          <a:noFill/>
          <a:ln w="19050" cap="flat">
            <a:solidFill>
              <a:srgbClr val="F46126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xmlns="" id="{8D785099-4F45-4645-B026-1F51182B68BA}"/>
              </a:ext>
            </a:extLst>
          </p:cNvPr>
          <p:cNvSpPr>
            <a:spLocks/>
          </p:cNvSpPr>
          <p:nvPr/>
        </p:nvSpPr>
        <p:spPr bwMode="auto">
          <a:xfrm>
            <a:off x="3520535" y="3614604"/>
            <a:ext cx="1431925" cy="635000"/>
          </a:xfrm>
          <a:custGeom>
            <a:avLst/>
            <a:gdLst>
              <a:gd name="T0" fmla="*/ 2147483647 w 316"/>
              <a:gd name="T1" fmla="*/ 0 h 140"/>
              <a:gd name="T2" fmla="*/ 2147483647 w 316"/>
              <a:gd name="T3" fmla="*/ 1635528533 h 140"/>
              <a:gd name="T4" fmla="*/ 2147483647 w 316"/>
              <a:gd name="T5" fmla="*/ 2147483647 h 140"/>
              <a:gd name="T6" fmla="*/ 0 w 316"/>
              <a:gd name="T7" fmla="*/ 2147483647 h 140"/>
              <a:gd name="T8" fmla="*/ 0 60000 65536"/>
              <a:gd name="T9" fmla="*/ 0 60000 65536"/>
              <a:gd name="T10" fmla="*/ 0 60000 65536"/>
              <a:gd name="T11" fmla="*/ 0 60000 65536"/>
              <a:gd name="T12" fmla="*/ 0 w 316"/>
              <a:gd name="T13" fmla="*/ 0 h 140"/>
              <a:gd name="T14" fmla="*/ 316 w 316"/>
              <a:gd name="T15" fmla="*/ 140 h 14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316" h="140">
                <a:moveTo>
                  <a:pt x="316" y="0"/>
                </a:moveTo>
                <a:cubicBezTo>
                  <a:pt x="316" y="0"/>
                  <a:pt x="316" y="78"/>
                  <a:pt x="316" y="106"/>
                </a:cubicBezTo>
                <a:cubicBezTo>
                  <a:pt x="316" y="134"/>
                  <a:pt x="307" y="140"/>
                  <a:pt x="274" y="140"/>
                </a:cubicBezTo>
                <a:cubicBezTo>
                  <a:pt x="241" y="140"/>
                  <a:pt x="0" y="140"/>
                  <a:pt x="0" y="140"/>
                </a:cubicBezTo>
              </a:path>
            </a:pathLst>
          </a:custGeom>
          <a:noFill/>
          <a:ln w="19050" cap="flat">
            <a:solidFill>
              <a:srgbClr val="F46126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Freeform 18">
            <a:extLst>
              <a:ext uri="{FF2B5EF4-FFF2-40B4-BE49-F238E27FC236}">
                <a16:creationId xmlns:a16="http://schemas.microsoft.com/office/drawing/2014/main" xmlns="" id="{648EDDC9-541E-4D4A-9650-ED4018434ECB}"/>
              </a:ext>
            </a:extLst>
          </p:cNvPr>
          <p:cNvSpPr>
            <a:spLocks/>
          </p:cNvSpPr>
          <p:nvPr/>
        </p:nvSpPr>
        <p:spPr bwMode="auto">
          <a:xfrm>
            <a:off x="7197185" y="3606666"/>
            <a:ext cx="1358900" cy="476250"/>
          </a:xfrm>
          <a:custGeom>
            <a:avLst/>
            <a:gdLst>
              <a:gd name="T0" fmla="*/ 0 w 300"/>
              <a:gd name="T1" fmla="*/ 1620106212 h 105"/>
              <a:gd name="T2" fmla="*/ 2147483647 w 300"/>
              <a:gd name="T3" fmla="*/ 1620106212 h 105"/>
              <a:gd name="T4" fmla="*/ 2147483647 w 300"/>
              <a:gd name="T5" fmla="*/ 1080069202 h 105"/>
              <a:gd name="T6" fmla="*/ 2147483647 w 300"/>
              <a:gd name="T7" fmla="*/ 308592557 h 105"/>
              <a:gd name="T8" fmla="*/ 2147483647 w 300"/>
              <a:gd name="T9" fmla="*/ 30861065 h 105"/>
              <a:gd name="T10" fmla="*/ 2147483647 w 300"/>
              <a:gd name="T11" fmla="*/ 30861065 h 10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300"/>
              <a:gd name="T19" fmla="*/ 0 h 105"/>
              <a:gd name="T20" fmla="*/ 300 w 300"/>
              <a:gd name="T21" fmla="*/ 105 h 105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300" h="105">
                <a:moveTo>
                  <a:pt x="0" y="105"/>
                </a:moveTo>
                <a:cubicBezTo>
                  <a:pt x="0" y="105"/>
                  <a:pt x="133" y="105"/>
                  <a:pt x="165" y="105"/>
                </a:cubicBezTo>
                <a:cubicBezTo>
                  <a:pt x="197" y="105"/>
                  <a:pt x="200" y="91"/>
                  <a:pt x="200" y="70"/>
                </a:cubicBezTo>
                <a:cubicBezTo>
                  <a:pt x="200" y="49"/>
                  <a:pt x="200" y="39"/>
                  <a:pt x="200" y="20"/>
                </a:cubicBezTo>
                <a:cubicBezTo>
                  <a:pt x="200" y="0"/>
                  <a:pt x="204" y="2"/>
                  <a:pt x="230" y="2"/>
                </a:cubicBezTo>
                <a:cubicBezTo>
                  <a:pt x="257" y="2"/>
                  <a:pt x="300" y="2"/>
                  <a:pt x="300" y="2"/>
                </a:cubicBezTo>
              </a:path>
            </a:pathLst>
          </a:custGeom>
          <a:noFill/>
          <a:ln w="19050" cap="flat">
            <a:solidFill>
              <a:srgbClr val="F46126"/>
            </a:solidFill>
            <a:prstDash val="dash"/>
            <a:miter lim="800000"/>
            <a:headEnd type="oval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15" name="Group 34">
            <a:extLst>
              <a:ext uri="{FF2B5EF4-FFF2-40B4-BE49-F238E27FC236}">
                <a16:creationId xmlns:a16="http://schemas.microsoft.com/office/drawing/2014/main" xmlns="" id="{A6E3D4A2-18EC-4EF1-B30B-97D027E9EFC7}"/>
              </a:ext>
            </a:extLst>
          </p:cNvPr>
          <p:cNvGrpSpPr>
            <a:grpSpLocks/>
          </p:cNvGrpSpPr>
          <p:nvPr/>
        </p:nvGrpSpPr>
        <p:grpSpPr bwMode="auto">
          <a:xfrm>
            <a:off x="5478980" y="2686636"/>
            <a:ext cx="1746250" cy="1746250"/>
            <a:chOff x="2472" y="1756"/>
            <a:chExt cx="825" cy="825"/>
          </a:xfrm>
        </p:grpSpPr>
        <p:sp>
          <p:nvSpPr>
            <p:cNvPr id="16" name="Freeform 9">
              <a:extLst>
                <a:ext uri="{FF2B5EF4-FFF2-40B4-BE49-F238E27FC236}">
                  <a16:creationId xmlns:a16="http://schemas.microsoft.com/office/drawing/2014/main" xmlns="" id="{CF8FA698-0F31-44FD-8BBE-B0C53D25E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2" y="1766"/>
              <a:ext cx="805" cy="805"/>
            </a:xfrm>
            <a:custGeom>
              <a:avLst/>
              <a:gdLst>
                <a:gd name="T0" fmla="*/ 1399 w 401"/>
                <a:gd name="T1" fmla="*/ 1124 h 401"/>
                <a:gd name="T2" fmla="*/ 1337 w 401"/>
                <a:gd name="T3" fmla="*/ 1084 h 401"/>
                <a:gd name="T4" fmla="*/ 1616 w 401"/>
                <a:gd name="T5" fmla="*/ 811 h 401"/>
                <a:gd name="T6" fmla="*/ 1313 w 401"/>
                <a:gd name="T7" fmla="*/ 508 h 401"/>
                <a:gd name="T8" fmla="*/ 1261 w 401"/>
                <a:gd name="T9" fmla="*/ 612 h 401"/>
                <a:gd name="T10" fmla="*/ 988 w 401"/>
                <a:gd name="T11" fmla="*/ 612 h 401"/>
                <a:gd name="T12" fmla="*/ 988 w 401"/>
                <a:gd name="T13" fmla="*/ 339 h 401"/>
                <a:gd name="T14" fmla="*/ 1092 w 401"/>
                <a:gd name="T15" fmla="*/ 287 h 401"/>
                <a:gd name="T16" fmla="*/ 805 w 401"/>
                <a:gd name="T17" fmla="*/ 0 h 401"/>
                <a:gd name="T18" fmla="*/ 532 w 401"/>
                <a:gd name="T19" fmla="*/ 279 h 401"/>
                <a:gd name="T20" fmla="*/ 492 w 401"/>
                <a:gd name="T21" fmla="*/ 217 h 401"/>
                <a:gd name="T22" fmla="*/ 217 w 401"/>
                <a:gd name="T23" fmla="*/ 217 h 401"/>
                <a:gd name="T24" fmla="*/ 217 w 401"/>
                <a:gd name="T25" fmla="*/ 492 h 401"/>
                <a:gd name="T26" fmla="*/ 279 w 401"/>
                <a:gd name="T27" fmla="*/ 532 h 401"/>
                <a:gd name="T28" fmla="*/ 0 w 401"/>
                <a:gd name="T29" fmla="*/ 811 h 401"/>
                <a:gd name="T30" fmla="*/ 275 w 401"/>
                <a:gd name="T31" fmla="*/ 1084 h 401"/>
                <a:gd name="T32" fmla="*/ 323 w 401"/>
                <a:gd name="T33" fmla="*/ 1004 h 401"/>
                <a:gd name="T34" fmla="*/ 596 w 401"/>
                <a:gd name="T35" fmla="*/ 1004 h 401"/>
                <a:gd name="T36" fmla="*/ 596 w 401"/>
                <a:gd name="T37" fmla="*/ 1277 h 401"/>
                <a:gd name="T38" fmla="*/ 516 w 401"/>
                <a:gd name="T39" fmla="*/ 1325 h 401"/>
                <a:gd name="T40" fmla="*/ 805 w 401"/>
                <a:gd name="T41" fmla="*/ 1616 h 401"/>
                <a:gd name="T42" fmla="*/ 1084 w 401"/>
                <a:gd name="T43" fmla="*/ 1337 h 401"/>
                <a:gd name="T44" fmla="*/ 1124 w 401"/>
                <a:gd name="T45" fmla="*/ 1399 h 401"/>
                <a:gd name="T46" fmla="*/ 1399 w 401"/>
                <a:gd name="T47" fmla="*/ 1399 h 401"/>
                <a:gd name="T48" fmla="*/ 1399 w 401"/>
                <a:gd name="T49" fmla="*/ 1124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347" y="279"/>
                  </a:moveTo>
                  <a:cubicBezTo>
                    <a:pt x="343" y="275"/>
                    <a:pt x="338" y="272"/>
                    <a:pt x="332" y="269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26" y="126"/>
                    <a:pt x="326" y="126"/>
                    <a:pt x="326" y="126"/>
                  </a:cubicBezTo>
                  <a:cubicBezTo>
                    <a:pt x="325" y="136"/>
                    <a:pt x="320" y="145"/>
                    <a:pt x="313" y="152"/>
                  </a:cubicBezTo>
                  <a:cubicBezTo>
                    <a:pt x="294" y="171"/>
                    <a:pt x="264" y="171"/>
                    <a:pt x="245" y="152"/>
                  </a:cubicBezTo>
                  <a:cubicBezTo>
                    <a:pt x="226" y="134"/>
                    <a:pt x="226" y="103"/>
                    <a:pt x="245" y="84"/>
                  </a:cubicBezTo>
                  <a:cubicBezTo>
                    <a:pt x="252" y="77"/>
                    <a:pt x="262" y="73"/>
                    <a:pt x="271" y="71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29" y="63"/>
                    <a:pt x="126" y="58"/>
                    <a:pt x="122" y="54"/>
                  </a:cubicBezTo>
                  <a:cubicBezTo>
                    <a:pt x="103" y="35"/>
                    <a:pt x="72" y="35"/>
                    <a:pt x="54" y="54"/>
                  </a:cubicBezTo>
                  <a:cubicBezTo>
                    <a:pt x="35" y="73"/>
                    <a:pt x="35" y="103"/>
                    <a:pt x="54" y="122"/>
                  </a:cubicBezTo>
                  <a:cubicBezTo>
                    <a:pt x="58" y="126"/>
                    <a:pt x="63" y="130"/>
                    <a:pt x="69" y="132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8" y="269"/>
                    <a:pt x="68" y="269"/>
                    <a:pt x="68" y="269"/>
                  </a:cubicBezTo>
                  <a:cubicBezTo>
                    <a:pt x="71" y="262"/>
                    <a:pt x="75" y="255"/>
                    <a:pt x="80" y="249"/>
                  </a:cubicBezTo>
                  <a:cubicBezTo>
                    <a:pt x="99" y="230"/>
                    <a:pt x="130" y="230"/>
                    <a:pt x="148" y="249"/>
                  </a:cubicBezTo>
                  <a:cubicBezTo>
                    <a:pt x="167" y="268"/>
                    <a:pt x="167" y="298"/>
                    <a:pt x="148" y="317"/>
                  </a:cubicBezTo>
                  <a:cubicBezTo>
                    <a:pt x="143" y="323"/>
                    <a:pt x="136" y="327"/>
                    <a:pt x="128" y="329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71" y="338"/>
                    <a:pt x="275" y="343"/>
                    <a:pt x="279" y="347"/>
                  </a:cubicBezTo>
                  <a:cubicBezTo>
                    <a:pt x="298" y="366"/>
                    <a:pt x="328" y="366"/>
                    <a:pt x="347" y="347"/>
                  </a:cubicBezTo>
                  <a:cubicBezTo>
                    <a:pt x="366" y="329"/>
                    <a:pt x="366" y="298"/>
                    <a:pt x="347" y="279"/>
                  </a:cubicBezTo>
                  <a:close/>
                </a:path>
              </a:pathLst>
            </a:custGeom>
            <a:solidFill>
              <a:srgbClr val="F46126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xmlns="" id="{B5262EC7-D473-4CE8-B35D-D06AECE5A77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72" y="1756"/>
              <a:ext cx="825" cy="825"/>
            </a:xfrm>
            <a:custGeom>
              <a:avLst/>
              <a:gdLst>
                <a:gd name="T0" fmla="*/ 512 w 411"/>
                <a:gd name="T1" fmla="*/ 1337 h 411"/>
                <a:gd name="T2" fmla="*/ 608 w 411"/>
                <a:gd name="T3" fmla="*/ 1285 h 411"/>
                <a:gd name="T4" fmla="*/ 480 w 411"/>
                <a:gd name="T5" fmla="*/ 980 h 411"/>
                <a:gd name="T6" fmla="*/ 311 w 411"/>
                <a:gd name="T7" fmla="*/ 1108 h 411"/>
                <a:gd name="T8" fmla="*/ 0 w 411"/>
                <a:gd name="T9" fmla="*/ 831 h 411"/>
                <a:gd name="T10" fmla="*/ 225 w 411"/>
                <a:gd name="T11" fmla="*/ 520 h 411"/>
                <a:gd name="T12" fmla="*/ 225 w 411"/>
                <a:gd name="T13" fmla="*/ 225 h 411"/>
                <a:gd name="T14" fmla="*/ 520 w 411"/>
                <a:gd name="T15" fmla="*/ 225 h 411"/>
                <a:gd name="T16" fmla="*/ 825 w 411"/>
                <a:gd name="T17" fmla="*/ 0 h 411"/>
                <a:gd name="T18" fmla="*/ 1116 w 411"/>
                <a:gd name="T19" fmla="*/ 319 h 411"/>
                <a:gd name="T20" fmla="*/ 1020 w 411"/>
                <a:gd name="T21" fmla="*/ 624 h 411"/>
                <a:gd name="T22" fmla="*/ 1273 w 411"/>
                <a:gd name="T23" fmla="*/ 624 h 411"/>
                <a:gd name="T24" fmla="*/ 1325 w 411"/>
                <a:gd name="T25" fmla="*/ 500 h 411"/>
                <a:gd name="T26" fmla="*/ 1383 w 411"/>
                <a:gd name="T27" fmla="*/ 1100 h 411"/>
                <a:gd name="T28" fmla="*/ 1491 w 411"/>
                <a:gd name="T29" fmla="*/ 1281 h 411"/>
                <a:gd name="T30" fmla="*/ 1281 w 411"/>
                <a:gd name="T31" fmla="*/ 1491 h 411"/>
                <a:gd name="T32" fmla="*/ 1100 w 411"/>
                <a:gd name="T33" fmla="*/ 1383 h 411"/>
                <a:gd name="T34" fmla="*/ 564 w 411"/>
                <a:gd name="T35" fmla="*/ 1349 h 411"/>
                <a:gd name="T36" fmla="*/ 1108 w 411"/>
                <a:gd name="T37" fmla="*/ 1333 h 411"/>
                <a:gd name="T38" fmla="*/ 1156 w 411"/>
                <a:gd name="T39" fmla="*/ 1411 h 411"/>
                <a:gd name="T40" fmla="*/ 1411 w 411"/>
                <a:gd name="T41" fmla="*/ 1411 h 411"/>
                <a:gd name="T42" fmla="*/ 1411 w 411"/>
                <a:gd name="T43" fmla="*/ 1156 h 411"/>
                <a:gd name="T44" fmla="*/ 1333 w 411"/>
                <a:gd name="T45" fmla="*/ 1108 h 411"/>
                <a:gd name="T46" fmla="*/ 1345 w 411"/>
                <a:gd name="T47" fmla="*/ 556 h 411"/>
                <a:gd name="T48" fmla="*/ 1144 w 411"/>
                <a:gd name="T49" fmla="*/ 705 h 411"/>
                <a:gd name="T50" fmla="*/ 1000 w 411"/>
                <a:gd name="T51" fmla="*/ 351 h 411"/>
                <a:gd name="T52" fmla="*/ 825 w 411"/>
                <a:gd name="T53" fmla="*/ 40 h 411"/>
                <a:gd name="T54" fmla="*/ 536 w 411"/>
                <a:gd name="T55" fmla="*/ 303 h 411"/>
                <a:gd name="T56" fmla="*/ 375 w 411"/>
                <a:gd name="T57" fmla="*/ 193 h 411"/>
                <a:gd name="T58" fmla="*/ 193 w 411"/>
                <a:gd name="T59" fmla="*/ 375 h 411"/>
                <a:gd name="T60" fmla="*/ 303 w 411"/>
                <a:gd name="T61" fmla="*/ 540 h 411"/>
                <a:gd name="T62" fmla="*/ 40 w 411"/>
                <a:gd name="T63" fmla="*/ 831 h 411"/>
                <a:gd name="T64" fmla="*/ 335 w 411"/>
                <a:gd name="T65" fmla="*/ 1012 h 411"/>
                <a:gd name="T66" fmla="*/ 628 w 411"/>
                <a:gd name="T67" fmla="*/ 1012 h 411"/>
                <a:gd name="T68" fmla="*/ 564 w 411"/>
                <a:gd name="T69" fmla="*/ 1349 h 411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411"/>
                <a:gd name="T106" fmla="*/ 0 h 411"/>
                <a:gd name="T107" fmla="*/ 411 w 411"/>
                <a:gd name="T108" fmla="*/ 411 h 411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411" h="411">
                  <a:moveTo>
                    <a:pt x="205" y="411"/>
                  </a:moveTo>
                  <a:cubicBezTo>
                    <a:pt x="127" y="332"/>
                    <a:pt x="127" y="332"/>
                    <a:pt x="127" y="332"/>
                  </a:cubicBezTo>
                  <a:cubicBezTo>
                    <a:pt x="132" y="331"/>
                    <a:pt x="132" y="331"/>
                    <a:pt x="132" y="331"/>
                  </a:cubicBezTo>
                  <a:cubicBezTo>
                    <a:pt x="139" y="328"/>
                    <a:pt x="146" y="325"/>
                    <a:pt x="151" y="319"/>
                  </a:cubicBezTo>
                  <a:cubicBezTo>
                    <a:pt x="168" y="302"/>
                    <a:pt x="168" y="274"/>
                    <a:pt x="151" y="256"/>
                  </a:cubicBezTo>
                  <a:cubicBezTo>
                    <a:pt x="143" y="248"/>
                    <a:pt x="131" y="243"/>
                    <a:pt x="119" y="243"/>
                  </a:cubicBezTo>
                  <a:cubicBezTo>
                    <a:pt x="108" y="243"/>
                    <a:pt x="96" y="248"/>
                    <a:pt x="88" y="256"/>
                  </a:cubicBezTo>
                  <a:cubicBezTo>
                    <a:pt x="83" y="262"/>
                    <a:pt x="79" y="268"/>
                    <a:pt x="77" y="275"/>
                  </a:cubicBezTo>
                  <a:cubicBezTo>
                    <a:pt x="75" y="281"/>
                    <a:pt x="75" y="281"/>
                    <a:pt x="75" y="28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68" y="138"/>
                    <a:pt x="68" y="138"/>
                    <a:pt x="68" y="138"/>
                  </a:cubicBezTo>
                  <a:cubicBezTo>
                    <a:pt x="63" y="136"/>
                    <a:pt x="60" y="133"/>
                    <a:pt x="56" y="129"/>
                  </a:cubicBezTo>
                  <a:cubicBezTo>
                    <a:pt x="46" y="120"/>
                    <a:pt x="41" y="107"/>
                    <a:pt x="41" y="93"/>
                  </a:cubicBezTo>
                  <a:cubicBezTo>
                    <a:pt x="41" y="79"/>
                    <a:pt x="46" y="66"/>
                    <a:pt x="56" y="56"/>
                  </a:cubicBezTo>
                  <a:cubicBezTo>
                    <a:pt x="66" y="47"/>
                    <a:pt x="79" y="41"/>
                    <a:pt x="93" y="41"/>
                  </a:cubicBezTo>
                  <a:cubicBezTo>
                    <a:pt x="106" y="41"/>
                    <a:pt x="119" y="47"/>
                    <a:pt x="129" y="56"/>
                  </a:cubicBezTo>
                  <a:cubicBezTo>
                    <a:pt x="133" y="60"/>
                    <a:pt x="135" y="64"/>
                    <a:pt x="138" y="68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84" y="78"/>
                    <a:pt x="284" y="78"/>
                    <a:pt x="284" y="78"/>
                  </a:cubicBezTo>
                  <a:cubicBezTo>
                    <a:pt x="277" y="79"/>
                    <a:pt x="277" y="79"/>
                    <a:pt x="277" y="79"/>
                  </a:cubicBezTo>
                  <a:cubicBezTo>
                    <a:pt x="268" y="81"/>
                    <a:pt x="259" y="85"/>
                    <a:pt x="253" y="92"/>
                  </a:cubicBezTo>
                  <a:cubicBezTo>
                    <a:pt x="235" y="109"/>
                    <a:pt x="235" y="137"/>
                    <a:pt x="253" y="155"/>
                  </a:cubicBezTo>
                  <a:cubicBezTo>
                    <a:pt x="261" y="163"/>
                    <a:pt x="272" y="168"/>
                    <a:pt x="284" y="168"/>
                  </a:cubicBezTo>
                  <a:cubicBezTo>
                    <a:pt x="296" y="168"/>
                    <a:pt x="307" y="163"/>
                    <a:pt x="316" y="155"/>
                  </a:cubicBezTo>
                  <a:cubicBezTo>
                    <a:pt x="322" y="148"/>
                    <a:pt x="326" y="140"/>
                    <a:pt x="328" y="131"/>
                  </a:cubicBezTo>
                  <a:cubicBezTo>
                    <a:pt x="329" y="124"/>
                    <a:pt x="329" y="124"/>
                    <a:pt x="329" y="124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43" y="273"/>
                    <a:pt x="343" y="273"/>
                    <a:pt x="343" y="273"/>
                  </a:cubicBezTo>
                  <a:cubicBezTo>
                    <a:pt x="347" y="276"/>
                    <a:pt x="351" y="278"/>
                    <a:pt x="355" y="282"/>
                  </a:cubicBezTo>
                  <a:cubicBezTo>
                    <a:pt x="364" y="292"/>
                    <a:pt x="370" y="305"/>
                    <a:pt x="370" y="318"/>
                  </a:cubicBezTo>
                  <a:cubicBezTo>
                    <a:pt x="370" y="332"/>
                    <a:pt x="364" y="345"/>
                    <a:pt x="355" y="355"/>
                  </a:cubicBezTo>
                  <a:cubicBezTo>
                    <a:pt x="345" y="365"/>
                    <a:pt x="332" y="370"/>
                    <a:pt x="318" y="370"/>
                  </a:cubicBezTo>
                  <a:cubicBezTo>
                    <a:pt x="304" y="370"/>
                    <a:pt x="291" y="365"/>
                    <a:pt x="282" y="355"/>
                  </a:cubicBezTo>
                  <a:cubicBezTo>
                    <a:pt x="278" y="351"/>
                    <a:pt x="275" y="348"/>
                    <a:pt x="273" y="343"/>
                  </a:cubicBezTo>
                  <a:lnTo>
                    <a:pt x="205" y="411"/>
                  </a:lnTo>
                  <a:close/>
                  <a:moveTo>
                    <a:pt x="140" y="335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75" y="331"/>
                    <a:pt x="275" y="331"/>
                    <a:pt x="275" y="331"/>
                  </a:cubicBezTo>
                  <a:cubicBezTo>
                    <a:pt x="277" y="336"/>
                    <a:pt x="277" y="336"/>
                    <a:pt x="277" y="336"/>
                  </a:cubicBezTo>
                  <a:cubicBezTo>
                    <a:pt x="280" y="341"/>
                    <a:pt x="283" y="346"/>
                    <a:pt x="287" y="350"/>
                  </a:cubicBezTo>
                  <a:cubicBezTo>
                    <a:pt x="295" y="358"/>
                    <a:pt x="306" y="363"/>
                    <a:pt x="318" y="363"/>
                  </a:cubicBezTo>
                  <a:cubicBezTo>
                    <a:pt x="330" y="363"/>
                    <a:pt x="341" y="358"/>
                    <a:pt x="350" y="350"/>
                  </a:cubicBezTo>
                  <a:cubicBezTo>
                    <a:pt x="358" y="341"/>
                    <a:pt x="363" y="330"/>
                    <a:pt x="363" y="318"/>
                  </a:cubicBezTo>
                  <a:cubicBezTo>
                    <a:pt x="363" y="306"/>
                    <a:pt x="358" y="295"/>
                    <a:pt x="350" y="287"/>
                  </a:cubicBezTo>
                  <a:cubicBezTo>
                    <a:pt x="346" y="283"/>
                    <a:pt x="341" y="280"/>
                    <a:pt x="336" y="278"/>
                  </a:cubicBezTo>
                  <a:cubicBezTo>
                    <a:pt x="331" y="275"/>
                    <a:pt x="331" y="275"/>
                    <a:pt x="331" y="275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4" y="138"/>
                    <a:pt x="334" y="138"/>
                    <a:pt x="334" y="138"/>
                  </a:cubicBezTo>
                  <a:cubicBezTo>
                    <a:pt x="331" y="146"/>
                    <a:pt x="327" y="154"/>
                    <a:pt x="321" y="160"/>
                  </a:cubicBezTo>
                  <a:cubicBezTo>
                    <a:pt x="311" y="170"/>
                    <a:pt x="298" y="175"/>
                    <a:pt x="284" y="175"/>
                  </a:cubicBezTo>
                  <a:cubicBezTo>
                    <a:pt x="270" y="175"/>
                    <a:pt x="257" y="170"/>
                    <a:pt x="248" y="160"/>
                  </a:cubicBezTo>
                  <a:cubicBezTo>
                    <a:pt x="227" y="140"/>
                    <a:pt x="227" y="107"/>
                    <a:pt x="248" y="87"/>
                  </a:cubicBezTo>
                  <a:cubicBezTo>
                    <a:pt x="254" y="81"/>
                    <a:pt x="261" y="76"/>
                    <a:pt x="269" y="74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6" y="80"/>
                    <a:pt x="136" y="80"/>
                    <a:pt x="136" y="80"/>
                  </a:cubicBezTo>
                  <a:cubicBezTo>
                    <a:pt x="133" y="75"/>
                    <a:pt x="133" y="75"/>
                    <a:pt x="133" y="75"/>
                  </a:cubicBezTo>
                  <a:cubicBezTo>
                    <a:pt x="131" y="70"/>
                    <a:pt x="128" y="65"/>
                    <a:pt x="124" y="61"/>
                  </a:cubicBezTo>
                  <a:cubicBezTo>
                    <a:pt x="116" y="53"/>
                    <a:pt x="105" y="48"/>
                    <a:pt x="93" y="48"/>
                  </a:cubicBezTo>
                  <a:cubicBezTo>
                    <a:pt x="81" y="48"/>
                    <a:pt x="70" y="53"/>
                    <a:pt x="61" y="61"/>
                  </a:cubicBezTo>
                  <a:cubicBezTo>
                    <a:pt x="53" y="70"/>
                    <a:pt x="48" y="81"/>
                    <a:pt x="48" y="93"/>
                  </a:cubicBezTo>
                  <a:cubicBezTo>
                    <a:pt x="48" y="105"/>
                    <a:pt x="53" y="116"/>
                    <a:pt x="61" y="124"/>
                  </a:cubicBezTo>
                  <a:cubicBezTo>
                    <a:pt x="65" y="128"/>
                    <a:pt x="70" y="131"/>
                    <a:pt x="75" y="13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72" y="268"/>
                    <a:pt x="72" y="268"/>
                    <a:pt x="72" y="268"/>
                  </a:cubicBezTo>
                  <a:cubicBezTo>
                    <a:pt x="75" y="262"/>
                    <a:pt x="78" y="256"/>
                    <a:pt x="83" y="251"/>
                  </a:cubicBezTo>
                  <a:cubicBezTo>
                    <a:pt x="93" y="242"/>
                    <a:pt x="106" y="236"/>
                    <a:pt x="119" y="236"/>
                  </a:cubicBezTo>
                  <a:cubicBezTo>
                    <a:pt x="133" y="236"/>
                    <a:pt x="146" y="242"/>
                    <a:pt x="156" y="251"/>
                  </a:cubicBezTo>
                  <a:cubicBezTo>
                    <a:pt x="176" y="272"/>
                    <a:pt x="176" y="304"/>
                    <a:pt x="156" y="324"/>
                  </a:cubicBezTo>
                  <a:cubicBezTo>
                    <a:pt x="151" y="329"/>
                    <a:pt x="146" y="333"/>
                    <a:pt x="140" y="335"/>
                  </a:cubicBez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8" name="Group 32">
            <a:extLst>
              <a:ext uri="{FF2B5EF4-FFF2-40B4-BE49-F238E27FC236}">
                <a16:creationId xmlns:a16="http://schemas.microsoft.com/office/drawing/2014/main" xmlns="" id="{1DAF9233-03E8-45E1-B7E0-01450DDA5029}"/>
              </a:ext>
            </a:extLst>
          </p:cNvPr>
          <p:cNvGrpSpPr>
            <a:grpSpLocks/>
          </p:cNvGrpSpPr>
          <p:nvPr/>
        </p:nvGrpSpPr>
        <p:grpSpPr bwMode="auto">
          <a:xfrm>
            <a:off x="4617599" y="1802928"/>
            <a:ext cx="1746250" cy="1746250"/>
            <a:chOff x="2081" y="1355"/>
            <a:chExt cx="825" cy="825"/>
          </a:xfrm>
        </p:grpSpPr>
        <p:sp>
          <p:nvSpPr>
            <p:cNvPr id="19" name="Freeform 7">
              <a:extLst>
                <a:ext uri="{FF2B5EF4-FFF2-40B4-BE49-F238E27FC236}">
                  <a16:creationId xmlns:a16="http://schemas.microsoft.com/office/drawing/2014/main" xmlns="" id="{3F6FCAFF-DE38-474B-8EE6-7A5F069AA06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1" y="1365"/>
              <a:ext cx="805" cy="805"/>
            </a:xfrm>
            <a:custGeom>
              <a:avLst/>
              <a:gdLst>
                <a:gd name="T0" fmla="*/ 1124 w 401"/>
                <a:gd name="T1" fmla="*/ 213 h 401"/>
                <a:gd name="T2" fmla="*/ 1084 w 401"/>
                <a:gd name="T3" fmla="*/ 275 h 401"/>
                <a:gd name="T4" fmla="*/ 805 w 401"/>
                <a:gd name="T5" fmla="*/ 0 h 401"/>
                <a:gd name="T6" fmla="*/ 508 w 401"/>
                <a:gd name="T7" fmla="*/ 299 h 401"/>
                <a:gd name="T8" fmla="*/ 612 w 401"/>
                <a:gd name="T9" fmla="*/ 351 h 401"/>
                <a:gd name="T10" fmla="*/ 612 w 401"/>
                <a:gd name="T11" fmla="*/ 624 h 401"/>
                <a:gd name="T12" fmla="*/ 339 w 401"/>
                <a:gd name="T13" fmla="*/ 624 h 401"/>
                <a:gd name="T14" fmla="*/ 287 w 401"/>
                <a:gd name="T15" fmla="*/ 520 h 401"/>
                <a:gd name="T16" fmla="*/ 0 w 401"/>
                <a:gd name="T17" fmla="*/ 805 h 401"/>
                <a:gd name="T18" fmla="*/ 279 w 401"/>
                <a:gd name="T19" fmla="*/ 1084 h 401"/>
                <a:gd name="T20" fmla="*/ 217 w 401"/>
                <a:gd name="T21" fmla="*/ 1124 h 401"/>
                <a:gd name="T22" fmla="*/ 217 w 401"/>
                <a:gd name="T23" fmla="*/ 1399 h 401"/>
                <a:gd name="T24" fmla="*/ 492 w 401"/>
                <a:gd name="T25" fmla="*/ 1399 h 401"/>
                <a:gd name="T26" fmla="*/ 532 w 401"/>
                <a:gd name="T27" fmla="*/ 1337 h 401"/>
                <a:gd name="T28" fmla="*/ 805 w 401"/>
                <a:gd name="T29" fmla="*/ 1616 h 401"/>
                <a:gd name="T30" fmla="*/ 1084 w 401"/>
                <a:gd name="T31" fmla="*/ 1337 h 401"/>
                <a:gd name="T32" fmla="*/ 1004 w 401"/>
                <a:gd name="T33" fmla="*/ 1289 h 401"/>
                <a:gd name="T34" fmla="*/ 1004 w 401"/>
                <a:gd name="T35" fmla="*/ 1016 h 401"/>
                <a:gd name="T36" fmla="*/ 1277 w 401"/>
                <a:gd name="T37" fmla="*/ 1016 h 401"/>
                <a:gd name="T38" fmla="*/ 1325 w 401"/>
                <a:gd name="T39" fmla="*/ 1096 h 401"/>
                <a:gd name="T40" fmla="*/ 1616 w 401"/>
                <a:gd name="T41" fmla="*/ 805 h 401"/>
                <a:gd name="T42" fmla="*/ 1337 w 401"/>
                <a:gd name="T43" fmla="*/ 532 h 401"/>
                <a:gd name="T44" fmla="*/ 1399 w 401"/>
                <a:gd name="T45" fmla="*/ 488 h 401"/>
                <a:gd name="T46" fmla="*/ 1399 w 401"/>
                <a:gd name="T47" fmla="*/ 213 h 401"/>
                <a:gd name="T48" fmla="*/ 1124 w 401"/>
                <a:gd name="T49" fmla="*/ 213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279" y="53"/>
                  </a:moveTo>
                  <a:cubicBezTo>
                    <a:pt x="275" y="58"/>
                    <a:pt x="271" y="63"/>
                    <a:pt x="269" y="68"/>
                  </a:cubicBezTo>
                  <a:cubicBezTo>
                    <a:pt x="200" y="0"/>
                    <a:pt x="200" y="0"/>
                    <a:pt x="200" y="0"/>
                  </a:cubicBezTo>
                  <a:cubicBezTo>
                    <a:pt x="126" y="74"/>
                    <a:pt x="126" y="74"/>
                    <a:pt x="126" y="74"/>
                  </a:cubicBezTo>
                  <a:cubicBezTo>
                    <a:pt x="136" y="76"/>
                    <a:pt x="145" y="80"/>
                    <a:pt x="152" y="87"/>
                  </a:cubicBezTo>
                  <a:cubicBezTo>
                    <a:pt x="171" y="106"/>
                    <a:pt x="171" y="137"/>
                    <a:pt x="152" y="155"/>
                  </a:cubicBezTo>
                  <a:cubicBezTo>
                    <a:pt x="133" y="174"/>
                    <a:pt x="103" y="174"/>
                    <a:pt x="84" y="155"/>
                  </a:cubicBezTo>
                  <a:cubicBezTo>
                    <a:pt x="77" y="148"/>
                    <a:pt x="72" y="139"/>
                    <a:pt x="71" y="129"/>
                  </a:cubicBezTo>
                  <a:cubicBezTo>
                    <a:pt x="0" y="200"/>
                    <a:pt x="0" y="200"/>
                    <a:pt x="0" y="200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1"/>
                    <a:pt x="58" y="275"/>
                    <a:pt x="54" y="279"/>
                  </a:cubicBezTo>
                  <a:cubicBezTo>
                    <a:pt x="35" y="298"/>
                    <a:pt x="35" y="328"/>
                    <a:pt x="54" y="347"/>
                  </a:cubicBezTo>
                  <a:cubicBezTo>
                    <a:pt x="72" y="366"/>
                    <a:pt x="103" y="366"/>
                    <a:pt x="122" y="347"/>
                  </a:cubicBezTo>
                  <a:cubicBezTo>
                    <a:pt x="126" y="343"/>
                    <a:pt x="129" y="337"/>
                    <a:pt x="132" y="332"/>
                  </a:cubicBezTo>
                  <a:cubicBezTo>
                    <a:pt x="200" y="401"/>
                    <a:pt x="200" y="401"/>
                    <a:pt x="200" y="401"/>
                  </a:cubicBezTo>
                  <a:cubicBezTo>
                    <a:pt x="269" y="332"/>
                    <a:pt x="269" y="332"/>
                    <a:pt x="269" y="332"/>
                  </a:cubicBezTo>
                  <a:cubicBezTo>
                    <a:pt x="261" y="330"/>
                    <a:pt x="254" y="326"/>
                    <a:pt x="249" y="320"/>
                  </a:cubicBezTo>
                  <a:cubicBezTo>
                    <a:pt x="230" y="301"/>
                    <a:pt x="230" y="271"/>
                    <a:pt x="249" y="252"/>
                  </a:cubicBezTo>
                  <a:cubicBezTo>
                    <a:pt x="267" y="233"/>
                    <a:pt x="298" y="233"/>
                    <a:pt x="317" y="252"/>
                  </a:cubicBezTo>
                  <a:cubicBezTo>
                    <a:pt x="322" y="258"/>
                    <a:pt x="327" y="265"/>
                    <a:pt x="329" y="272"/>
                  </a:cubicBezTo>
                  <a:cubicBezTo>
                    <a:pt x="401" y="200"/>
                    <a:pt x="401" y="200"/>
                    <a:pt x="401" y="200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29"/>
                    <a:pt x="343" y="126"/>
                    <a:pt x="347" y="121"/>
                  </a:cubicBezTo>
                  <a:cubicBezTo>
                    <a:pt x="366" y="103"/>
                    <a:pt x="366" y="72"/>
                    <a:pt x="347" y="53"/>
                  </a:cubicBezTo>
                  <a:cubicBezTo>
                    <a:pt x="328" y="35"/>
                    <a:pt x="298" y="35"/>
                    <a:pt x="279" y="53"/>
                  </a:cubicBezTo>
                  <a:close/>
                </a:path>
              </a:pathLst>
            </a:custGeom>
            <a:solidFill>
              <a:srgbClr val="F46126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xmlns="" id="{22D41136-C82F-4E79-ADA5-C14FB346F85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81" y="1355"/>
              <a:ext cx="825" cy="825"/>
            </a:xfrm>
            <a:custGeom>
              <a:avLst/>
              <a:gdLst>
                <a:gd name="T0" fmla="*/ 556 w 411"/>
                <a:gd name="T1" fmla="*/ 1383 h 411"/>
                <a:gd name="T2" fmla="*/ 375 w 411"/>
                <a:gd name="T3" fmla="*/ 1491 h 411"/>
                <a:gd name="T4" fmla="*/ 225 w 411"/>
                <a:gd name="T5" fmla="*/ 1132 h 411"/>
                <a:gd name="T6" fmla="*/ 0 w 411"/>
                <a:gd name="T7" fmla="*/ 825 h 411"/>
                <a:gd name="T8" fmla="*/ 319 w 411"/>
                <a:gd name="T9" fmla="*/ 540 h 411"/>
                <a:gd name="T10" fmla="*/ 496 w 411"/>
                <a:gd name="T11" fmla="*/ 689 h 411"/>
                <a:gd name="T12" fmla="*/ 624 w 411"/>
                <a:gd name="T13" fmla="*/ 383 h 411"/>
                <a:gd name="T14" fmla="*/ 500 w 411"/>
                <a:gd name="T15" fmla="*/ 327 h 411"/>
                <a:gd name="T16" fmla="*/ 1100 w 411"/>
                <a:gd name="T17" fmla="*/ 269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25 h 411"/>
                <a:gd name="T24" fmla="*/ 1329 w 411"/>
                <a:gd name="T25" fmla="*/ 1120 h 411"/>
                <a:gd name="T26" fmla="*/ 1160 w 411"/>
                <a:gd name="T27" fmla="*/ 996 h 411"/>
                <a:gd name="T28" fmla="*/ 1032 w 411"/>
                <a:gd name="T29" fmla="*/ 1301 h 411"/>
                <a:gd name="T30" fmla="*/ 1132 w 411"/>
                <a:gd name="T31" fmla="*/ 1349 h 411"/>
                <a:gd name="T32" fmla="*/ 548 w 411"/>
                <a:gd name="T33" fmla="*/ 1333 h 411"/>
                <a:gd name="T34" fmla="*/ 1076 w 411"/>
                <a:gd name="T35" fmla="*/ 1365 h 411"/>
                <a:gd name="T36" fmla="*/ 1012 w 411"/>
                <a:gd name="T37" fmla="*/ 1028 h 411"/>
                <a:gd name="T38" fmla="*/ 1305 w 411"/>
                <a:gd name="T39" fmla="*/ 1028 h 411"/>
                <a:gd name="T40" fmla="*/ 1616 w 411"/>
                <a:gd name="T41" fmla="*/ 825 h 411"/>
                <a:gd name="T42" fmla="*/ 1353 w 411"/>
                <a:gd name="T43" fmla="*/ 536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56 w 411"/>
                <a:gd name="T51" fmla="*/ 311 h 411"/>
                <a:gd name="T52" fmla="*/ 644 w 411"/>
                <a:gd name="T53" fmla="*/ 656 h 411"/>
                <a:gd name="T54" fmla="*/ 351 w 411"/>
                <a:gd name="T55" fmla="*/ 656 h 411"/>
                <a:gd name="T56" fmla="*/ 40 w 411"/>
                <a:gd name="T57" fmla="*/ 825 h 411"/>
                <a:gd name="T58" fmla="*/ 303 w 411"/>
                <a:gd name="T59" fmla="*/ 1116 h 411"/>
                <a:gd name="T60" fmla="*/ 245 w 411"/>
                <a:gd name="T61" fmla="*/ 1407 h 411"/>
                <a:gd name="T62" fmla="*/ 500 w 411"/>
                <a:gd name="T63" fmla="*/ 1407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5" y="411"/>
                  </a:moveTo>
                  <a:cubicBezTo>
                    <a:pt x="138" y="343"/>
                    <a:pt x="138" y="343"/>
                    <a:pt x="138" y="343"/>
                  </a:cubicBezTo>
                  <a:cubicBezTo>
                    <a:pt x="135" y="347"/>
                    <a:pt x="133" y="351"/>
                    <a:pt x="129" y="354"/>
                  </a:cubicBezTo>
                  <a:cubicBezTo>
                    <a:pt x="119" y="364"/>
                    <a:pt x="106" y="370"/>
                    <a:pt x="93" y="370"/>
                  </a:cubicBezTo>
                  <a:cubicBezTo>
                    <a:pt x="79" y="370"/>
                    <a:pt x="66" y="364"/>
                    <a:pt x="56" y="354"/>
                  </a:cubicBezTo>
                  <a:cubicBezTo>
                    <a:pt x="36" y="334"/>
                    <a:pt x="36" y="302"/>
                    <a:pt x="56" y="281"/>
                  </a:cubicBezTo>
                  <a:cubicBezTo>
                    <a:pt x="59" y="278"/>
                    <a:pt x="63" y="275"/>
                    <a:pt x="68" y="273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78" y="127"/>
                    <a:pt x="78" y="127"/>
                    <a:pt x="78" y="127"/>
                  </a:cubicBezTo>
                  <a:cubicBezTo>
                    <a:pt x="79" y="134"/>
                    <a:pt x="79" y="134"/>
                    <a:pt x="79" y="134"/>
                  </a:cubicBezTo>
                  <a:cubicBezTo>
                    <a:pt x="81" y="143"/>
                    <a:pt x="85" y="151"/>
                    <a:pt x="92" y="158"/>
                  </a:cubicBezTo>
                  <a:cubicBezTo>
                    <a:pt x="100" y="166"/>
                    <a:pt x="111" y="171"/>
                    <a:pt x="123" y="171"/>
                  </a:cubicBezTo>
                  <a:cubicBezTo>
                    <a:pt x="135" y="171"/>
                    <a:pt x="146" y="166"/>
                    <a:pt x="155" y="158"/>
                  </a:cubicBezTo>
                  <a:cubicBezTo>
                    <a:pt x="172" y="141"/>
                    <a:pt x="172" y="112"/>
                    <a:pt x="155" y="95"/>
                  </a:cubicBezTo>
                  <a:cubicBezTo>
                    <a:pt x="148" y="88"/>
                    <a:pt x="140" y="84"/>
                    <a:pt x="130" y="83"/>
                  </a:cubicBezTo>
                  <a:cubicBezTo>
                    <a:pt x="124" y="81"/>
                    <a:pt x="124" y="81"/>
                    <a:pt x="124" y="81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73" y="67"/>
                    <a:pt x="273" y="67"/>
                    <a:pt x="273" y="67"/>
                  </a:cubicBezTo>
                  <a:cubicBezTo>
                    <a:pt x="275" y="63"/>
                    <a:pt x="278" y="59"/>
                    <a:pt x="282" y="56"/>
                  </a:cubicBezTo>
                  <a:cubicBezTo>
                    <a:pt x="291" y="46"/>
                    <a:pt x="304" y="41"/>
                    <a:pt x="318" y="41"/>
                  </a:cubicBezTo>
                  <a:cubicBezTo>
                    <a:pt x="332" y="41"/>
                    <a:pt x="345" y="46"/>
                    <a:pt x="355" y="56"/>
                  </a:cubicBezTo>
                  <a:cubicBezTo>
                    <a:pt x="375" y="76"/>
                    <a:pt x="375" y="109"/>
                    <a:pt x="355" y="129"/>
                  </a:cubicBezTo>
                  <a:cubicBezTo>
                    <a:pt x="351" y="132"/>
                    <a:pt x="347" y="135"/>
                    <a:pt x="343" y="138"/>
                  </a:cubicBezTo>
                  <a:cubicBezTo>
                    <a:pt x="411" y="205"/>
                    <a:pt x="411" y="205"/>
                    <a:pt x="411" y="205"/>
                  </a:cubicBezTo>
                  <a:cubicBezTo>
                    <a:pt x="332" y="284"/>
                    <a:pt x="332" y="284"/>
                    <a:pt x="332" y="284"/>
                  </a:cubicBezTo>
                  <a:cubicBezTo>
                    <a:pt x="330" y="278"/>
                    <a:pt x="330" y="278"/>
                    <a:pt x="330" y="278"/>
                  </a:cubicBezTo>
                  <a:cubicBezTo>
                    <a:pt x="328" y="271"/>
                    <a:pt x="324" y="265"/>
                    <a:pt x="319" y="260"/>
                  </a:cubicBezTo>
                  <a:cubicBezTo>
                    <a:pt x="311" y="251"/>
                    <a:pt x="300" y="247"/>
                    <a:pt x="288" y="247"/>
                  </a:cubicBezTo>
                  <a:cubicBezTo>
                    <a:pt x="276" y="247"/>
                    <a:pt x="265" y="251"/>
                    <a:pt x="256" y="260"/>
                  </a:cubicBezTo>
                  <a:cubicBezTo>
                    <a:pt x="239" y="277"/>
                    <a:pt x="239" y="305"/>
                    <a:pt x="256" y="323"/>
                  </a:cubicBezTo>
                  <a:cubicBezTo>
                    <a:pt x="261" y="328"/>
                    <a:pt x="268" y="332"/>
                    <a:pt x="275" y="334"/>
                  </a:cubicBezTo>
                  <a:cubicBezTo>
                    <a:pt x="281" y="335"/>
                    <a:pt x="281" y="335"/>
                    <a:pt x="281" y="335"/>
                  </a:cubicBezTo>
                  <a:lnTo>
                    <a:pt x="205" y="411"/>
                  </a:lnTo>
                  <a:close/>
                  <a:moveTo>
                    <a:pt x="136" y="331"/>
                  </a:moveTo>
                  <a:cubicBezTo>
                    <a:pt x="205" y="401"/>
                    <a:pt x="205" y="401"/>
                    <a:pt x="205" y="401"/>
                  </a:cubicBezTo>
                  <a:cubicBezTo>
                    <a:pt x="267" y="339"/>
                    <a:pt x="267" y="339"/>
                    <a:pt x="267" y="339"/>
                  </a:cubicBezTo>
                  <a:cubicBezTo>
                    <a:pt x="261" y="336"/>
                    <a:pt x="256" y="332"/>
                    <a:pt x="251" y="328"/>
                  </a:cubicBezTo>
                  <a:cubicBezTo>
                    <a:pt x="231" y="308"/>
                    <a:pt x="231" y="275"/>
                    <a:pt x="251" y="255"/>
                  </a:cubicBezTo>
                  <a:cubicBezTo>
                    <a:pt x="261" y="245"/>
                    <a:pt x="274" y="239"/>
                    <a:pt x="288" y="239"/>
                  </a:cubicBezTo>
                  <a:cubicBezTo>
                    <a:pt x="301" y="239"/>
                    <a:pt x="314" y="245"/>
                    <a:pt x="324" y="255"/>
                  </a:cubicBezTo>
                  <a:cubicBezTo>
                    <a:pt x="329" y="259"/>
                    <a:pt x="333" y="265"/>
                    <a:pt x="335" y="271"/>
                  </a:cubicBezTo>
                  <a:cubicBezTo>
                    <a:pt x="401" y="205"/>
                    <a:pt x="401" y="205"/>
                    <a:pt x="401" y="205"/>
                  </a:cubicBezTo>
                  <a:cubicBezTo>
                    <a:pt x="331" y="135"/>
                    <a:pt x="331" y="135"/>
                    <a:pt x="331" y="135"/>
                  </a:cubicBezTo>
                  <a:cubicBezTo>
                    <a:pt x="336" y="133"/>
                    <a:pt x="336" y="133"/>
                    <a:pt x="336" y="133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8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7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5" y="10"/>
                    <a:pt x="205" y="10"/>
                    <a:pt x="205" y="10"/>
                  </a:cubicBezTo>
                  <a:cubicBezTo>
                    <a:pt x="138" y="77"/>
                    <a:pt x="138" y="77"/>
                    <a:pt x="138" y="77"/>
                  </a:cubicBezTo>
                  <a:cubicBezTo>
                    <a:pt x="146" y="80"/>
                    <a:pt x="154" y="84"/>
                    <a:pt x="160" y="90"/>
                  </a:cubicBezTo>
                  <a:cubicBezTo>
                    <a:pt x="180" y="110"/>
                    <a:pt x="180" y="143"/>
                    <a:pt x="160" y="163"/>
                  </a:cubicBezTo>
                  <a:cubicBezTo>
                    <a:pt x="150" y="173"/>
                    <a:pt x="137" y="178"/>
                    <a:pt x="123" y="178"/>
                  </a:cubicBezTo>
                  <a:cubicBezTo>
                    <a:pt x="109" y="178"/>
                    <a:pt x="96" y="173"/>
                    <a:pt x="87" y="163"/>
                  </a:cubicBezTo>
                  <a:cubicBezTo>
                    <a:pt x="80" y="157"/>
                    <a:pt x="76" y="150"/>
                    <a:pt x="74" y="142"/>
                  </a:cubicBezTo>
                  <a:cubicBezTo>
                    <a:pt x="10" y="205"/>
                    <a:pt x="10" y="205"/>
                    <a:pt x="10" y="205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7"/>
                    <a:pt x="75" y="277"/>
                    <a:pt x="75" y="277"/>
                  </a:cubicBezTo>
                  <a:cubicBezTo>
                    <a:pt x="70" y="279"/>
                    <a:pt x="65" y="283"/>
                    <a:pt x="61" y="286"/>
                  </a:cubicBezTo>
                  <a:cubicBezTo>
                    <a:pt x="44" y="304"/>
                    <a:pt x="44" y="332"/>
                    <a:pt x="61" y="349"/>
                  </a:cubicBezTo>
                  <a:cubicBezTo>
                    <a:pt x="70" y="358"/>
                    <a:pt x="81" y="362"/>
                    <a:pt x="93" y="362"/>
                  </a:cubicBezTo>
                  <a:cubicBezTo>
                    <a:pt x="105" y="362"/>
                    <a:pt x="116" y="358"/>
                    <a:pt x="124" y="349"/>
                  </a:cubicBezTo>
                  <a:cubicBezTo>
                    <a:pt x="128" y="345"/>
                    <a:pt x="131" y="341"/>
                    <a:pt x="133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CF66E0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Group 33">
            <a:extLst>
              <a:ext uri="{FF2B5EF4-FFF2-40B4-BE49-F238E27FC236}">
                <a16:creationId xmlns:a16="http://schemas.microsoft.com/office/drawing/2014/main" xmlns="" id="{F8BB6FC7-C907-42CC-A3AF-98F4C1D05547}"/>
              </a:ext>
            </a:extLst>
          </p:cNvPr>
          <p:cNvGrpSpPr>
            <a:grpSpLocks/>
          </p:cNvGrpSpPr>
          <p:nvPr/>
        </p:nvGrpSpPr>
        <p:grpSpPr bwMode="auto">
          <a:xfrm>
            <a:off x="6315752" y="1849833"/>
            <a:ext cx="1703388" cy="1746250"/>
            <a:chOff x="2860" y="1367"/>
            <a:chExt cx="825" cy="825"/>
          </a:xfrm>
        </p:grpSpPr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xmlns="" id="{48904A01-7306-4815-8692-F2BEBFAB8D2A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0" y="1377"/>
              <a:ext cx="805" cy="805"/>
            </a:xfrm>
            <a:custGeom>
              <a:avLst/>
              <a:gdLst>
                <a:gd name="T0" fmla="*/ 492 w 401"/>
                <a:gd name="T1" fmla="*/ 1399 h 401"/>
                <a:gd name="T2" fmla="*/ 532 w 401"/>
                <a:gd name="T3" fmla="*/ 1337 h 401"/>
                <a:gd name="T4" fmla="*/ 811 w 401"/>
                <a:gd name="T5" fmla="*/ 1616 h 401"/>
                <a:gd name="T6" fmla="*/ 1108 w 401"/>
                <a:gd name="T7" fmla="*/ 1317 h 401"/>
                <a:gd name="T8" fmla="*/ 1004 w 401"/>
                <a:gd name="T9" fmla="*/ 1261 h 401"/>
                <a:gd name="T10" fmla="*/ 1004 w 401"/>
                <a:gd name="T11" fmla="*/ 988 h 401"/>
                <a:gd name="T12" fmla="*/ 1277 w 401"/>
                <a:gd name="T13" fmla="*/ 988 h 401"/>
                <a:gd name="T14" fmla="*/ 1329 w 401"/>
                <a:gd name="T15" fmla="*/ 1092 h 401"/>
                <a:gd name="T16" fmla="*/ 1616 w 401"/>
                <a:gd name="T17" fmla="*/ 811 h 401"/>
                <a:gd name="T18" fmla="*/ 1337 w 401"/>
                <a:gd name="T19" fmla="*/ 532 h 401"/>
                <a:gd name="T20" fmla="*/ 1399 w 401"/>
                <a:gd name="T21" fmla="*/ 492 h 401"/>
                <a:gd name="T22" fmla="*/ 1399 w 401"/>
                <a:gd name="T23" fmla="*/ 217 h 401"/>
                <a:gd name="T24" fmla="*/ 1124 w 401"/>
                <a:gd name="T25" fmla="*/ 217 h 401"/>
                <a:gd name="T26" fmla="*/ 1084 w 401"/>
                <a:gd name="T27" fmla="*/ 279 h 401"/>
                <a:gd name="T28" fmla="*/ 811 w 401"/>
                <a:gd name="T29" fmla="*/ 0 h 401"/>
                <a:gd name="T30" fmla="*/ 532 w 401"/>
                <a:gd name="T31" fmla="*/ 279 h 401"/>
                <a:gd name="T32" fmla="*/ 612 w 401"/>
                <a:gd name="T33" fmla="*/ 327 h 401"/>
                <a:gd name="T34" fmla="*/ 612 w 401"/>
                <a:gd name="T35" fmla="*/ 600 h 401"/>
                <a:gd name="T36" fmla="*/ 339 w 401"/>
                <a:gd name="T37" fmla="*/ 600 h 401"/>
                <a:gd name="T38" fmla="*/ 291 w 401"/>
                <a:gd name="T39" fmla="*/ 520 h 401"/>
                <a:gd name="T40" fmla="*/ 0 w 401"/>
                <a:gd name="T41" fmla="*/ 811 h 401"/>
                <a:gd name="T42" fmla="*/ 279 w 401"/>
                <a:gd name="T43" fmla="*/ 1084 h 401"/>
                <a:gd name="T44" fmla="*/ 217 w 401"/>
                <a:gd name="T45" fmla="*/ 1124 h 401"/>
                <a:gd name="T46" fmla="*/ 217 w 401"/>
                <a:gd name="T47" fmla="*/ 1399 h 401"/>
                <a:gd name="T48" fmla="*/ 492 w 401"/>
                <a:gd name="T49" fmla="*/ 1399 h 40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w 401"/>
                <a:gd name="T76" fmla="*/ 0 h 401"/>
                <a:gd name="T77" fmla="*/ 401 w 401"/>
                <a:gd name="T78" fmla="*/ 401 h 401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T75" t="T76" r="T77" b="T78"/>
              <a:pathLst>
                <a:path w="401" h="401">
                  <a:moveTo>
                    <a:pt x="122" y="347"/>
                  </a:moveTo>
                  <a:cubicBezTo>
                    <a:pt x="126" y="343"/>
                    <a:pt x="130" y="338"/>
                    <a:pt x="132" y="332"/>
                  </a:cubicBezTo>
                  <a:cubicBezTo>
                    <a:pt x="201" y="401"/>
                    <a:pt x="201" y="401"/>
                    <a:pt x="201" y="401"/>
                  </a:cubicBezTo>
                  <a:cubicBezTo>
                    <a:pt x="275" y="327"/>
                    <a:pt x="275" y="327"/>
                    <a:pt x="275" y="327"/>
                  </a:cubicBezTo>
                  <a:cubicBezTo>
                    <a:pt x="265" y="325"/>
                    <a:pt x="256" y="321"/>
                    <a:pt x="249" y="313"/>
                  </a:cubicBezTo>
                  <a:cubicBezTo>
                    <a:pt x="230" y="295"/>
                    <a:pt x="230" y="264"/>
                    <a:pt x="249" y="245"/>
                  </a:cubicBezTo>
                  <a:cubicBezTo>
                    <a:pt x="268" y="227"/>
                    <a:pt x="298" y="227"/>
                    <a:pt x="317" y="245"/>
                  </a:cubicBezTo>
                  <a:cubicBezTo>
                    <a:pt x="324" y="253"/>
                    <a:pt x="329" y="262"/>
                    <a:pt x="330" y="271"/>
                  </a:cubicBezTo>
                  <a:cubicBezTo>
                    <a:pt x="401" y="201"/>
                    <a:pt x="401" y="201"/>
                    <a:pt x="401" y="201"/>
                  </a:cubicBezTo>
                  <a:cubicBezTo>
                    <a:pt x="332" y="132"/>
                    <a:pt x="332" y="132"/>
                    <a:pt x="332" y="132"/>
                  </a:cubicBezTo>
                  <a:cubicBezTo>
                    <a:pt x="338" y="130"/>
                    <a:pt x="343" y="126"/>
                    <a:pt x="347" y="122"/>
                  </a:cubicBezTo>
                  <a:cubicBezTo>
                    <a:pt x="366" y="103"/>
                    <a:pt x="366" y="73"/>
                    <a:pt x="347" y="54"/>
                  </a:cubicBezTo>
                  <a:cubicBezTo>
                    <a:pt x="329" y="35"/>
                    <a:pt x="298" y="35"/>
                    <a:pt x="279" y="54"/>
                  </a:cubicBezTo>
                  <a:cubicBezTo>
                    <a:pt x="275" y="58"/>
                    <a:pt x="272" y="63"/>
                    <a:pt x="269" y="69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40" y="71"/>
                    <a:pt x="146" y="75"/>
                    <a:pt x="152" y="81"/>
                  </a:cubicBezTo>
                  <a:cubicBezTo>
                    <a:pt x="171" y="100"/>
                    <a:pt x="171" y="130"/>
                    <a:pt x="152" y="149"/>
                  </a:cubicBezTo>
                  <a:cubicBezTo>
                    <a:pt x="134" y="168"/>
                    <a:pt x="103" y="168"/>
                    <a:pt x="84" y="149"/>
                  </a:cubicBezTo>
                  <a:cubicBezTo>
                    <a:pt x="79" y="143"/>
                    <a:pt x="74" y="136"/>
                    <a:pt x="72" y="129"/>
                  </a:cubicBezTo>
                  <a:cubicBezTo>
                    <a:pt x="0" y="201"/>
                    <a:pt x="0" y="201"/>
                    <a:pt x="0" y="201"/>
                  </a:cubicBezTo>
                  <a:cubicBezTo>
                    <a:pt x="69" y="269"/>
                    <a:pt x="69" y="269"/>
                    <a:pt x="69" y="269"/>
                  </a:cubicBezTo>
                  <a:cubicBezTo>
                    <a:pt x="63" y="272"/>
                    <a:pt x="58" y="275"/>
                    <a:pt x="54" y="279"/>
                  </a:cubicBezTo>
                  <a:cubicBezTo>
                    <a:pt x="35" y="298"/>
                    <a:pt x="35" y="329"/>
                    <a:pt x="54" y="347"/>
                  </a:cubicBezTo>
                  <a:cubicBezTo>
                    <a:pt x="73" y="366"/>
                    <a:pt x="103" y="366"/>
                    <a:pt x="122" y="347"/>
                  </a:cubicBezTo>
                  <a:close/>
                </a:path>
              </a:pathLst>
            </a:custGeom>
            <a:solidFill>
              <a:srgbClr val="F46126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xmlns="" id="{A4C0AC85-7495-4A3C-8FBB-F634F9999B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860" y="1367"/>
              <a:ext cx="825" cy="825"/>
            </a:xfrm>
            <a:custGeom>
              <a:avLst/>
              <a:gdLst>
                <a:gd name="T0" fmla="*/ 556 w 411"/>
                <a:gd name="T1" fmla="*/ 1387 h 411"/>
                <a:gd name="T2" fmla="*/ 375 w 411"/>
                <a:gd name="T3" fmla="*/ 1491 h 411"/>
                <a:gd name="T4" fmla="*/ 225 w 411"/>
                <a:gd name="T5" fmla="*/ 1136 h 411"/>
                <a:gd name="T6" fmla="*/ 0 w 411"/>
                <a:gd name="T7" fmla="*/ 831 h 411"/>
                <a:gd name="T8" fmla="*/ 327 w 411"/>
                <a:gd name="T9" fmla="*/ 536 h 411"/>
                <a:gd name="T10" fmla="*/ 496 w 411"/>
                <a:gd name="T11" fmla="*/ 660 h 411"/>
                <a:gd name="T12" fmla="*/ 624 w 411"/>
                <a:gd name="T13" fmla="*/ 355 h 411"/>
                <a:gd name="T14" fmla="*/ 524 w 411"/>
                <a:gd name="T15" fmla="*/ 303 h 411"/>
                <a:gd name="T16" fmla="*/ 1100 w 411"/>
                <a:gd name="T17" fmla="*/ 273 h 411"/>
                <a:gd name="T18" fmla="*/ 1281 w 411"/>
                <a:gd name="T19" fmla="*/ 165 h 411"/>
                <a:gd name="T20" fmla="*/ 1431 w 411"/>
                <a:gd name="T21" fmla="*/ 520 h 411"/>
                <a:gd name="T22" fmla="*/ 1656 w 411"/>
                <a:gd name="T23" fmla="*/ 831 h 411"/>
                <a:gd name="T24" fmla="*/ 1337 w 411"/>
                <a:gd name="T25" fmla="*/ 1116 h 411"/>
                <a:gd name="T26" fmla="*/ 1160 w 411"/>
                <a:gd name="T27" fmla="*/ 968 h 411"/>
                <a:gd name="T28" fmla="*/ 1032 w 411"/>
                <a:gd name="T29" fmla="*/ 1273 h 411"/>
                <a:gd name="T30" fmla="*/ 1156 w 411"/>
                <a:gd name="T31" fmla="*/ 1325 h 411"/>
                <a:gd name="T32" fmla="*/ 548 w 411"/>
                <a:gd name="T33" fmla="*/ 1333 h 411"/>
                <a:gd name="T34" fmla="*/ 1100 w 411"/>
                <a:gd name="T35" fmla="*/ 1345 h 411"/>
                <a:gd name="T36" fmla="*/ 1012 w 411"/>
                <a:gd name="T37" fmla="*/ 1000 h 411"/>
                <a:gd name="T38" fmla="*/ 1305 w 411"/>
                <a:gd name="T39" fmla="*/ 1000 h 411"/>
                <a:gd name="T40" fmla="*/ 1616 w 411"/>
                <a:gd name="T41" fmla="*/ 831 h 411"/>
                <a:gd name="T42" fmla="*/ 1353 w 411"/>
                <a:gd name="T43" fmla="*/ 540 h 411"/>
                <a:gd name="T44" fmla="*/ 1411 w 411"/>
                <a:gd name="T45" fmla="*/ 245 h 411"/>
                <a:gd name="T46" fmla="*/ 1156 w 411"/>
                <a:gd name="T47" fmla="*/ 245 h 411"/>
                <a:gd name="T48" fmla="*/ 1108 w 411"/>
                <a:gd name="T49" fmla="*/ 323 h 411"/>
                <a:gd name="T50" fmla="*/ 580 w 411"/>
                <a:gd name="T51" fmla="*/ 291 h 411"/>
                <a:gd name="T52" fmla="*/ 644 w 411"/>
                <a:gd name="T53" fmla="*/ 628 h 411"/>
                <a:gd name="T54" fmla="*/ 351 w 411"/>
                <a:gd name="T55" fmla="*/ 628 h 411"/>
                <a:gd name="T56" fmla="*/ 40 w 411"/>
                <a:gd name="T57" fmla="*/ 831 h 411"/>
                <a:gd name="T58" fmla="*/ 303 w 411"/>
                <a:gd name="T59" fmla="*/ 1120 h 411"/>
                <a:gd name="T60" fmla="*/ 245 w 411"/>
                <a:gd name="T61" fmla="*/ 1411 h 411"/>
                <a:gd name="T62" fmla="*/ 500 w 411"/>
                <a:gd name="T63" fmla="*/ 1411 h 411"/>
                <a:gd name="T64" fmla="*/ 548 w 411"/>
                <a:gd name="T65" fmla="*/ 1333 h 411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411"/>
                <a:gd name="T100" fmla="*/ 0 h 411"/>
                <a:gd name="T101" fmla="*/ 411 w 411"/>
                <a:gd name="T102" fmla="*/ 411 h 411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411" h="411">
                  <a:moveTo>
                    <a:pt x="206" y="411"/>
                  </a:moveTo>
                  <a:cubicBezTo>
                    <a:pt x="138" y="344"/>
                    <a:pt x="138" y="344"/>
                    <a:pt x="138" y="344"/>
                  </a:cubicBezTo>
                  <a:cubicBezTo>
                    <a:pt x="136" y="348"/>
                    <a:pt x="133" y="352"/>
                    <a:pt x="129" y="355"/>
                  </a:cubicBezTo>
                  <a:cubicBezTo>
                    <a:pt x="120" y="365"/>
                    <a:pt x="107" y="370"/>
                    <a:pt x="93" y="370"/>
                  </a:cubicBezTo>
                  <a:cubicBezTo>
                    <a:pt x="79" y="370"/>
                    <a:pt x="66" y="365"/>
                    <a:pt x="56" y="355"/>
                  </a:cubicBezTo>
                  <a:cubicBezTo>
                    <a:pt x="36" y="335"/>
                    <a:pt x="36" y="302"/>
                    <a:pt x="56" y="282"/>
                  </a:cubicBezTo>
                  <a:cubicBezTo>
                    <a:pt x="60" y="278"/>
                    <a:pt x="64" y="276"/>
                    <a:pt x="68" y="273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81" y="133"/>
                    <a:pt x="81" y="133"/>
                    <a:pt x="81" y="133"/>
                  </a:cubicBezTo>
                  <a:cubicBezTo>
                    <a:pt x="83" y="140"/>
                    <a:pt x="87" y="146"/>
                    <a:pt x="92" y="151"/>
                  </a:cubicBezTo>
                  <a:cubicBezTo>
                    <a:pt x="100" y="160"/>
                    <a:pt x="111" y="164"/>
                    <a:pt x="123" y="164"/>
                  </a:cubicBezTo>
                  <a:cubicBezTo>
                    <a:pt x="135" y="164"/>
                    <a:pt x="146" y="160"/>
                    <a:pt x="155" y="151"/>
                  </a:cubicBezTo>
                  <a:cubicBezTo>
                    <a:pt x="172" y="134"/>
                    <a:pt x="172" y="106"/>
                    <a:pt x="155" y="88"/>
                  </a:cubicBezTo>
                  <a:cubicBezTo>
                    <a:pt x="150" y="83"/>
                    <a:pt x="143" y="79"/>
                    <a:pt x="136" y="77"/>
                  </a:cubicBezTo>
                  <a:cubicBezTo>
                    <a:pt x="130" y="75"/>
                    <a:pt x="130" y="75"/>
                    <a:pt x="130" y="75"/>
                  </a:cubicBezTo>
                  <a:cubicBezTo>
                    <a:pt x="206" y="0"/>
                    <a:pt x="206" y="0"/>
                    <a:pt x="206" y="0"/>
                  </a:cubicBezTo>
                  <a:cubicBezTo>
                    <a:pt x="273" y="68"/>
                    <a:pt x="273" y="68"/>
                    <a:pt x="273" y="68"/>
                  </a:cubicBezTo>
                  <a:cubicBezTo>
                    <a:pt x="276" y="64"/>
                    <a:pt x="278" y="60"/>
                    <a:pt x="282" y="56"/>
                  </a:cubicBezTo>
                  <a:cubicBezTo>
                    <a:pt x="292" y="47"/>
                    <a:pt x="305" y="41"/>
                    <a:pt x="318" y="41"/>
                  </a:cubicBezTo>
                  <a:cubicBezTo>
                    <a:pt x="332" y="41"/>
                    <a:pt x="345" y="47"/>
                    <a:pt x="355" y="56"/>
                  </a:cubicBezTo>
                  <a:cubicBezTo>
                    <a:pt x="375" y="77"/>
                    <a:pt x="375" y="109"/>
                    <a:pt x="355" y="129"/>
                  </a:cubicBezTo>
                  <a:cubicBezTo>
                    <a:pt x="352" y="133"/>
                    <a:pt x="348" y="136"/>
                    <a:pt x="343" y="138"/>
                  </a:cubicBezTo>
                  <a:cubicBezTo>
                    <a:pt x="411" y="206"/>
                    <a:pt x="411" y="206"/>
                    <a:pt x="411" y="206"/>
                  </a:cubicBezTo>
                  <a:cubicBezTo>
                    <a:pt x="333" y="284"/>
                    <a:pt x="333" y="284"/>
                    <a:pt x="333" y="284"/>
                  </a:cubicBezTo>
                  <a:cubicBezTo>
                    <a:pt x="332" y="277"/>
                    <a:pt x="332" y="277"/>
                    <a:pt x="332" y="277"/>
                  </a:cubicBezTo>
                  <a:cubicBezTo>
                    <a:pt x="330" y="268"/>
                    <a:pt x="326" y="259"/>
                    <a:pt x="319" y="253"/>
                  </a:cubicBezTo>
                  <a:cubicBezTo>
                    <a:pt x="311" y="245"/>
                    <a:pt x="300" y="240"/>
                    <a:pt x="288" y="240"/>
                  </a:cubicBezTo>
                  <a:cubicBezTo>
                    <a:pt x="276" y="240"/>
                    <a:pt x="265" y="245"/>
                    <a:pt x="256" y="253"/>
                  </a:cubicBezTo>
                  <a:cubicBezTo>
                    <a:pt x="239" y="270"/>
                    <a:pt x="239" y="299"/>
                    <a:pt x="256" y="316"/>
                  </a:cubicBezTo>
                  <a:cubicBezTo>
                    <a:pt x="263" y="322"/>
                    <a:pt x="271" y="327"/>
                    <a:pt x="281" y="328"/>
                  </a:cubicBezTo>
                  <a:cubicBezTo>
                    <a:pt x="287" y="329"/>
                    <a:pt x="287" y="329"/>
                    <a:pt x="287" y="329"/>
                  </a:cubicBezTo>
                  <a:lnTo>
                    <a:pt x="206" y="411"/>
                  </a:lnTo>
                  <a:close/>
                  <a:moveTo>
                    <a:pt x="136" y="331"/>
                  </a:moveTo>
                  <a:cubicBezTo>
                    <a:pt x="206" y="401"/>
                    <a:pt x="206" y="401"/>
                    <a:pt x="206" y="401"/>
                  </a:cubicBezTo>
                  <a:cubicBezTo>
                    <a:pt x="273" y="334"/>
                    <a:pt x="273" y="334"/>
                    <a:pt x="273" y="334"/>
                  </a:cubicBezTo>
                  <a:cubicBezTo>
                    <a:pt x="265" y="331"/>
                    <a:pt x="257" y="327"/>
                    <a:pt x="251" y="321"/>
                  </a:cubicBezTo>
                  <a:cubicBezTo>
                    <a:pt x="231" y="301"/>
                    <a:pt x="231" y="268"/>
                    <a:pt x="251" y="248"/>
                  </a:cubicBezTo>
                  <a:cubicBezTo>
                    <a:pt x="261" y="238"/>
                    <a:pt x="274" y="233"/>
                    <a:pt x="288" y="233"/>
                  </a:cubicBezTo>
                  <a:cubicBezTo>
                    <a:pt x="302" y="233"/>
                    <a:pt x="315" y="238"/>
                    <a:pt x="324" y="248"/>
                  </a:cubicBezTo>
                  <a:cubicBezTo>
                    <a:pt x="331" y="254"/>
                    <a:pt x="335" y="261"/>
                    <a:pt x="337" y="269"/>
                  </a:cubicBezTo>
                  <a:cubicBezTo>
                    <a:pt x="401" y="206"/>
                    <a:pt x="401" y="206"/>
                    <a:pt x="401" y="206"/>
                  </a:cubicBezTo>
                  <a:cubicBezTo>
                    <a:pt x="331" y="136"/>
                    <a:pt x="331" y="136"/>
                    <a:pt x="331" y="136"/>
                  </a:cubicBezTo>
                  <a:cubicBezTo>
                    <a:pt x="336" y="134"/>
                    <a:pt x="336" y="134"/>
                    <a:pt x="336" y="134"/>
                  </a:cubicBezTo>
                  <a:cubicBezTo>
                    <a:pt x="341" y="131"/>
                    <a:pt x="346" y="128"/>
                    <a:pt x="350" y="124"/>
                  </a:cubicBezTo>
                  <a:cubicBezTo>
                    <a:pt x="367" y="107"/>
                    <a:pt x="367" y="79"/>
                    <a:pt x="350" y="61"/>
                  </a:cubicBezTo>
                  <a:cubicBezTo>
                    <a:pt x="341" y="53"/>
                    <a:pt x="330" y="48"/>
                    <a:pt x="318" y="48"/>
                  </a:cubicBezTo>
                  <a:cubicBezTo>
                    <a:pt x="306" y="48"/>
                    <a:pt x="295" y="53"/>
                    <a:pt x="287" y="61"/>
                  </a:cubicBezTo>
                  <a:cubicBezTo>
                    <a:pt x="283" y="65"/>
                    <a:pt x="280" y="70"/>
                    <a:pt x="278" y="75"/>
                  </a:cubicBezTo>
                  <a:cubicBezTo>
                    <a:pt x="275" y="80"/>
                    <a:pt x="275" y="80"/>
                    <a:pt x="275" y="80"/>
                  </a:cubicBezTo>
                  <a:cubicBezTo>
                    <a:pt x="206" y="10"/>
                    <a:pt x="206" y="10"/>
                    <a:pt x="206" y="10"/>
                  </a:cubicBezTo>
                  <a:cubicBezTo>
                    <a:pt x="144" y="72"/>
                    <a:pt x="144" y="72"/>
                    <a:pt x="144" y="72"/>
                  </a:cubicBezTo>
                  <a:cubicBezTo>
                    <a:pt x="150" y="75"/>
                    <a:pt x="155" y="79"/>
                    <a:pt x="160" y="83"/>
                  </a:cubicBezTo>
                  <a:cubicBezTo>
                    <a:pt x="180" y="103"/>
                    <a:pt x="180" y="136"/>
                    <a:pt x="160" y="156"/>
                  </a:cubicBezTo>
                  <a:cubicBezTo>
                    <a:pt x="150" y="166"/>
                    <a:pt x="137" y="171"/>
                    <a:pt x="123" y="171"/>
                  </a:cubicBezTo>
                  <a:cubicBezTo>
                    <a:pt x="110" y="171"/>
                    <a:pt x="97" y="166"/>
                    <a:pt x="87" y="156"/>
                  </a:cubicBezTo>
                  <a:cubicBezTo>
                    <a:pt x="82" y="152"/>
                    <a:pt x="78" y="146"/>
                    <a:pt x="76" y="140"/>
                  </a:cubicBezTo>
                  <a:cubicBezTo>
                    <a:pt x="10" y="206"/>
                    <a:pt x="10" y="206"/>
                    <a:pt x="10" y="206"/>
                  </a:cubicBezTo>
                  <a:cubicBezTo>
                    <a:pt x="80" y="275"/>
                    <a:pt x="80" y="275"/>
                    <a:pt x="80" y="275"/>
                  </a:cubicBezTo>
                  <a:cubicBezTo>
                    <a:pt x="75" y="278"/>
                    <a:pt x="75" y="278"/>
                    <a:pt x="75" y="278"/>
                  </a:cubicBezTo>
                  <a:cubicBezTo>
                    <a:pt x="70" y="280"/>
                    <a:pt x="65" y="283"/>
                    <a:pt x="61" y="287"/>
                  </a:cubicBezTo>
                  <a:cubicBezTo>
                    <a:pt x="44" y="304"/>
                    <a:pt x="44" y="333"/>
                    <a:pt x="61" y="350"/>
                  </a:cubicBezTo>
                  <a:cubicBezTo>
                    <a:pt x="70" y="358"/>
                    <a:pt x="81" y="363"/>
                    <a:pt x="93" y="363"/>
                  </a:cubicBezTo>
                  <a:cubicBezTo>
                    <a:pt x="105" y="363"/>
                    <a:pt x="116" y="358"/>
                    <a:pt x="124" y="350"/>
                  </a:cubicBezTo>
                  <a:cubicBezTo>
                    <a:pt x="128" y="346"/>
                    <a:pt x="131" y="341"/>
                    <a:pt x="134" y="336"/>
                  </a:cubicBezTo>
                  <a:lnTo>
                    <a:pt x="136" y="331"/>
                  </a:lnTo>
                  <a:close/>
                </a:path>
              </a:pathLst>
            </a:custGeom>
            <a:solidFill>
              <a:srgbClr val="F46126"/>
            </a:solidFill>
            <a:ln w="19050">
              <a:solidFill>
                <a:schemeClr val="bg1"/>
              </a:solidFill>
            </a:ln>
            <a:effectLst>
              <a:outerShdw blurRad="177800" dist="139700" dir="8100000" algn="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5FE69A47-48D2-4898-9871-8AA7CF615782}"/>
              </a:ext>
            </a:extLst>
          </p:cNvPr>
          <p:cNvGrpSpPr/>
          <p:nvPr/>
        </p:nvGrpSpPr>
        <p:grpSpPr>
          <a:xfrm>
            <a:off x="1426328" y="1963604"/>
            <a:ext cx="2465599" cy="1529703"/>
            <a:chOff x="3694181" y="1781610"/>
            <a:chExt cx="2465599" cy="1529703"/>
          </a:xfrm>
        </p:grpSpPr>
        <p:sp>
          <p:nvSpPr>
            <p:cNvPr id="25" name="TextBox 37">
              <a:extLst>
                <a:ext uri="{FF2B5EF4-FFF2-40B4-BE49-F238E27FC236}">
                  <a16:creationId xmlns:a16="http://schemas.microsoft.com/office/drawing/2014/main" xmlns="" id="{2B6330A4-E05C-4678-9A7A-F4C2B3EF9188}"/>
                </a:ext>
              </a:extLst>
            </p:cNvPr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6" name="MH_Text_1">
              <a:extLst>
                <a:ext uri="{FF2B5EF4-FFF2-40B4-BE49-F238E27FC236}">
                  <a16:creationId xmlns:a16="http://schemas.microsoft.com/office/drawing/2014/main" xmlns="" id="{67D59A61-A5D4-47F5-BFF6-6A47B3D9AEB2}"/>
                </a:ext>
              </a:extLst>
            </p:cNvPr>
            <p:cNvSpPr txBox="1"/>
            <p:nvPr>
              <p:custDataLst>
                <p:tags r:id="rId4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15688C58-AE98-4177-AB88-96CDBA18AAFA}"/>
              </a:ext>
            </a:extLst>
          </p:cNvPr>
          <p:cNvGrpSpPr/>
          <p:nvPr/>
        </p:nvGrpSpPr>
        <p:grpSpPr>
          <a:xfrm>
            <a:off x="1178535" y="3938796"/>
            <a:ext cx="2465599" cy="1529703"/>
            <a:chOff x="3694181" y="1781610"/>
            <a:chExt cx="2465599" cy="1529703"/>
          </a:xfrm>
        </p:grpSpPr>
        <p:sp>
          <p:nvSpPr>
            <p:cNvPr id="28" name="TextBox 37">
              <a:extLst>
                <a:ext uri="{FF2B5EF4-FFF2-40B4-BE49-F238E27FC236}">
                  <a16:creationId xmlns:a16="http://schemas.microsoft.com/office/drawing/2014/main" xmlns="" id="{64713F8A-3208-43EC-8325-086743A6C597}"/>
                </a:ext>
              </a:extLst>
            </p:cNvPr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9" name="MH_Text_1">
              <a:extLst>
                <a:ext uri="{FF2B5EF4-FFF2-40B4-BE49-F238E27FC236}">
                  <a16:creationId xmlns:a16="http://schemas.microsoft.com/office/drawing/2014/main" xmlns="" id="{1E411AF6-A53A-4EFF-89D8-56D089BEC165}"/>
                </a:ext>
              </a:extLst>
            </p:cNvPr>
            <p:cNvSpPr txBox="1"/>
            <p:nvPr>
              <p:custDataLst>
                <p:tags r:id="rId3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BC4F3222-7AD6-406C-91FE-A78C16704F46}"/>
              </a:ext>
            </a:extLst>
          </p:cNvPr>
          <p:cNvGrpSpPr/>
          <p:nvPr/>
        </p:nvGrpSpPr>
        <p:grpSpPr>
          <a:xfrm>
            <a:off x="8545660" y="1421764"/>
            <a:ext cx="2465599" cy="1529703"/>
            <a:chOff x="3694181" y="1781610"/>
            <a:chExt cx="2465599" cy="1529703"/>
          </a:xfrm>
        </p:grpSpPr>
        <p:sp>
          <p:nvSpPr>
            <p:cNvPr id="31" name="TextBox 37">
              <a:extLst>
                <a:ext uri="{FF2B5EF4-FFF2-40B4-BE49-F238E27FC236}">
                  <a16:creationId xmlns:a16="http://schemas.microsoft.com/office/drawing/2014/main" xmlns="" id="{A2C6B94C-8ABF-4B09-9E29-8FC7399543AC}"/>
                </a:ext>
              </a:extLst>
            </p:cNvPr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MH_Text_1">
              <a:extLst>
                <a:ext uri="{FF2B5EF4-FFF2-40B4-BE49-F238E27FC236}">
                  <a16:creationId xmlns:a16="http://schemas.microsoft.com/office/drawing/2014/main" xmlns="" id="{415382F6-3FF7-496B-A30B-8AE3E729F0DB}"/>
                </a:ext>
              </a:extLst>
            </p:cNvPr>
            <p:cNvSpPr txBox="1"/>
            <p:nvPr>
              <p:custDataLst>
                <p:tags r:id="rId2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10E69E02-C28C-4678-BDDC-B2637B0A9106}"/>
              </a:ext>
            </a:extLst>
          </p:cNvPr>
          <p:cNvGrpSpPr/>
          <p:nvPr/>
        </p:nvGrpSpPr>
        <p:grpSpPr>
          <a:xfrm>
            <a:off x="8098056" y="3812101"/>
            <a:ext cx="2465599" cy="1529703"/>
            <a:chOff x="3694181" y="1781610"/>
            <a:chExt cx="2465599" cy="1529703"/>
          </a:xfrm>
        </p:grpSpPr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xmlns="" id="{A07CAA50-36B7-40C1-8070-1401E5818DD2}"/>
                </a:ext>
              </a:extLst>
            </p:cNvPr>
            <p:cNvSpPr txBox="1"/>
            <p:nvPr/>
          </p:nvSpPr>
          <p:spPr>
            <a:xfrm>
              <a:off x="3694181" y="2258717"/>
              <a:ext cx="2465599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输入内容，或复制内容后右键选择只保留文本粘贴内容。输入内容。</a:t>
              </a: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>
                <a:lnSpc>
                  <a:spcPct val="120000"/>
                </a:lnSpc>
              </a:pPr>
              <a:endParaRPr lang="en-US" altLang="zh-CN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MH_Text_1">
              <a:extLst>
                <a:ext uri="{FF2B5EF4-FFF2-40B4-BE49-F238E27FC236}">
                  <a16:creationId xmlns:a16="http://schemas.microsoft.com/office/drawing/2014/main" xmlns="" id="{0FD42F21-6F2C-485E-BFA6-711CDECC1C78}"/>
                </a:ext>
              </a:extLst>
            </p:cNvPr>
            <p:cNvSpPr txBox="1"/>
            <p:nvPr>
              <p:custDataLst>
                <p:tags r:id="rId1"/>
              </p:custDataLst>
            </p:nvPr>
          </p:nvSpPr>
          <p:spPr>
            <a:xfrm>
              <a:off x="3942280" y="1781610"/>
              <a:ext cx="1833436" cy="584507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 eaLnBrk="1" hangingPunct="1">
                <a:defRPr/>
              </a:pPr>
              <a:r>
                <a:rPr lang="zh-CN" altLang="en-US" sz="1600" b="1" dirty="0">
                  <a:solidFill>
                    <a:srgbClr val="F46126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段落标题或序号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723902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Scale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23" presetClass="entr" presetSubtype="16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mph" presetSubtype="0" autoRev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6" presetClass="emph" presetSubtype="0" autoRev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Scale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1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1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1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1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11D3DDF-2446-4E1B-875A-141034BD670F}"/>
              </a:ext>
            </a:extLst>
          </p:cNvPr>
          <p:cNvGrpSpPr/>
          <p:nvPr/>
        </p:nvGrpSpPr>
        <p:grpSpPr>
          <a:xfrm>
            <a:off x="3909687" y="2025589"/>
            <a:ext cx="4175402" cy="1403411"/>
            <a:chOff x="5737412" y="604683"/>
            <a:chExt cx="2410477" cy="74407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3872BABF-60F2-47C0-A95D-8B13B45B652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604683"/>
              <a:ext cx="1149175" cy="74407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0D6D1CA9-D05E-46A3-BEAD-D8FD59CA8378}"/>
                </a:ext>
              </a:extLst>
            </p:cNvPr>
            <p:cNvSpPr/>
            <p:nvPr/>
          </p:nvSpPr>
          <p:spPr>
            <a:xfrm>
              <a:off x="7152877" y="707472"/>
              <a:ext cx="995012" cy="5384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评语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081783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D6073E20-F355-4B36-B7C8-02BEBD92D6EE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E6590D48-567B-4E4F-8E87-8B912EDC2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2DBA0E85-B2A1-44E2-8CF8-3F89B8B351AB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椭圆 6">
            <a:extLst>
              <a:ext uri="{FF2B5EF4-FFF2-40B4-BE49-F238E27FC236}">
                <a16:creationId xmlns:a16="http://schemas.microsoft.com/office/drawing/2014/main" xmlns="" id="{71E5DE9E-8C6C-4DDE-B1DF-666AA291D88E}"/>
              </a:ext>
            </a:extLst>
          </p:cNvPr>
          <p:cNvSpPr/>
          <p:nvPr/>
        </p:nvSpPr>
        <p:spPr>
          <a:xfrm>
            <a:off x="2306686" y="1467938"/>
            <a:ext cx="1599292" cy="1599292"/>
          </a:xfrm>
          <a:prstGeom prst="ellipse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489" dirty="0">
              <a:ea typeface="微软雅黑" panose="020B0503020204020204" pitchFamily="34" charset="-122"/>
            </a:endParaRPr>
          </a:p>
        </p:txBody>
      </p:sp>
      <p:sp>
        <p:nvSpPr>
          <p:cNvPr id="8" name="TextBox 38">
            <a:extLst>
              <a:ext uri="{FF2B5EF4-FFF2-40B4-BE49-F238E27FC236}">
                <a16:creationId xmlns:a16="http://schemas.microsoft.com/office/drawing/2014/main" xmlns="" id="{FD30C041-B4B7-4B17-A8B5-520F8512EEFF}"/>
              </a:ext>
            </a:extLst>
          </p:cNvPr>
          <p:cNvSpPr txBox="1"/>
          <p:nvPr/>
        </p:nvSpPr>
        <p:spPr>
          <a:xfrm>
            <a:off x="2805608" y="1728975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en-US"/>
            </a:defPPr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  <a:latin typeface="方正大黑简体" pitchFamily="2" charset="-122"/>
                <a:ea typeface="方正大黑简体" pitchFamily="2" charset="-122"/>
              </a:defRPr>
            </a:lvl1pPr>
          </a:lstStyle>
          <a:p>
            <a:pPr algn="ctr"/>
            <a:r>
              <a:rPr lang="en-US" altLang="zh-CN" sz="3200" dirty="0">
                <a:solidFill>
                  <a:schemeClr val="bg1"/>
                </a:solidFill>
                <a:latin typeface="+mn-lt"/>
                <a:ea typeface="微软雅黑" pitchFamily="34" charset="-122"/>
              </a:rPr>
              <a:t>01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2D95991-61EE-4D06-8CDA-08DF1E29A627}"/>
              </a:ext>
            </a:extLst>
          </p:cNvPr>
          <p:cNvGrpSpPr/>
          <p:nvPr/>
        </p:nvGrpSpPr>
        <p:grpSpPr>
          <a:xfrm>
            <a:off x="2848667" y="3413768"/>
            <a:ext cx="517976" cy="517976"/>
            <a:chOff x="598385" y="1247400"/>
            <a:chExt cx="517976" cy="517976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B7025E61-0652-4130-91A0-3F21EE816C28}"/>
                </a:ext>
              </a:extLst>
            </p:cNvPr>
            <p:cNvSpPr/>
            <p:nvPr/>
          </p:nvSpPr>
          <p:spPr>
            <a:xfrm>
              <a:off x="598385" y="1247400"/>
              <a:ext cx="517976" cy="517976"/>
            </a:xfrm>
            <a:prstGeom prst="ellipse">
              <a:avLst/>
            </a:prstGeom>
            <a:solidFill>
              <a:srgbClr val="F461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xmlns="" id="{92237CB0-1921-4DA8-85CF-742E9347F1D1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122" y="1403023"/>
              <a:ext cx="227944" cy="240007"/>
            </a:xfrm>
            <a:custGeom>
              <a:avLst/>
              <a:gdLst>
                <a:gd name="T0" fmla="*/ 0 w 548"/>
                <a:gd name="T1" fmla="*/ 189 h 577"/>
                <a:gd name="T2" fmla="*/ 0 w 548"/>
                <a:gd name="T3" fmla="*/ 562 h 577"/>
                <a:gd name="T4" fmla="*/ 178 w 548"/>
                <a:gd name="T5" fmla="*/ 577 h 577"/>
                <a:gd name="T6" fmla="*/ 180 w 548"/>
                <a:gd name="T7" fmla="*/ 340 h 577"/>
                <a:gd name="T8" fmla="*/ 355 w 548"/>
                <a:gd name="T9" fmla="*/ 343 h 577"/>
                <a:gd name="T10" fmla="*/ 357 w 548"/>
                <a:gd name="T11" fmla="*/ 577 h 577"/>
                <a:gd name="T12" fmla="*/ 548 w 548"/>
                <a:gd name="T13" fmla="*/ 562 h 577"/>
                <a:gd name="T14" fmla="*/ 548 w 548"/>
                <a:gd name="T15" fmla="*/ 173 h 577"/>
                <a:gd name="T16" fmla="*/ 272 w 548"/>
                <a:gd name="T17" fmla="*/ 0 h 577"/>
                <a:gd name="T18" fmla="*/ 0 w 548"/>
                <a:gd name="T19" fmla="*/ 189 h 5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48" h="577">
                  <a:moveTo>
                    <a:pt x="0" y="189"/>
                  </a:moveTo>
                  <a:lnTo>
                    <a:pt x="0" y="562"/>
                  </a:lnTo>
                  <a:lnTo>
                    <a:pt x="178" y="577"/>
                  </a:lnTo>
                  <a:lnTo>
                    <a:pt x="180" y="340"/>
                  </a:lnTo>
                  <a:lnTo>
                    <a:pt x="355" y="343"/>
                  </a:lnTo>
                  <a:lnTo>
                    <a:pt x="357" y="577"/>
                  </a:lnTo>
                  <a:lnTo>
                    <a:pt x="548" y="562"/>
                  </a:lnTo>
                  <a:lnTo>
                    <a:pt x="548" y="173"/>
                  </a:lnTo>
                  <a:lnTo>
                    <a:pt x="272" y="0"/>
                  </a:lnTo>
                  <a:lnTo>
                    <a:pt x="0" y="1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xmlns="" id="{3E1DB52C-6513-42AE-B7E8-FEF073C3381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102" y="1369746"/>
              <a:ext cx="305312" cy="117716"/>
            </a:xfrm>
            <a:custGeom>
              <a:avLst/>
              <a:gdLst>
                <a:gd name="T0" fmla="*/ 304 w 311"/>
                <a:gd name="T1" fmla="*/ 87 h 120"/>
                <a:gd name="T2" fmla="*/ 157 w 311"/>
                <a:gd name="T3" fmla="*/ 2 h 120"/>
                <a:gd name="T4" fmla="*/ 153 w 311"/>
                <a:gd name="T5" fmla="*/ 0 h 120"/>
                <a:gd name="T6" fmla="*/ 146 w 311"/>
                <a:gd name="T7" fmla="*/ 2 h 120"/>
                <a:gd name="T8" fmla="*/ 6 w 311"/>
                <a:gd name="T9" fmla="*/ 100 h 120"/>
                <a:gd name="T10" fmla="*/ 4 w 311"/>
                <a:gd name="T11" fmla="*/ 114 h 120"/>
                <a:gd name="T12" fmla="*/ 18 w 311"/>
                <a:gd name="T13" fmla="*/ 117 h 120"/>
                <a:gd name="T14" fmla="*/ 152 w 311"/>
                <a:gd name="T15" fmla="*/ 22 h 120"/>
                <a:gd name="T16" fmla="*/ 294 w 311"/>
                <a:gd name="T17" fmla="*/ 105 h 120"/>
                <a:gd name="T18" fmla="*/ 308 w 311"/>
                <a:gd name="T19" fmla="*/ 101 h 120"/>
                <a:gd name="T20" fmla="*/ 304 w 311"/>
                <a:gd name="T21" fmla="*/ 87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11" h="120">
                  <a:moveTo>
                    <a:pt x="304" y="87"/>
                  </a:moveTo>
                  <a:cubicBezTo>
                    <a:pt x="157" y="2"/>
                    <a:pt x="157" y="2"/>
                    <a:pt x="157" y="2"/>
                  </a:cubicBezTo>
                  <a:cubicBezTo>
                    <a:pt x="156" y="1"/>
                    <a:pt x="154" y="0"/>
                    <a:pt x="153" y="0"/>
                  </a:cubicBezTo>
                  <a:cubicBezTo>
                    <a:pt x="150" y="0"/>
                    <a:pt x="148" y="1"/>
                    <a:pt x="146" y="2"/>
                  </a:cubicBezTo>
                  <a:cubicBezTo>
                    <a:pt x="6" y="100"/>
                    <a:pt x="6" y="100"/>
                    <a:pt x="6" y="100"/>
                  </a:cubicBezTo>
                  <a:cubicBezTo>
                    <a:pt x="2" y="103"/>
                    <a:pt x="0" y="109"/>
                    <a:pt x="4" y="114"/>
                  </a:cubicBezTo>
                  <a:cubicBezTo>
                    <a:pt x="7" y="119"/>
                    <a:pt x="13" y="120"/>
                    <a:pt x="18" y="117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294" y="105"/>
                    <a:pt x="294" y="105"/>
                    <a:pt x="294" y="105"/>
                  </a:cubicBezTo>
                  <a:cubicBezTo>
                    <a:pt x="299" y="108"/>
                    <a:pt x="305" y="106"/>
                    <a:pt x="308" y="101"/>
                  </a:cubicBezTo>
                  <a:cubicBezTo>
                    <a:pt x="311" y="97"/>
                    <a:pt x="309" y="90"/>
                    <a:pt x="304" y="8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xmlns="" id="{BC4B4D2E-115C-4CF9-9CA7-D59E466DBBF3}"/>
              </a:ext>
            </a:extLst>
          </p:cNvPr>
          <p:cNvSpPr/>
          <p:nvPr/>
        </p:nvSpPr>
        <p:spPr>
          <a:xfrm>
            <a:off x="5368072" y="1467938"/>
            <a:ext cx="1599292" cy="1599292"/>
          </a:xfrm>
          <a:prstGeom prst="ellipse">
            <a:avLst/>
          </a:prstGeom>
          <a:solidFill>
            <a:srgbClr val="F46126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TextBox 48">
            <a:extLst>
              <a:ext uri="{FF2B5EF4-FFF2-40B4-BE49-F238E27FC236}">
                <a16:creationId xmlns:a16="http://schemas.microsoft.com/office/drawing/2014/main" xmlns="" id="{2AA1C5D1-E4B2-40A6-BF87-DD0D30267B87}"/>
              </a:ext>
            </a:extLst>
          </p:cNvPr>
          <p:cNvSpPr txBox="1"/>
          <p:nvPr/>
        </p:nvSpPr>
        <p:spPr>
          <a:xfrm>
            <a:off x="5866995" y="1728975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itchFamily="34" charset="-122"/>
              </a:defRPr>
            </a:lvl1pPr>
          </a:lstStyle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97A0DF08-666E-44DF-9485-AA596D3BE843}"/>
              </a:ext>
            </a:extLst>
          </p:cNvPr>
          <p:cNvSpPr/>
          <p:nvPr/>
        </p:nvSpPr>
        <p:spPr>
          <a:xfrm>
            <a:off x="8429458" y="1467938"/>
            <a:ext cx="1599292" cy="1599292"/>
          </a:xfrm>
          <a:prstGeom prst="ellipse">
            <a:avLst/>
          </a:prstGeom>
          <a:solidFill>
            <a:srgbClr val="F46126"/>
          </a:solidFill>
          <a:ln w="12700">
            <a:noFill/>
            <a:prstDash val="sysDot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TextBox 53">
            <a:extLst>
              <a:ext uri="{FF2B5EF4-FFF2-40B4-BE49-F238E27FC236}">
                <a16:creationId xmlns:a16="http://schemas.microsoft.com/office/drawing/2014/main" xmlns="" id="{E00E7C76-3063-4470-9C37-B3A1CD8C36D5}"/>
              </a:ext>
            </a:extLst>
          </p:cNvPr>
          <p:cNvSpPr txBox="1"/>
          <p:nvPr/>
        </p:nvSpPr>
        <p:spPr>
          <a:xfrm>
            <a:off x="8928381" y="1728975"/>
            <a:ext cx="601447" cy="58477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bg1"/>
                </a:solidFill>
                <a:ea typeface="微软雅黑" pitchFamily="34" charset="-122"/>
              </a:defRPr>
            </a:lvl1pPr>
          </a:lstStyle>
          <a:p>
            <a:r>
              <a:rPr lang="en-US" altLang="zh-CN" dirty="0"/>
              <a:t>03</a:t>
            </a:r>
            <a:endParaRPr lang="zh-CN" altLang="en-US" dirty="0"/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1CAEDEDD-D793-47AA-BF0B-5E881B4C4028}"/>
              </a:ext>
            </a:extLst>
          </p:cNvPr>
          <p:cNvGrpSpPr/>
          <p:nvPr/>
        </p:nvGrpSpPr>
        <p:grpSpPr>
          <a:xfrm>
            <a:off x="5909392" y="3413768"/>
            <a:ext cx="517976" cy="517976"/>
            <a:chOff x="5218110" y="2699335"/>
            <a:chExt cx="517976" cy="517976"/>
          </a:xfrm>
        </p:grpSpPr>
        <p:sp>
          <p:nvSpPr>
            <p:cNvPr id="18" name="椭圆 17">
              <a:extLst>
                <a:ext uri="{FF2B5EF4-FFF2-40B4-BE49-F238E27FC236}">
                  <a16:creationId xmlns:a16="http://schemas.microsoft.com/office/drawing/2014/main" xmlns="" id="{6D0A28F6-3744-4D39-8BD4-47F5427BD8D4}"/>
                </a:ext>
              </a:extLst>
            </p:cNvPr>
            <p:cNvSpPr/>
            <p:nvPr/>
          </p:nvSpPr>
          <p:spPr>
            <a:xfrm>
              <a:off x="5218110" y="2699335"/>
              <a:ext cx="517976" cy="517976"/>
            </a:xfrm>
            <a:prstGeom prst="ellipse">
              <a:avLst/>
            </a:prstGeom>
            <a:solidFill>
              <a:srgbClr val="F461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19" name="Freeform 12">
              <a:extLst>
                <a:ext uri="{FF2B5EF4-FFF2-40B4-BE49-F238E27FC236}">
                  <a16:creationId xmlns:a16="http://schemas.microsoft.com/office/drawing/2014/main" xmlns="" id="{0FBBFCBA-474F-46A2-8588-307C9F4B669B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4675" y="2874996"/>
              <a:ext cx="232742" cy="113878"/>
            </a:xfrm>
            <a:custGeom>
              <a:avLst/>
              <a:gdLst>
                <a:gd name="T0" fmla="*/ 103 w 237"/>
                <a:gd name="T1" fmla="*/ 99 h 116"/>
                <a:gd name="T2" fmla="*/ 134 w 237"/>
                <a:gd name="T3" fmla="*/ 95 h 116"/>
                <a:gd name="T4" fmla="*/ 226 w 237"/>
                <a:gd name="T5" fmla="*/ 12 h 116"/>
                <a:gd name="T6" fmla="*/ 219 w 237"/>
                <a:gd name="T7" fmla="*/ 0 h 116"/>
                <a:gd name="T8" fmla="*/ 13 w 237"/>
                <a:gd name="T9" fmla="*/ 0 h 116"/>
                <a:gd name="T10" fmla="*/ 6 w 237"/>
                <a:gd name="T11" fmla="*/ 10 h 116"/>
                <a:gd name="T12" fmla="*/ 103 w 237"/>
                <a:gd name="T13" fmla="*/ 99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7" h="116">
                  <a:moveTo>
                    <a:pt x="103" y="99"/>
                  </a:moveTo>
                  <a:cubicBezTo>
                    <a:pt x="103" y="99"/>
                    <a:pt x="115" y="116"/>
                    <a:pt x="134" y="95"/>
                  </a:cubicBezTo>
                  <a:cubicBezTo>
                    <a:pt x="226" y="12"/>
                    <a:pt x="226" y="12"/>
                    <a:pt x="226" y="12"/>
                  </a:cubicBezTo>
                  <a:cubicBezTo>
                    <a:pt x="226" y="12"/>
                    <a:pt x="237" y="1"/>
                    <a:pt x="219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0" y="1"/>
                    <a:pt x="6" y="10"/>
                  </a:cubicBezTo>
                  <a:lnTo>
                    <a:pt x="103" y="9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0" name="Freeform 13">
              <a:extLst>
                <a:ext uri="{FF2B5EF4-FFF2-40B4-BE49-F238E27FC236}">
                  <a16:creationId xmlns:a16="http://schemas.microsoft.com/office/drawing/2014/main" xmlns="" id="{DBA72543-E3CA-45C3-BDCC-04D97A3BB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5126" y="2893699"/>
              <a:ext cx="81460" cy="149205"/>
            </a:xfrm>
            <a:custGeom>
              <a:avLst/>
              <a:gdLst>
                <a:gd name="T0" fmla="*/ 82 w 83"/>
                <a:gd name="T1" fmla="*/ 132 h 152"/>
                <a:gd name="T2" fmla="*/ 82 w 83"/>
                <a:gd name="T3" fmla="*/ 17 h 152"/>
                <a:gd name="T4" fmla="*/ 70 w 83"/>
                <a:gd name="T5" fmla="*/ 12 h 152"/>
                <a:gd name="T6" fmla="*/ 6 w 83"/>
                <a:gd name="T7" fmla="*/ 74 h 152"/>
                <a:gd name="T8" fmla="*/ 10 w 83"/>
                <a:gd name="T9" fmla="*/ 84 h 152"/>
                <a:gd name="T10" fmla="*/ 67 w 83"/>
                <a:gd name="T11" fmla="*/ 137 h 152"/>
                <a:gd name="T12" fmla="*/ 82 w 83"/>
                <a:gd name="T13" fmla="*/ 13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152">
                  <a:moveTo>
                    <a:pt x="82" y="132"/>
                  </a:moveTo>
                  <a:cubicBezTo>
                    <a:pt x="82" y="17"/>
                    <a:pt x="82" y="17"/>
                    <a:pt x="82" y="17"/>
                  </a:cubicBezTo>
                  <a:cubicBezTo>
                    <a:pt x="80" y="0"/>
                    <a:pt x="70" y="12"/>
                    <a:pt x="70" y="12"/>
                  </a:cubicBezTo>
                  <a:cubicBezTo>
                    <a:pt x="6" y="74"/>
                    <a:pt x="6" y="74"/>
                    <a:pt x="6" y="74"/>
                  </a:cubicBezTo>
                  <a:cubicBezTo>
                    <a:pt x="0" y="80"/>
                    <a:pt x="10" y="84"/>
                    <a:pt x="10" y="84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83" y="152"/>
                    <a:pt x="82" y="132"/>
                    <a:pt x="82" y="1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4">
              <a:extLst>
                <a:ext uri="{FF2B5EF4-FFF2-40B4-BE49-F238E27FC236}">
                  <a16:creationId xmlns:a16="http://schemas.microsoft.com/office/drawing/2014/main" xmlns="" id="{1CD38394-7C73-4E86-ABAB-10DE3B741827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597" y="2980977"/>
              <a:ext cx="229832" cy="76473"/>
            </a:xfrm>
            <a:custGeom>
              <a:avLst/>
              <a:gdLst>
                <a:gd name="T0" fmla="*/ 224 w 234"/>
                <a:gd name="T1" fmla="*/ 66 h 78"/>
                <a:gd name="T2" fmla="*/ 144 w 234"/>
                <a:gd name="T3" fmla="*/ 0 h 78"/>
                <a:gd name="T4" fmla="*/ 117 w 234"/>
                <a:gd name="T5" fmla="*/ 13 h 78"/>
                <a:gd name="T6" fmla="*/ 90 w 234"/>
                <a:gd name="T7" fmla="*/ 0 h 78"/>
                <a:gd name="T8" fmla="*/ 10 w 234"/>
                <a:gd name="T9" fmla="*/ 66 h 78"/>
                <a:gd name="T10" fmla="*/ 13 w 234"/>
                <a:gd name="T11" fmla="*/ 78 h 78"/>
                <a:gd name="T12" fmla="*/ 117 w 234"/>
                <a:gd name="T13" fmla="*/ 78 h 78"/>
                <a:gd name="T14" fmla="*/ 118 w 234"/>
                <a:gd name="T15" fmla="*/ 78 h 78"/>
                <a:gd name="T16" fmla="*/ 221 w 234"/>
                <a:gd name="T17" fmla="*/ 78 h 78"/>
                <a:gd name="T18" fmla="*/ 224 w 234"/>
                <a:gd name="T19" fmla="*/ 66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34" h="78">
                  <a:moveTo>
                    <a:pt x="224" y="66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144" y="0"/>
                    <a:pt x="132" y="12"/>
                    <a:pt x="117" y="13"/>
                  </a:cubicBezTo>
                  <a:cubicBezTo>
                    <a:pt x="102" y="12"/>
                    <a:pt x="90" y="0"/>
                    <a:pt x="90" y="0"/>
                  </a:cubicBezTo>
                  <a:cubicBezTo>
                    <a:pt x="10" y="66"/>
                    <a:pt x="10" y="66"/>
                    <a:pt x="10" y="66"/>
                  </a:cubicBezTo>
                  <a:cubicBezTo>
                    <a:pt x="0" y="73"/>
                    <a:pt x="13" y="78"/>
                    <a:pt x="13" y="78"/>
                  </a:cubicBezTo>
                  <a:cubicBezTo>
                    <a:pt x="117" y="78"/>
                    <a:pt x="117" y="78"/>
                    <a:pt x="117" y="78"/>
                  </a:cubicBezTo>
                  <a:cubicBezTo>
                    <a:pt x="118" y="78"/>
                    <a:pt x="118" y="78"/>
                    <a:pt x="118" y="78"/>
                  </a:cubicBezTo>
                  <a:cubicBezTo>
                    <a:pt x="221" y="78"/>
                    <a:pt x="221" y="78"/>
                    <a:pt x="221" y="78"/>
                  </a:cubicBezTo>
                  <a:cubicBezTo>
                    <a:pt x="221" y="78"/>
                    <a:pt x="234" y="73"/>
                    <a:pt x="224" y="6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5">
              <a:extLst>
                <a:ext uri="{FF2B5EF4-FFF2-40B4-BE49-F238E27FC236}">
                  <a16:creationId xmlns:a16="http://schemas.microsoft.com/office/drawing/2014/main" xmlns="" id="{E5650664-9519-428D-BE86-F5F12D8304E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56779" y="2896608"/>
              <a:ext cx="88525" cy="143386"/>
            </a:xfrm>
            <a:custGeom>
              <a:avLst/>
              <a:gdLst>
                <a:gd name="T0" fmla="*/ 1 w 90"/>
                <a:gd name="T1" fmla="*/ 127 h 146"/>
                <a:gd name="T2" fmla="*/ 1 w 90"/>
                <a:gd name="T3" fmla="*/ 17 h 146"/>
                <a:gd name="T4" fmla="*/ 14 w 90"/>
                <a:gd name="T5" fmla="*/ 11 h 146"/>
                <a:gd name="T6" fmla="*/ 84 w 90"/>
                <a:gd name="T7" fmla="*/ 71 h 146"/>
                <a:gd name="T8" fmla="*/ 79 w 90"/>
                <a:gd name="T9" fmla="*/ 81 h 146"/>
                <a:gd name="T10" fmla="*/ 17 w 90"/>
                <a:gd name="T11" fmla="*/ 131 h 146"/>
                <a:gd name="T12" fmla="*/ 1 w 90"/>
                <a:gd name="T13" fmla="*/ 127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146">
                  <a:moveTo>
                    <a:pt x="1" y="127"/>
                  </a:moveTo>
                  <a:cubicBezTo>
                    <a:pt x="1" y="17"/>
                    <a:pt x="1" y="17"/>
                    <a:pt x="1" y="17"/>
                  </a:cubicBezTo>
                  <a:cubicBezTo>
                    <a:pt x="4" y="0"/>
                    <a:pt x="14" y="11"/>
                    <a:pt x="14" y="1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90" y="76"/>
                    <a:pt x="79" y="81"/>
                    <a:pt x="79" y="81"/>
                  </a:cubicBezTo>
                  <a:cubicBezTo>
                    <a:pt x="17" y="131"/>
                    <a:pt x="17" y="131"/>
                    <a:pt x="17" y="131"/>
                  </a:cubicBezTo>
                  <a:cubicBezTo>
                    <a:pt x="0" y="146"/>
                    <a:pt x="1" y="127"/>
                    <a:pt x="1" y="127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2A3D1A83-07DF-47DA-8593-5FBC31C77C1C}"/>
              </a:ext>
            </a:extLst>
          </p:cNvPr>
          <p:cNvGrpSpPr/>
          <p:nvPr/>
        </p:nvGrpSpPr>
        <p:grpSpPr>
          <a:xfrm>
            <a:off x="8970116" y="3413768"/>
            <a:ext cx="517976" cy="517976"/>
            <a:chOff x="5227635" y="3563865"/>
            <a:chExt cx="517976" cy="517976"/>
          </a:xfrm>
        </p:grpSpPr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DD1E3253-CA10-4EA4-8138-212EE3AC78D0}"/>
                </a:ext>
              </a:extLst>
            </p:cNvPr>
            <p:cNvSpPr/>
            <p:nvPr/>
          </p:nvSpPr>
          <p:spPr>
            <a:xfrm>
              <a:off x="5227635" y="3563865"/>
              <a:ext cx="517976" cy="517976"/>
            </a:xfrm>
            <a:prstGeom prst="ellipse">
              <a:avLst/>
            </a:prstGeom>
            <a:solidFill>
              <a:srgbClr val="F4612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Freeform 20">
              <a:extLst>
                <a:ext uri="{FF2B5EF4-FFF2-40B4-BE49-F238E27FC236}">
                  <a16:creationId xmlns:a16="http://schemas.microsoft.com/office/drawing/2014/main" xmlns="" id="{D184B727-627D-487C-8E13-FADF1CA0A8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86631" y="3705211"/>
              <a:ext cx="133623" cy="133623"/>
            </a:xfrm>
            <a:custGeom>
              <a:avLst/>
              <a:gdLst>
                <a:gd name="T0" fmla="*/ 31 w 111"/>
                <a:gd name="T1" fmla="*/ 108 h 111"/>
                <a:gd name="T2" fmla="*/ 42 w 111"/>
                <a:gd name="T3" fmla="*/ 96 h 111"/>
                <a:gd name="T4" fmla="*/ 54 w 111"/>
                <a:gd name="T5" fmla="*/ 85 h 111"/>
                <a:gd name="T6" fmla="*/ 58 w 111"/>
                <a:gd name="T7" fmla="*/ 83 h 111"/>
                <a:gd name="T8" fmla="*/ 71 w 111"/>
                <a:gd name="T9" fmla="*/ 70 h 111"/>
                <a:gd name="T10" fmla="*/ 82 w 111"/>
                <a:gd name="T11" fmla="*/ 58 h 111"/>
                <a:gd name="T12" fmla="*/ 53 w 111"/>
                <a:gd name="T13" fmla="*/ 29 h 111"/>
                <a:gd name="T14" fmla="*/ 41 w 111"/>
                <a:gd name="T15" fmla="*/ 40 h 111"/>
                <a:gd name="T16" fmla="*/ 28 w 111"/>
                <a:gd name="T17" fmla="*/ 52 h 111"/>
                <a:gd name="T18" fmla="*/ 26 w 111"/>
                <a:gd name="T19" fmla="*/ 57 h 111"/>
                <a:gd name="T20" fmla="*/ 14 w 111"/>
                <a:gd name="T21" fmla="*/ 69 h 111"/>
                <a:gd name="T22" fmla="*/ 2 w 111"/>
                <a:gd name="T23" fmla="*/ 80 h 111"/>
                <a:gd name="T24" fmla="*/ 0 w 111"/>
                <a:gd name="T25" fmla="*/ 62 h 111"/>
                <a:gd name="T26" fmla="*/ 22 w 111"/>
                <a:gd name="T27" fmla="*/ 24 h 111"/>
                <a:gd name="T28" fmla="*/ 67 w 111"/>
                <a:gd name="T29" fmla="*/ 2 h 111"/>
                <a:gd name="T30" fmla="*/ 109 w 111"/>
                <a:gd name="T31" fmla="*/ 50 h 111"/>
                <a:gd name="T32" fmla="*/ 87 w 111"/>
                <a:gd name="T33" fmla="*/ 88 h 111"/>
                <a:gd name="T34" fmla="*/ 49 w 111"/>
                <a:gd name="T35" fmla="*/ 110 h 111"/>
                <a:gd name="T36" fmla="*/ 31 w 111"/>
                <a:gd name="T37" fmla="*/ 108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11" h="111">
                  <a:moveTo>
                    <a:pt x="31" y="108"/>
                  </a:moveTo>
                  <a:cubicBezTo>
                    <a:pt x="34" y="104"/>
                    <a:pt x="38" y="100"/>
                    <a:pt x="42" y="96"/>
                  </a:cubicBezTo>
                  <a:cubicBezTo>
                    <a:pt x="46" y="93"/>
                    <a:pt x="49" y="88"/>
                    <a:pt x="54" y="85"/>
                  </a:cubicBezTo>
                  <a:cubicBezTo>
                    <a:pt x="55" y="84"/>
                    <a:pt x="57" y="84"/>
                    <a:pt x="58" y="83"/>
                  </a:cubicBezTo>
                  <a:cubicBezTo>
                    <a:pt x="62" y="80"/>
                    <a:pt x="66" y="75"/>
                    <a:pt x="71" y="70"/>
                  </a:cubicBezTo>
                  <a:cubicBezTo>
                    <a:pt x="75" y="66"/>
                    <a:pt x="80" y="62"/>
                    <a:pt x="82" y="58"/>
                  </a:cubicBezTo>
                  <a:cubicBezTo>
                    <a:pt x="93" y="39"/>
                    <a:pt x="73" y="18"/>
                    <a:pt x="53" y="29"/>
                  </a:cubicBezTo>
                  <a:cubicBezTo>
                    <a:pt x="49" y="31"/>
                    <a:pt x="45" y="36"/>
                    <a:pt x="41" y="40"/>
                  </a:cubicBezTo>
                  <a:cubicBezTo>
                    <a:pt x="37" y="44"/>
                    <a:pt x="31" y="49"/>
                    <a:pt x="28" y="52"/>
                  </a:cubicBezTo>
                  <a:cubicBezTo>
                    <a:pt x="27" y="54"/>
                    <a:pt x="27" y="56"/>
                    <a:pt x="26" y="57"/>
                  </a:cubicBezTo>
                  <a:cubicBezTo>
                    <a:pt x="23" y="62"/>
                    <a:pt x="18" y="65"/>
                    <a:pt x="14" y="69"/>
                  </a:cubicBezTo>
                  <a:cubicBezTo>
                    <a:pt x="10" y="73"/>
                    <a:pt x="7" y="77"/>
                    <a:pt x="2" y="80"/>
                  </a:cubicBezTo>
                  <a:cubicBezTo>
                    <a:pt x="1" y="74"/>
                    <a:pt x="0" y="70"/>
                    <a:pt x="0" y="62"/>
                  </a:cubicBezTo>
                  <a:cubicBezTo>
                    <a:pt x="2" y="45"/>
                    <a:pt x="12" y="35"/>
                    <a:pt x="22" y="24"/>
                  </a:cubicBezTo>
                  <a:cubicBezTo>
                    <a:pt x="34" y="12"/>
                    <a:pt x="45" y="0"/>
                    <a:pt x="67" y="2"/>
                  </a:cubicBezTo>
                  <a:cubicBezTo>
                    <a:pt x="90" y="3"/>
                    <a:pt x="111" y="22"/>
                    <a:pt x="109" y="50"/>
                  </a:cubicBezTo>
                  <a:cubicBezTo>
                    <a:pt x="108" y="68"/>
                    <a:pt x="98" y="77"/>
                    <a:pt x="87" y="88"/>
                  </a:cubicBezTo>
                  <a:cubicBezTo>
                    <a:pt x="76" y="98"/>
                    <a:pt x="67" y="109"/>
                    <a:pt x="49" y="110"/>
                  </a:cubicBezTo>
                  <a:cubicBezTo>
                    <a:pt x="42" y="111"/>
                    <a:pt x="37" y="110"/>
                    <a:pt x="31" y="10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Freeform 21">
              <a:extLst>
                <a:ext uri="{FF2B5EF4-FFF2-40B4-BE49-F238E27FC236}">
                  <a16:creationId xmlns:a16="http://schemas.microsoft.com/office/drawing/2014/main" xmlns="" id="{9AE9EE45-798E-4057-A91D-14F04781D3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39710" y="3776102"/>
              <a:ext cx="109653" cy="109653"/>
            </a:xfrm>
            <a:custGeom>
              <a:avLst/>
              <a:gdLst>
                <a:gd name="T0" fmla="*/ 75 w 91"/>
                <a:gd name="T1" fmla="*/ 2 h 91"/>
                <a:gd name="T2" fmla="*/ 90 w 91"/>
                <a:gd name="T3" fmla="*/ 15 h 91"/>
                <a:gd name="T4" fmla="*/ 72 w 91"/>
                <a:gd name="T5" fmla="*/ 36 h 91"/>
                <a:gd name="T6" fmla="*/ 34 w 91"/>
                <a:gd name="T7" fmla="*/ 74 h 91"/>
                <a:gd name="T8" fmla="*/ 12 w 91"/>
                <a:gd name="T9" fmla="*/ 91 h 91"/>
                <a:gd name="T10" fmla="*/ 0 w 91"/>
                <a:gd name="T11" fmla="*/ 79 h 91"/>
                <a:gd name="T12" fmla="*/ 7 w 91"/>
                <a:gd name="T13" fmla="*/ 67 h 91"/>
                <a:gd name="T14" fmla="*/ 64 w 91"/>
                <a:gd name="T15" fmla="*/ 10 h 91"/>
                <a:gd name="T16" fmla="*/ 75 w 91"/>
                <a:gd name="T17" fmla="*/ 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1" h="91">
                  <a:moveTo>
                    <a:pt x="75" y="2"/>
                  </a:moveTo>
                  <a:cubicBezTo>
                    <a:pt x="84" y="0"/>
                    <a:pt x="91" y="6"/>
                    <a:pt x="90" y="15"/>
                  </a:cubicBezTo>
                  <a:cubicBezTo>
                    <a:pt x="89" y="22"/>
                    <a:pt x="77" y="31"/>
                    <a:pt x="72" y="36"/>
                  </a:cubicBezTo>
                  <a:cubicBezTo>
                    <a:pt x="58" y="49"/>
                    <a:pt x="47" y="60"/>
                    <a:pt x="34" y="74"/>
                  </a:cubicBezTo>
                  <a:cubicBezTo>
                    <a:pt x="28" y="79"/>
                    <a:pt x="21" y="90"/>
                    <a:pt x="12" y="91"/>
                  </a:cubicBezTo>
                  <a:cubicBezTo>
                    <a:pt x="6" y="91"/>
                    <a:pt x="0" y="86"/>
                    <a:pt x="0" y="79"/>
                  </a:cubicBezTo>
                  <a:cubicBezTo>
                    <a:pt x="0" y="74"/>
                    <a:pt x="3" y="70"/>
                    <a:pt x="7" y="67"/>
                  </a:cubicBezTo>
                  <a:cubicBezTo>
                    <a:pt x="26" y="47"/>
                    <a:pt x="45" y="29"/>
                    <a:pt x="64" y="10"/>
                  </a:cubicBezTo>
                  <a:cubicBezTo>
                    <a:pt x="67" y="7"/>
                    <a:pt x="70" y="2"/>
                    <a:pt x="75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Freeform 22">
              <a:extLst>
                <a:ext uri="{FF2B5EF4-FFF2-40B4-BE49-F238E27FC236}">
                  <a16:creationId xmlns:a16="http://schemas.microsoft.com/office/drawing/2014/main" xmlns="" id="{3E841253-AB8D-4EBD-8DCA-8E5920EDB26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7288" y="3824554"/>
              <a:ext cx="133623" cy="133623"/>
            </a:xfrm>
            <a:custGeom>
              <a:avLst/>
              <a:gdLst>
                <a:gd name="T0" fmla="*/ 80 w 111"/>
                <a:gd name="T1" fmla="*/ 2 h 111"/>
                <a:gd name="T2" fmla="*/ 78 w 111"/>
                <a:gd name="T3" fmla="*/ 5 h 111"/>
                <a:gd name="T4" fmla="*/ 57 w 111"/>
                <a:gd name="T5" fmla="*/ 26 h 111"/>
                <a:gd name="T6" fmla="*/ 40 w 111"/>
                <a:gd name="T7" fmla="*/ 41 h 111"/>
                <a:gd name="T8" fmla="*/ 26 w 111"/>
                <a:gd name="T9" fmla="*/ 64 h 111"/>
                <a:gd name="T10" fmla="*/ 56 w 111"/>
                <a:gd name="T11" fmla="*/ 83 h 111"/>
                <a:gd name="T12" fmla="*/ 70 w 111"/>
                <a:gd name="T13" fmla="*/ 71 h 111"/>
                <a:gd name="T14" fmla="*/ 82 w 111"/>
                <a:gd name="T15" fmla="*/ 59 h 111"/>
                <a:gd name="T16" fmla="*/ 85 w 111"/>
                <a:gd name="T17" fmla="*/ 53 h 111"/>
                <a:gd name="T18" fmla="*/ 97 w 111"/>
                <a:gd name="T19" fmla="*/ 42 h 111"/>
                <a:gd name="T20" fmla="*/ 108 w 111"/>
                <a:gd name="T21" fmla="*/ 31 h 111"/>
                <a:gd name="T22" fmla="*/ 111 w 111"/>
                <a:gd name="T23" fmla="*/ 45 h 111"/>
                <a:gd name="T24" fmla="*/ 89 w 111"/>
                <a:gd name="T25" fmla="*/ 85 h 111"/>
                <a:gd name="T26" fmla="*/ 42 w 111"/>
                <a:gd name="T27" fmla="*/ 109 h 111"/>
                <a:gd name="T28" fmla="*/ 2 w 111"/>
                <a:gd name="T29" fmla="*/ 68 h 111"/>
                <a:gd name="T30" fmla="*/ 25 w 111"/>
                <a:gd name="T31" fmla="*/ 22 h 111"/>
                <a:gd name="T32" fmla="*/ 64 w 111"/>
                <a:gd name="T33" fmla="*/ 0 h 111"/>
                <a:gd name="T34" fmla="*/ 80 w 111"/>
                <a:gd name="T35" fmla="*/ 2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11" h="111">
                  <a:moveTo>
                    <a:pt x="80" y="2"/>
                  </a:moveTo>
                  <a:cubicBezTo>
                    <a:pt x="80" y="4"/>
                    <a:pt x="78" y="4"/>
                    <a:pt x="78" y="5"/>
                  </a:cubicBezTo>
                  <a:cubicBezTo>
                    <a:pt x="71" y="12"/>
                    <a:pt x="64" y="19"/>
                    <a:pt x="57" y="26"/>
                  </a:cubicBezTo>
                  <a:cubicBezTo>
                    <a:pt x="51" y="29"/>
                    <a:pt x="46" y="35"/>
                    <a:pt x="40" y="41"/>
                  </a:cubicBezTo>
                  <a:cubicBezTo>
                    <a:pt x="34" y="47"/>
                    <a:pt x="26" y="52"/>
                    <a:pt x="26" y="64"/>
                  </a:cubicBezTo>
                  <a:cubicBezTo>
                    <a:pt x="26" y="79"/>
                    <a:pt x="41" y="90"/>
                    <a:pt x="56" y="83"/>
                  </a:cubicBezTo>
                  <a:cubicBezTo>
                    <a:pt x="61" y="81"/>
                    <a:pt x="65" y="76"/>
                    <a:pt x="70" y="71"/>
                  </a:cubicBezTo>
                  <a:cubicBezTo>
                    <a:pt x="74" y="67"/>
                    <a:pt x="79" y="63"/>
                    <a:pt x="82" y="59"/>
                  </a:cubicBezTo>
                  <a:cubicBezTo>
                    <a:pt x="83" y="57"/>
                    <a:pt x="84" y="55"/>
                    <a:pt x="85" y="53"/>
                  </a:cubicBezTo>
                  <a:cubicBezTo>
                    <a:pt x="88" y="49"/>
                    <a:pt x="93" y="45"/>
                    <a:pt x="97" y="42"/>
                  </a:cubicBezTo>
                  <a:cubicBezTo>
                    <a:pt x="101" y="38"/>
                    <a:pt x="104" y="34"/>
                    <a:pt x="108" y="31"/>
                  </a:cubicBezTo>
                  <a:cubicBezTo>
                    <a:pt x="110" y="36"/>
                    <a:pt x="111" y="40"/>
                    <a:pt x="111" y="45"/>
                  </a:cubicBezTo>
                  <a:cubicBezTo>
                    <a:pt x="111" y="65"/>
                    <a:pt x="100" y="74"/>
                    <a:pt x="89" y="85"/>
                  </a:cubicBezTo>
                  <a:cubicBezTo>
                    <a:pt x="77" y="97"/>
                    <a:pt x="67" y="111"/>
                    <a:pt x="42" y="109"/>
                  </a:cubicBezTo>
                  <a:cubicBezTo>
                    <a:pt x="21" y="107"/>
                    <a:pt x="4" y="90"/>
                    <a:pt x="2" y="68"/>
                  </a:cubicBezTo>
                  <a:cubicBezTo>
                    <a:pt x="0" y="44"/>
                    <a:pt x="13" y="34"/>
                    <a:pt x="25" y="22"/>
                  </a:cubicBezTo>
                  <a:cubicBezTo>
                    <a:pt x="36" y="11"/>
                    <a:pt x="45" y="1"/>
                    <a:pt x="64" y="0"/>
                  </a:cubicBezTo>
                  <a:cubicBezTo>
                    <a:pt x="70" y="0"/>
                    <a:pt x="75" y="1"/>
                    <a:pt x="80" y="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03A4C292-39EE-4574-AB29-600D2794163E}"/>
              </a:ext>
            </a:extLst>
          </p:cNvPr>
          <p:cNvSpPr/>
          <p:nvPr/>
        </p:nvSpPr>
        <p:spPr>
          <a:xfrm>
            <a:off x="2433394" y="41389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F461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33741A0-C93D-4758-92B5-09716E56AFE3}"/>
              </a:ext>
            </a:extLst>
          </p:cNvPr>
          <p:cNvSpPr/>
          <p:nvPr/>
        </p:nvSpPr>
        <p:spPr>
          <a:xfrm>
            <a:off x="5549827" y="41389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F461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A0C34697-5D97-400C-8251-9E06CFEC5F32}"/>
              </a:ext>
            </a:extLst>
          </p:cNvPr>
          <p:cNvSpPr/>
          <p:nvPr/>
        </p:nvSpPr>
        <p:spPr>
          <a:xfrm>
            <a:off x="8635263" y="41389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rgbClr val="F461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E4057BF4-A93C-48CA-AF7C-DD7EF0A9ACDB}"/>
              </a:ext>
            </a:extLst>
          </p:cNvPr>
          <p:cNvSpPr txBox="1"/>
          <p:nvPr/>
        </p:nvSpPr>
        <p:spPr>
          <a:xfrm>
            <a:off x="2629277" y="229038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C170F9A0-6B0B-4C3B-AADD-E04420E06C6F}"/>
              </a:ext>
            </a:extLst>
          </p:cNvPr>
          <p:cNvSpPr txBox="1"/>
          <p:nvPr/>
        </p:nvSpPr>
        <p:spPr>
          <a:xfrm>
            <a:off x="5690664" y="229038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D004DE71-C58A-4E0F-8209-C65FD7CEE9ED}"/>
              </a:ext>
            </a:extLst>
          </p:cNvPr>
          <p:cNvSpPr txBox="1"/>
          <p:nvPr/>
        </p:nvSpPr>
        <p:spPr>
          <a:xfrm>
            <a:off x="8814790" y="2290380"/>
            <a:ext cx="9541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关键字</a:t>
            </a:r>
          </a:p>
        </p:txBody>
      </p:sp>
    </p:spTree>
    <p:extLst>
      <p:ext uri="{BB962C8B-B14F-4D97-AF65-F5344CB8AC3E}">
        <p14:creationId xmlns:p14="http://schemas.microsoft.com/office/powerpoint/2010/main" val="23307575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 p14:presetBounceEnd="8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80000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80000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1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3" grpId="0" animBg="1"/>
          <p:bldP spid="14" grpId="0"/>
          <p:bldP spid="15" grpId="0" animBg="1"/>
          <p:bldP spid="16" grpId="0"/>
          <p:bldP spid="28" grpId="0"/>
          <p:bldP spid="30" grpId="0"/>
          <p:bldP spid="32" grpId="0"/>
          <p:bldP spid="34" grpId="0"/>
          <p:bldP spid="35" grpId="0"/>
          <p:bldP spid="3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7" presetClass="entr" presetSubtype="0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7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0" dur="7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3" dur="75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55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57" dur="4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5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1" dur="4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300"/>
                                </p:stCondLst>
                                <p:childTnLst>
                                  <p:par>
                                    <p:cTn id="63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65" dur="4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/>
          <p:bldP spid="13" grpId="0" animBg="1"/>
          <p:bldP spid="14" grpId="0"/>
          <p:bldP spid="15" grpId="0" animBg="1"/>
          <p:bldP spid="16" grpId="0"/>
          <p:bldP spid="28" grpId="0"/>
          <p:bldP spid="30" grpId="0"/>
          <p:bldP spid="32" grpId="0"/>
          <p:bldP spid="34" grpId="0"/>
          <p:bldP spid="35" grpId="0"/>
          <p:bldP spid="36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F02B5AD-4104-4CB0-A98B-A97217214DD8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41CE1A9E-62B0-4DB7-B65C-3EAF67256C3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0C9CD996-0378-4E89-AAD8-D2BA61BF60CC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空心弧 6">
            <a:extLst>
              <a:ext uri="{FF2B5EF4-FFF2-40B4-BE49-F238E27FC236}">
                <a16:creationId xmlns:a16="http://schemas.microsoft.com/office/drawing/2014/main" xmlns="" id="{F5F542A8-3FB8-484B-AD0C-8C3B6C000939}"/>
              </a:ext>
            </a:extLst>
          </p:cNvPr>
          <p:cNvSpPr/>
          <p:nvPr/>
        </p:nvSpPr>
        <p:spPr>
          <a:xfrm rot="5400000">
            <a:off x="4116492" y="121532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空心弧 7">
            <a:extLst>
              <a:ext uri="{FF2B5EF4-FFF2-40B4-BE49-F238E27FC236}">
                <a16:creationId xmlns:a16="http://schemas.microsoft.com/office/drawing/2014/main" xmlns="" id="{E9FE5661-10A1-4FD1-8943-5FC59133FB45}"/>
              </a:ext>
            </a:extLst>
          </p:cNvPr>
          <p:cNvSpPr/>
          <p:nvPr/>
        </p:nvSpPr>
        <p:spPr>
          <a:xfrm rot="5400000">
            <a:off x="4116492" y="301002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空心弧 8">
            <a:extLst>
              <a:ext uri="{FF2B5EF4-FFF2-40B4-BE49-F238E27FC236}">
                <a16:creationId xmlns:a16="http://schemas.microsoft.com/office/drawing/2014/main" xmlns="" id="{27234D58-18A1-4612-B67A-D37AC7937F18}"/>
              </a:ext>
            </a:extLst>
          </p:cNvPr>
          <p:cNvSpPr/>
          <p:nvPr/>
        </p:nvSpPr>
        <p:spPr>
          <a:xfrm rot="16200000" flipH="1">
            <a:off x="5989657" y="121532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空心弧 9">
            <a:extLst>
              <a:ext uri="{FF2B5EF4-FFF2-40B4-BE49-F238E27FC236}">
                <a16:creationId xmlns:a16="http://schemas.microsoft.com/office/drawing/2014/main" xmlns="" id="{94ECF978-839A-4C5B-818F-3AEDC475B07C}"/>
              </a:ext>
            </a:extLst>
          </p:cNvPr>
          <p:cNvSpPr/>
          <p:nvPr/>
        </p:nvSpPr>
        <p:spPr>
          <a:xfrm rot="16200000" flipH="1">
            <a:off x="5989657" y="3010022"/>
            <a:ext cx="1781052" cy="1781052"/>
          </a:xfrm>
          <a:prstGeom prst="blockArc">
            <a:avLst>
              <a:gd name="adj1" fmla="val 10800000"/>
              <a:gd name="adj2" fmla="val 95469"/>
              <a:gd name="adj3" fmla="val 23519"/>
            </a:avLst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89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7468AD4B-48F0-4B9B-93E6-8B7E91B5878A}"/>
              </a:ext>
            </a:extLst>
          </p:cNvPr>
          <p:cNvSpPr txBox="1"/>
          <p:nvPr/>
        </p:nvSpPr>
        <p:spPr>
          <a:xfrm>
            <a:off x="7293387" y="1403095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rgbClr val="F461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rgbClr val="F461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0C3AD246-D9AE-413F-BA40-EFCF26B85F20}"/>
              </a:ext>
            </a:extLst>
          </p:cNvPr>
          <p:cNvSpPr txBox="1"/>
          <p:nvPr/>
        </p:nvSpPr>
        <p:spPr>
          <a:xfrm>
            <a:off x="7293387" y="1854821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270E35CF-AF26-45D6-BBC5-6B7BE2D77C12}"/>
              </a:ext>
            </a:extLst>
          </p:cNvPr>
          <p:cNvSpPr txBox="1"/>
          <p:nvPr/>
        </p:nvSpPr>
        <p:spPr>
          <a:xfrm>
            <a:off x="7293387" y="3286486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r>
              <a:rPr lang="zh-CN" altLang="en-US" sz="2200" b="1" dirty="0">
                <a:solidFill>
                  <a:srgbClr val="F461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rgbClr val="F461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2B484351-4181-4046-9B9D-A674713DD7AC}"/>
              </a:ext>
            </a:extLst>
          </p:cNvPr>
          <p:cNvSpPr txBox="1"/>
          <p:nvPr/>
        </p:nvSpPr>
        <p:spPr>
          <a:xfrm>
            <a:off x="7293387" y="3738212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DABBDE4-4C8D-4471-93E3-B5431C62DE8C}"/>
              </a:ext>
            </a:extLst>
          </p:cNvPr>
          <p:cNvSpPr txBox="1"/>
          <p:nvPr/>
        </p:nvSpPr>
        <p:spPr>
          <a:xfrm>
            <a:off x="2506717" y="1403095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F461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rgbClr val="F461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48935C3A-113A-4DBE-AC5A-D2062B639E72}"/>
              </a:ext>
            </a:extLst>
          </p:cNvPr>
          <p:cNvSpPr txBox="1"/>
          <p:nvPr/>
        </p:nvSpPr>
        <p:spPr>
          <a:xfrm>
            <a:off x="809759" y="1854821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8C9B9585-AA24-4503-B3BE-7DDC6A98A62C}"/>
              </a:ext>
            </a:extLst>
          </p:cNvPr>
          <p:cNvSpPr txBox="1"/>
          <p:nvPr/>
        </p:nvSpPr>
        <p:spPr>
          <a:xfrm>
            <a:off x="2506717" y="3286486"/>
            <a:ext cx="2007477" cy="43087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/>
            <a:r>
              <a:rPr lang="zh-CN" altLang="en-US" sz="2200" b="1" dirty="0">
                <a:solidFill>
                  <a:srgbClr val="F4612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点击添加标题</a:t>
            </a:r>
            <a:endParaRPr lang="zh-CN" altLang="en-US" sz="2200" b="1" baseline="-3000" dirty="0">
              <a:solidFill>
                <a:srgbClr val="F46126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04E12BE-6A02-43D2-A9FD-699EBCC927CD}"/>
              </a:ext>
            </a:extLst>
          </p:cNvPr>
          <p:cNvSpPr txBox="1"/>
          <p:nvPr/>
        </p:nvSpPr>
        <p:spPr>
          <a:xfrm>
            <a:off x="809759" y="3738212"/>
            <a:ext cx="3704435" cy="8679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 algn="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在此录入图表的综合描述说明，在此录入图表的综合描述说明，在此录入图表的综合描述说明。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34712564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75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25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E21AB70-0E84-4B2D-BD2B-56CD2EA3801F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5F46C269-8D12-4E5F-B185-642C9C450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BB17A3D-EA10-4C81-A4F1-E6DB7BEC29BE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Rectangle 1">
            <a:extLst>
              <a:ext uri="{FF2B5EF4-FFF2-40B4-BE49-F238E27FC236}">
                <a16:creationId xmlns:a16="http://schemas.microsoft.com/office/drawing/2014/main" xmlns="" id="{C2DEF8BA-3847-47F4-AC8A-183D3BDA58C3}"/>
              </a:ext>
            </a:extLst>
          </p:cNvPr>
          <p:cNvSpPr/>
          <p:nvPr/>
        </p:nvSpPr>
        <p:spPr>
          <a:xfrm>
            <a:off x="1180740" y="3316088"/>
            <a:ext cx="3085531" cy="1828463"/>
          </a:xfrm>
          <a:prstGeom prst="rect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xmlns="" id="{DF9CE716-5196-4096-8ABF-88F47C1BC318}"/>
              </a:ext>
            </a:extLst>
          </p:cNvPr>
          <p:cNvSpPr/>
          <p:nvPr/>
        </p:nvSpPr>
        <p:spPr>
          <a:xfrm>
            <a:off x="4490737" y="3311437"/>
            <a:ext cx="3085531" cy="1828463"/>
          </a:xfrm>
          <a:prstGeom prst="rect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xmlns="" id="{53ADB690-F963-4BD6-9FA0-FA18AB4F3A4A}"/>
              </a:ext>
            </a:extLst>
          </p:cNvPr>
          <p:cNvSpPr/>
          <p:nvPr/>
        </p:nvSpPr>
        <p:spPr>
          <a:xfrm>
            <a:off x="7808918" y="3311437"/>
            <a:ext cx="3085531" cy="1828463"/>
          </a:xfrm>
          <a:prstGeom prst="rect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/>
          </a:p>
        </p:txBody>
      </p:sp>
      <p:cxnSp>
        <p:nvCxnSpPr>
          <p:cNvPr id="10" name="Straight Connector 6">
            <a:extLst>
              <a:ext uri="{FF2B5EF4-FFF2-40B4-BE49-F238E27FC236}">
                <a16:creationId xmlns:a16="http://schemas.microsoft.com/office/drawing/2014/main" xmlns="" id="{9A782804-EA2E-49CA-851F-4CEC8ED6D60A}"/>
              </a:ext>
            </a:extLst>
          </p:cNvPr>
          <p:cNvCxnSpPr/>
          <p:nvPr/>
        </p:nvCxnSpPr>
        <p:spPr>
          <a:xfrm>
            <a:off x="1180740" y="2713260"/>
            <a:ext cx="9713709" cy="0"/>
          </a:xfrm>
          <a:prstGeom prst="line">
            <a:avLst/>
          </a:prstGeom>
          <a:ln w="41275" cmpd="dbl">
            <a:solidFill>
              <a:srgbClr val="F461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47">
            <a:extLst>
              <a:ext uri="{FF2B5EF4-FFF2-40B4-BE49-F238E27FC236}">
                <a16:creationId xmlns:a16="http://schemas.microsoft.com/office/drawing/2014/main" xmlns="" id="{31002DD1-17E1-4CFF-A090-0DC3768188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0741" y="1317007"/>
            <a:ext cx="9713709" cy="932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在此录入上述图表的综合描述说明，在此录入上述图表的综合描述说明，在此录入上述图表的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269B7BAB-FC77-480F-AE9F-8FD5C591AA55}"/>
              </a:ext>
            </a:extLst>
          </p:cNvPr>
          <p:cNvSpPr/>
          <p:nvPr/>
        </p:nvSpPr>
        <p:spPr>
          <a:xfrm>
            <a:off x="2066924" y="34162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矩形 47">
            <a:extLst>
              <a:ext uri="{FF2B5EF4-FFF2-40B4-BE49-F238E27FC236}">
                <a16:creationId xmlns:a16="http://schemas.microsoft.com/office/drawing/2014/main" xmlns="" id="{BDFBD45F-B877-4A64-8225-60144BAE2C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7507" y="3831855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5A4153A2-6DD1-48B0-927D-B57C61FC2CD1}"/>
              </a:ext>
            </a:extLst>
          </p:cNvPr>
          <p:cNvSpPr/>
          <p:nvPr/>
        </p:nvSpPr>
        <p:spPr>
          <a:xfrm>
            <a:off x="5365067" y="34162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47">
            <a:extLst>
              <a:ext uri="{FF2B5EF4-FFF2-40B4-BE49-F238E27FC236}">
                <a16:creationId xmlns:a16="http://schemas.microsoft.com/office/drawing/2014/main" xmlns="" id="{247A854E-7506-4342-AA1E-1BCD81AE5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650" y="3831855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295AE2B3-660A-4A1E-BA47-115EA7C319C0}"/>
              </a:ext>
            </a:extLst>
          </p:cNvPr>
          <p:cNvSpPr/>
          <p:nvPr/>
        </p:nvSpPr>
        <p:spPr>
          <a:xfrm>
            <a:off x="8695102" y="3416261"/>
            <a:ext cx="1313162" cy="430879"/>
          </a:xfrm>
          <a:prstGeom prst="rect">
            <a:avLst/>
          </a:prstGeom>
        </p:spPr>
        <p:txBody>
          <a:bodyPr wrap="non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>
            <a:extLst>
              <a:ext uri="{FF2B5EF4-FFF2-40B4-BE49-F238E27FC236}">
                <a16:creationId xmlns:a16="http://schemas.microsoft.com/office/drawing/2014/main" xmlns="" id="{3A1FD1DC-5115-4298-9A35-C752E0CFD5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35685" y="3831855"/>
            <a:ext cx="2431996" cy="12126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在此录入上述图表的描述说明，在此录入上述图表的描述说明，在此录入上述图表的描述说明。</a:t>
            </a:r>
          </a:p>
        </p:txBody>
      </p:sp>
    </p:spTree>
    <p:extLst>
      <p:ext uri="{BB962C8B-B14F-4D97-AF65-F5344CB8AC3E}">
        <p14:creationId xmlns:p14="http://schemas.microsoft.com/office/powerpoint/2010/main" val="7600737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55">
            <a:extLst>
              <a:ext uri="{FF2B5EF4-FFF2-40B4-BE49-F238E27FC236}">
                <a16:creationId xmlns:a16="http://schemas.microsoft.com/office/drawing/2014/main" xmlns="" id="{8F1C21E8-9E5F-4693-AB6E-1D3FDB0A0EFA}"/>
              </a:ext>
            </a:extLst>
          </p:cNvPr>
          <p:cNvGrpSpPr>
            <a:grpSpLocks/>
          </p:cNvGrpSpPr>
          <p:nvPr/>
        </p:nvGrpSpPr>
        <p:grpSpPr bwMode="auto">
          <a:xfrm rot="21445180">
            <a:off x="3198418" y="1389754"/>
            <a:ext cx="6635025" cy="3629276"/>
            <a:chOff x="554" y="0"/>
            <a:chExt cx="7244904" cy="3839317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" name="任意多边形 48">
              <a:extLst>
                <a:ext uri="{FF2B5EF4-FFF2-40B4-BE49-F238E27FC236}">
                  <a16:creationId xmlns:a16="http://schemas.microsoft.com/office/drawing/2014/main" xmlns="" id="{8725AC88-459F-4365-941D-389905492B17}"/>
                </a:ext>
              </a:extLst>
            </p:cNvPr>
            <p:cNvSpPr>
              <a:spLocks/>
            </p:cNvSpPr>
            <p:nvPr/>
          </p:nvSpPr>
          <p:spPr bwMode="auto">
            <a:xfrm rot="157902">
              <a:off x="554" y="0"/>
              <a:ext cx="7244904" cy="3839317"/>
            </a:xfrm>
            <a:custGeom>
              <a:avLst/>
              <a:gdLst>
                <a:gd name="T0" fmla="*/ 863046 w 7245131"/>
                <a:gd name="T1" fmla="*/ 3707 h 3408812"/>
                <a:gd name="T2" fmla="*/ 1033632 w 7245131"/>
                <a:gd name="T3" fmla="*/ 29260 h 3408812"/>
                <a:gd name="T4" fmla="*/ 1391671 w 7245131"/>
                <a:gd name="T5" fmla="*/ 10708 h 3408812"/>
                <a:gd name="T6" fmla="*/ 1929813 w 7245131"/>
                <a:gd name="T7" fmla="*/ 3707 h 3408812"/>
                <a:gd name="T8" fmla="*/ 2672739 w 7245131"/>
                <a:gd name="T9" fmla="*/ 132442 h 3408812"/>
                <a:gd name="T10" fmla="*/ 3072777 w 7245131"/>
                <a:gd name="T11" fmla="*/ 3707 h 3408812"/>
                <a:gd name="T12" fmla="*/ 4308137 w 7245131"/>
                <a:gd name="T13" fmla="*/ 9093 h 3408812"/>
                <a:gd name="T14" fmla="*/ 4634828 w 7245131"/>
                <a:gd name="T15" fmla="*/ 153898 h 3408812"/>
                <a:gd name="T16" fmla="*/ 4920569 w 7245131"/>
                <a:gd name="T17" fmla="*/ 46618 h 3408812"/>
                <a:gd name="T18" fmla="*/ 5511100 w 7245131"/>
                <a:gd name="T19" fmla="*/ 68074 h 3408812"/>
                <a:gd name="T20" fmla="*/ 5853990 w 7245131"/>
                <a:gd name="T21" fmla="*/ 25162 h 3408812"/>
                <a:gd name="T22" fmla="*/ 6693386 w 7245131"/>
                <a:gd name="T23" fmla="*/ 0 h 3408812"/>
                <a:gd name="T24" fmla="*/ 7130300 w 7245131"/>
                <a:gd name="T25" fmla="*/ 68074 h 3408812"/>
                <a:gd name="T26" fmla="*/ 7244904 w 7245131"/>
                <a:gd name="T27" fmla="*/ 131446 h 3408812"/>
                <a:gd name="T28" fmla="*/ 7182636 w 7245131"/>
                <a:gd name="T29" fmla="*/ 1311518 h 3408812"/>
                <a:gd name="T30" fmla="*/ 7144537 w 7245131"/>
                <a:gd name="T31" fmla="*/ 1719180 h 3408812"/>
                <a:gd name="T32" fmla="*/ 7201685 w 7245131"/>
                <a:gd name="T33" fmla="*/ 2083929 h 3408812"/>
                <a:gd name="T34" fmla="*/ 7068340 w 7245131"/>
                <a:gd name="T35" fmla="*/ 2513046 h 3408812"/>
                <a:gd name="T36" fmla="*/ 7239784 w 7245131"/>
                <a:gd name="T37" fmla="*/ 2791973 h 3408812"/>
                <a:gd name="T38" fmla="*/ 7239784 w 7245131"/>
                <a:gd name="T39" fmla="*/ 3306913 h 3408812"/>
                <a:gd name="T40" fmla="*/ 7182636 w 7245131"/>
                <a:gd name="T41" fmla="*/ 3650207 h 3408812"/>
                <a:gd name="T42" fmla="*/ 7244904 w 7245131"/>
                <a:gd name="T43" fmla="*/ 3839317 h 3408812"/>
                <a:gd name="T44" fmla="*/ 6550436 w 7245131"/>
                <a:gd name="T45" fmla="*/ 3714702 h 3408812"/>
                <a:gd name="T46" fmla="*/ 6207547 w 7245131"/>
                <a:gd name="T47" fmla="*/ 3736158 h 3408812"/>
                <a:gd name="T48" fmla="*/ 5559867 w 7245131"/>
                <a:gd name="T49" fmla="*/ 3757614 h 3408812"/>
                <a:gd name="T50" fmla="*/ 5140780 w 7245131"/>
                <a:gd name="T51" fmla="*/ 3800525 h 3408812"/>
                <a:gd name="T52" fmla="*/ 4645495 w 7245131"/>
                <a:gd name="T53" fmla="*/ 3779069 h 3408812"/>
                <a:gd name="T54" fmla="*/ 4054964 w 7245131"/>
                <a:gd name="T55" fmla="*/ 3779069 h 3408812"/>
                <a:gd name="T56" fmla="*/ 3689629 w 7245131"/>
                <a:gd name="T57" fmla="*/ 3837195 h 3408812"/>
                <a:gd name="T58" fmla="*/ 3110197 w 7245131"/>
                <a:gd name="T59" fmla="*/ 3824510 h 3408812"/>
                <a:gd name="T60" fmla="*/ 2702456 w 7245131"/>
                <a:gd name="T61" fmla="*/ 3757614 h 3408812"/>
                <a:gd name="T62" fmla="*/ 2400564 w 7245131"/>
                <a:gd name="T63" fmla="*/ 3839317 h 3408812"/>
                <a:gd name="T64" fmla="*/ 949911 w 7245131"/>
                <a:gd name="T65" fmla="*/ 3779069 h 3408812"/>
                <a:gd name="T66" fmla="*/ 187935 w 7245131"/>
                <a:gd name="T67" fmla="*/ 3821981 h 3408812"/>
                <a:gd name="T68" fmla="*/ 16651 w 7245131"/>
                <a:gd name="T69" fmla="*/ 3838985 h 3408812"/>
                <a:gd name="T70" fmla="*/ 96448 w 7245131"/>
                <a:gd name="T71" fmla="*/ 3522736 h 3408812"/>
                <a:gd name="T72" fmla="*/ 0 w 7245131"/>
                <a:gd name="T73" fmla="*/ 2988713 h 3408812"/>
                <a:gd name="T74" fmla="*/ 172646 w 7245131"/>
                <a:gd name="T75" fmla="*/ 2879060 h 3408812"/>
                <a:gd name="T76" fmla="*/ 153596 w 7245131"/>
                <a:gd name="T77" fmla="*/ 2685957 h 3408812"/>
                <a:gd name="T78" fmla="*/ 1201 w 7245131"/>
                <a:gd name="T79" fmla="*/ 2449943 h 3408812"/>
                <a:gd name="T80" fmla="*/ 96448 w 7245131"/>
                <a:gd name="T81" fmla="*/ 2020825 h 3408812"/>
                <a:gd name="T82" fmla="*/ 0 w 7245131"/>
                <a:gd name="T83" fmla="*/ 1824788 h 3408812"/>
                <a:gd name="T84" fmla="*/ 39300 w 7245131"/>
                <a:gd name="T85" fmla="*/ 1291326 h 3408812"/>
                <a:gd name="T86" fmla="*/ 0 w 7245131"/>
                <a:gd name="T87" fmla="*/ 0 h 340881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7245131" h="3408812">
                  <a:moveTo>
                    <a:pt x="0" y="0"/>
                  </a:moveTo>
                  <a:lnTo>
                    <a:pt x="861412" y="0"/>
                  </a:lnTo>
                  <a:lnTo>
                    <a:pt x="863073" y="3291"/>
                  </a:lnTo>
                  <a:lnTo>
                    <a:pt x="864719" y="0"/>
                  </a:lnTo>
                  <a:lnTo>
                    <a:pt x="944475" y="0"/>
                  </a:lnTo>
                  <a:lnTo>
                    <a:pt x="1033664" y="25979"/>
                  </a:lnTo>
                  <a:cubicBezTo>
                    <a:pt x="1103228" y="46242"/>
                    <a:pt x="1173078" y="65292"/>
                    <a:pt x="1244073" y="79491"/>
                  </a:cubicBezTo>
                  <a:cubicBezTo>
                    <a:pt x="1280008" y="86678"/>
                    <a:pt x="1333468" y="33410"/>
                    <a:pt x="1358373" y="22341"/>
                  </a:cubicBezTo>
                  <a:cubicBezTo>
                    <a:pt x="1367548" y="18263"/>
                    <a:pt x="1379279" y="13843"/>
                    <a:pt x="1391715" y="9507"/>
                  </a:cubicBezTo>
                  <a:lnTo>
                    <a:pt x="1420677" y="0"/>
                  </a:lnTo>
                  <a:lnTo>
                    <a:pt x="1889061" y="0"/>
                  </a:lnTo>
                  <a:lnTo>
                    <a:pt x="1929873" y="3291"/>
                  </a:lnTo>
                  <a:cubicBezTo>
                    <a:pt x="1952628" y="5819"/>
                    <a:pt x="1966545" y="31152"/>
                    <a:pt x="1987023" y="41391"/>
                  </a:cubicBezTo>
                  <a:cubicBezTo>
                    <a:pt x="2004984" y="50371"/>
                    <a:pt x="2024315" y="57462"/>
                    <a:pt x="2044173" y="60441"/>
                  </a:cubicBezTo>
                  <a:cubicBezTo>
                    <a:pt x="2311999" y="100615"/>
                    <a:pt x="2406696" y="100958"/>
                    <a:pt x="2672823" y="117591"/>
                  </a:cubicBezTo>
                  <a:cubicBezTo>
                    <a:pt x="2749023" y="111241"/>
                    <a:pt x="2827748" y="119006"/>
                    <a:pt x="2901423" y="98541"/>
                  </a:cubicBezTo>
                  <a:cubicBezTo>
                    <a:pt x="2945543" y="86285"/>
                    <a:pt x="2972282" y="36821"/>
                    <a:pt x="3015723" y="22341"/>
                  </a:cubicBezTo>
                  <a:lnTo>
                    <a:pt x="3072873" y="3291"/>
                  </a:lnTo>
                  <a:lnTo>
                    <a:pt x="3074843" y="0"/>
                  </a:lnTo>
                  <a:lnTo>
                    <a:pt x="4296332" y="0"/>
                  </a:lnTo>
                  <a:lnTo>
                    <a:pt x="4308272" y="8073"/>
                  </a:lnTo>
                  <a:cubicBezTo>
                    <a:pt x="4368319" y="49048"/>
                    <a:pt x="4292937" y="-3328"/>
                    <a:pt x="4501623" y="41391"/>
                  </a:cubicBezTo>
                  <a:cubicBezTo>
                    <a:pt x="4535060" y="48556"/>
                    <a:pt x="4565123" y="66791"/>
                    <a:pt x="4596873" y="79491"/>
                  </a:cubicBezTo>
                  <a:cubicBezTo>
                    <a:pt x="4609573" y="98541"/>
                    <a:pt x="4615923" y="123941"/>
                    <a:pt x="4634973" y="136641"/>
                  </a:cubicBezTo>
                  <a:cubicBezTo>
                    <a:pt x="4691809" y="174532"/>
                    <a:pt x="4769197" y="146020"/>
                    <a:pt x="4825473" y="136641"/>
                  </a:cubicBezTo>
                  <a:cubicBezTo>
                    <a:pt x="4844523" y="123941"/>
                    <a:pt x="4866434" y="114730"/>
                    <a:pt x="4882623" y="98541"/>
                  </a:cubicBezTo>
                  <a:cubicBezTo>
                    <a:pt x="4898812" y="82352"/>
                    <a:pt x="4902845" y="55694"/>
                    <a:pt x="4920723" y="41391"/>
                  </a:cubicBezTo>
                  <a:cubicBezTo>
                    <a:pt x="4936403" y="28847"/>
                    <a:pt x="4958823" y="28691"/>
                    <a:pt x="4977873" y="22341"/>
                  </a:cubicBezTo>
                  <a:cubicBezTo>
                    <a:pt x="5136623" y="28691"/>
                    <a:pt x="5295650" y="30071"/>
                    <a:pt x="5454123" y="41391"/>
                  </a:cubicBezTo>
                  <a:cubicBezTo>
                    <a:pt x="5474152" y="42822"/>
                    <a:pt x="5493312" y="51461"/>
                    <a:pt x="5511273" y="60441"/>
                  </a:cubicBezTo>
                  <a:cubicBezTo>
                    <a:pt x="5531751" y="70680"/>
                    <a:pt x="5549373" y="85841"/>
                    <a:pt x="5568423" y="98541"/>
                  </a:cubicBezTo>
                  <a:cubicBezTo>
                    <a:pt x="5619223" y="92191"/>
                    <a:pt x="5671156" y="91908"/>
                    <a:pt x="5720823" y="79491"/>
                  </a:cubicBezTo>
                  <a:cubicBezTo>
                    <a:pt x="5968660" y="17532"/>
                    <a:pt x="5661417" y="60892"/>
                    <a:pt x="5854173" y="22341"/>
                  </a:cubicBezTo>
                  <a:cubicBezTo>
                    <a:pt x="5886186" y="15939"/>
                    <a:pt x="5914295" y="10510"/>
                    <a:pt x="5939540" y="5880"/>
                  </a:cubicBezTo>
                  <a:lnTo>
                    <a:pt x="5973877" y="0"/>
                  </a:lnTo>
                  <a:lnTo>
                    <a:pt x="6693596" y="0"/>
                  </a:lnTo>
                  <a:lnTo>
                    <a:pt x="6711423" y="3291"/>
                  </a:lnTo>
                  <a:cubicBezTo>
                    <a:pt x="6750555" y="12322"/>
                    <a:pt x="6785640" y="38886"/>
                    <a:pt x="6825723" y="41391"/>
                  </a:cubicBezTo>
                  <a:lnTo>
                    <a:pt x="7130523" y="60441"/>
                  </a:lnTo>
                  <a:cubicBezTo>
                    <a:pt x="7203032" y="84611"/>
                    <a:pt x="7221761" y="96105"/>
                    <a:pt x="7239193" y="98191"/>
                  </a:cubicBezTo>
                  <a:lnTo>
                    <a:pt x="7245131" y="97532"/>
                  </a:lnTo>
                  <a:lnTo>
                    <a:pt x="7245131" y="116707"/>
                  </a:lnTo>
                  <a:lnTo>
                    <a:pt x="7245131" y="1034797"/>
                  </a:lnTo>
                  <a:lnTo>
                    <a:pt x="7240011" y="1050157"/>
                  </a:lnTo>
                  <a:cubicBezTo>
                    <a:pt x="7166153" y="1197873"/>
                    <a:pt x="7230744" y="1020809"/>
                    <a:pt x="7182861" y="1164457"/>
                  </a:cubicBezTo>
                  <a:cubicBezTo>
                    <a:pt x="7176511" y="1227957"/>
                    <a:pt x="7175572" y="1292233"/>
                    <a:pt x="7163811" y="1354957"/>
                  </a:cubicBezTo>
                  <a:cubicBezTo>
                    <a:pt x="7156410" y="1394430"/>
                    <a:pt x="7125711" y="1469257"/>
                    <a:pt x="7125711" y="1469257"/>
                  </a:cubicBezTo>
                  <a:cubicBezTo>
                    <a:pt x="7132061" y="1488307"/>
                    <a:pt x="7139477" y="1507034"/>
                    <a:pt x="7144761" y="1526407"/>
                  </a:cubicBezTo>
                  <a:cubicBezTo>
                    <a:pt x="7158539" y="1576925"/>
                    <a:pt x="7166302" y="1629131"/>
                    <a:pt x="7182861" y="1678807"/>
                  </a:cubicBezTo>
                  <a:lnTo>
                    <a:pt x="7220961" y="1793107"/>
                  </a:lnTo>
                  <a:cubicBezTo>
                    <a:pt x="7214611" y="1812157"/>
                    <a:pt x="7214455" y="1834577"/>
                    <a:pt x="7201911" y="1850257"/>
                  </a:cubicBezTo>
                  <a:cubicBezTo>
                    <a:pt x="7187608" y="1868135"/>
                    <a:pt x="7162144" y="1873457"/>
                    <a:pt x="7144761" y="1888357"/>
                  </a:cubicBezTo>
                  <a:cubicBezTo>
                    <a:pt x="7117488" y="1911734"/>
                    <a:pt x="7093961" y="1939157"/>
                    <a:pt x="7068561" y="1964557"/>
                  </a:cubicBezTo>
                  <a:cubicBezTo>
                    <a:pt x="7032267" y="2073439"/>
                    <a:pt x="7030454" y="2053425"/>
                    <a:pt x="7068561" y="2231257"/>
                  </a:cubicBezTo>
                  <a:cubicBezTo>
                    <a:pt x="7073358" y="2253644"/>
                    <a:pt x="7093353" y="2269776"/>
                    <a:pt x="7106661" y="2288407"/>
                  </a:cubicBezTo>
                  <a:cubicBezTo>
                    <a:pt x="7125115" y="2314243"/>
                    <a:pt x="7145604" y="2338596"/>
                    <a:pt x="7163811" y="2364607"/>
                  </a:cubicBezTo>
                  <a:cubicBezTo>
                    <a:pt x="7190070" y="2402120"/>
                    <a:pt x="7214611" y="2440807"/>
                    <a:pt x="7240011" y="2478907"/>
                  </a:cubicBezTo>
                  <a:lnTo>
                    <a:pt x="7245131" y="2486587"/>
                  </a:lnTo>
                  <a:lnTo>
                    <a:pt x="7245131" y="2921644"/>
                  </a:lnTo>
                  <a:lnTo>
                    <a:pt x="7240011" y="2936107"/>
                  </a:lnTo>
                  <a:cubicBezTo>
                    <a:pt x="7229772" y="2956585"/>
                    <a:pt x="7214611" y="2974207"/>
                    <a:pt x="7201911" y="2993257"/>
                  </a:cubicBezTo>
                  <a:cubicBezTo>
                    <a:pt x="7189211" y="3044057"/>
                    <a:pt x="7153542" y="3094310"/>
                    <a:pt x="7163811" y="3145657"/>
                  </a:cubicBezTo>
                  <a:cubicBezTo>
                    <a:pt x="7170161" y="3177407"/>
                    <a:pt x="7169463" y="3211430"/>
                    <a:pt x="7182861" y="3240907"/>
                  </a:cubicBezTo>
                  <a:cubicBezTo>
                    <a:pt x="7195813" y="3269401"/>
                    <a:pt x="7216364" y="3301608"/>
                    <a:pt x="7240071" y="3332020"/>
                  </a:cubicBezTo>
                  <a:lnTo>
                    <a:pt x="7245131" y="3337921"/>
                  </a:lnTo>
                  <a:lnTo>
                    <a:pt x="7245131" y="3408812"/>
                  </a:lnTo>
                  <a:lnTo>
                    <a:pt x="6643452" y="3408812"/>
                  </a:lnTo>
                  <a:lnTo>
                    <a:pt x="6607791" y="3355320"/>
                  </a:lnTo>
                  <a:cubicBezTo>
                    <a:pt x="6590544" y="3334624"/>
                    <a:pt x="6569691" y="3317220"/>
                    <a:pt x="6550641" y="3298170"/>
                  </a:cubicBezTo>
                  <a:cubicBezTo>
                    <a:pt x="6340791" y="3245707"/>
                    <a:pt x="6586414" y="3281698"/>
                    <a:pt x="6436341" y="3336270"/>
                  </a:cubicBezTo>
                  <a:cubicBezTo>
                    <a:pt x="6382301" y="3355921"/>
                    <a:pt x="6322041" y="3348970"/>
                    <a:pt x="6264891" y="3355320"/>
                  </a:cubicBezTo>
                  <a:cubicBezTo>
                    <a:pt x="6245841" y="3342620"/>
                    <a:pt x="6228219" y="3327459"/>
                    <a:pt x="6207741" y="3317220"/>
                  </a:cubicBezTo>
                  <a:cubicBezTo>
                    <a:pt x="6133477" y="3280088"/>
                    <a:pt x="5959545" y="3276616"/>
                    <a:pt x="5921991" y="3279120"/>
                  </a:cubicBezTo>
                  <a:cubicBezTo>
                    <a:pt x="5899146" y="3280643"/>
                    <a:pt x="5883891" y="3304520"/>
                    <a:pt x="5864841" y="3317220"/>
                  </a:cubicBezTo>
                  <a:lnTo>
                    <a:pt x="5560041" y="3336270"/>
                  </a:lnTo>
                  <a:cubicBezTo>
                    <a:pt x="5519958" y="3338775"/>
                    <a:pt x="5485355" y="3367768"/>
                    <a:pt x="5445741" y="3374370"/>
                  </a:cubicBezTo>
                  <a:cubicBezTo>
                    <a:pt x="5370317" y="3386941"/>
                    <a:pt x="5293341" y="3387070"/>
                    <a:pt x="5217141" y="3393420"/>
                  </a:cubicBezTo>
                  <a:cubicBezTo>
                    <a:pt x="5191741" y="3387070"/>
                    <a:pt x="5166499" y="3380050"/>
                    <a:pt x="5140941" y="3374370"/>
                  </a:cubicBezTo>
                  <a:cubicBezTo>
                    <a:pt x="4923279" y="3326001"/>
                    <a:pt x="5155327" y="3382729"/>
                    <a:pt x="4969491" y="3336270"/>
                  </a:cubicBezTo>
                  <a:cubicBezTo>
                    <a:pt x="4880591" y="3329920"/>
                    <a:pt x="4791764" y="3311986"/>
                    <a:pt x="4702791" y="3317220"/>
                  </a:cubicBezTo>
                  <a:cubicBezTo>
                    <a:pt x="4679935" y="3318564"/>
                    <a:pt x="4667361" y="3348080"/>
                    <a:pt x="4645641" y="3355320"/>
                  </a:cubicBezTo>
                  <a:cubicBezTo>
                    <a:pt x="4608998" y="3367534"/>
                    <a:pt x="4569441" y="3368020"/>
                    <a:pt x="4531341" y="3374370"/>
                  </a:cubicBezTo>
                  <a:lnTo>
                    <a:pt x="4112241" y="3393420"/>
                  </a:lnTo>
                  <a:cubicBezTo>
                    <a:pt x="4089364" y="3392505"/>
                    <a:pt x="4077542" y="3359810"/>
                    <a:pt x="4055091" y="3355320"/>
                  </a:cubicBezTo>
                  <a:cubicBezTo>
                    <a:pt x="3980112" y="3340324"/>
                    <a:pt x="3902691" y="3342620"/>
                    <a:pt x="3826491" y="3336270"/>
                  </a:cubicBezTo>
                  <a:cubicBezTo>
                    <a:pt x="3794741" y="3348970"/>
                    <a:pt x="3761827" y="3359077"/>
                    <a:pt x="3731241" y="3374370"/>
                  </a:cubicBezTo>
                  <a:cubicBezTo>
                    <a:pt x="3715883" y="3382050"/>
                    <a:pt x="3704220" y="3398269"/>
                    <a:pt x="3689745" y="3406928"/>
                  </a:cubicBezTo>
                  <a:lnTo>
                    <a:pt x="3684423" y="3408812"/>
                  </a:lnTo>
                  <a:lnTo>
                    <a:pt x="3134075" y="3408812"/>
                  </a:lnTo>
                  <a:lnTo>
                    <a:pt x="3110294" y="3395665"/>
                  </a:lnTo>
                  <a:cubicBezTo>
                    <a:pt x="3056296" y="3361754"/>
                    <a:pt x="3106853" y="3362072"/>
                    <a:pt x="2969241" y="3336270"/>
                  </a:cubicBezTo>
                  <a:cubicBezTo>
                    <a:pt x="2906517" y="3324509"/>
                    <a:pt x="2842241" y="3323570"/>
                    <a:pt x="2778741" y="3317220"/>
                  </a:cubicBezTo>
                  <a:lnTo>
                    <a:pt x="2702541" y="3336270"/>
                  </a:lnTo>
                  <a:cubicBezTo>
                    <a:pt x="2651741" y="3348970"/>
                    <a:pt x="2600659" y="3360592"/>
                    <a:pt x="2550141" y="3374370"/>
                  </a:cubicBezTo>
                  <a:cubicBezTo>
                    <a:pt x="2530768" y="3379654"/>
                    <a:pt x="2512593" y="3389064"/>
                    <a:pt x="2492991" y="3393420"/>
                  </a:cubicBezTo>
                  <a:lnTo>
                    <a:pt x="2400639" y="3408812"/>
                  </a:lnTo>
                  <a:lnTo>
                    <a:pt x="1015784" y="3408812"/>
                  </a:lnTo>
                  <a:lnTo>
                    <a:pt x="1004964" y="3400688"/>
                  </a:lnTo>
                  <a:cubicBezTo>
                    <a:pt x="987105" y="3384775"/>
                    <a:pt x="969955" y="3366439"/>
                    <a:pt x="949941" y="3355320"/>
                  </a:cubicBezTo>
                  <a:cubicBezTo>
                    <a:pt x="932388" y="3345568"/>
                    <a:pt x="912598" y="3332969"/>
                    <a:pt x="892791" y="3336270"/>
                  </a:cubicBezTo>
                  <a:cubicBezTo>
                    <a:pt x="870207" y="3340034"/>
                    <a:pt x="858461" y="3372520"/>
                    <a:pt x="835641" y="3374370"/>
                  </a:cubicBezTo>
                  <a:cubicBezTo>
                    <a:pt x="620354" y="3391826"/>
                    <a:pt x="403841" y="3387070"/>
                    <a:pt x="187941" y="3393420"/>
                  </a:cubicBezTo>
                  <a:lnTo>
                    <a:pt x="218725" y="3408812"/>
                  </a:lnTo>
                  <a:lnTo>
                    <a:pt x="16442" y="3408812"/>
                  </a:lnTo>
                  <a:lnTo>
                    <a:pt x="16652" y="3408517"/>
                  </a:lnTo>
                  <a:cubicBezTo>
                    <a:pt x="23282" y="3399069"/>
                    <a:pt x="30773" y="3388171"/>
                    <a:pt x="39301" y="3375379"/>
                  </a:cubicBezTo>
                  <a:cubicBezTo>
                    <a:pt x="64701" y="3362679"/>
                    <a:pt x="98995" y="3360387"/>
                    <a:pt x="115501" y="3337279"/>
                  </a:cubicBezTo>
                  <a:cubicBezTo>
                    <a:pt x="164458" y="3268740"/>
                    <a:pt x="117465" y="3190770"/>
                    <a:pt x="96451" y="3127729"/>
                  </a:cubicBezTo>
                  <a:cubicBezTo>
                    <a:pt x="64701" y="3121379"/>
                    <a:pt x="32809" y="3115703"/>
                    <a:pt x="1201" y="3108679"/>
                  </a:cubicBezTo>
                  <a:lnTo>
                    <a:pt x="0" y="3108514"/>
                  </a:lnTo>
                  <a:lnTo>
                    <a:pt x="0" y="2653587"/>
                  </a:lnTo>
                  <a:lnTo>
                    <a:pt x="18193" y="2637287"/>
                  </a:lnTo>
                  <a:cubicBezTo>
                    <a:pt x="48044" y="2613292"/>
                    <a:pt x="20165" y="2656971"/>
                    <a:pt x="96451" y="2613379"/>
                  </a:cubicBezTo>
                  <a:cubicBezTo>
                    <a:pt x="124018" y="2597627"/>
                    <a:pt x="147251" y="2575279"/>
                    <a:pt x="172651" y="2556229"/>
                  </a:cubicBezTo>
                  <a:cubicBezTo>
                    <a:pt x="210299" y="2543680"/>
                    <a:pt x="260094" y="2532651"/>
                    <a:pt x="286951" y="2499079"/>
                  </a:cubicBezTo>
                  <a:cubicBezTo>
                    <a:pt x="299495" y="2483399"/>
                    <a:pt x="299651" y="2460979"/>
                    <a:pt x="306001" y="2441929"/>
                  </a:cubicBezTo>
                  <a:cubicBezTo>
                    <a:pt x="243162" y="2420983"/>
                    <a:pt x="221938" y="2415151"/>
                    <a:pt x="153601" y="2384779"/>
                  </a:cubicBezTo>
                  <a:cubicBezTo>
                    <a:pt x="127651" y="2373245"/>
                    <a:pt x="103503" y="2357866"/>
                    <a:pt x="77401" y="2346679"/>
                  </a:cubicBezTo>
                  <a:cubicBezTo>
                    <a:pt x="58944" y="2338769"/>
                    <a:pt x="28406" y="2345979"/>
                    <a:pt x="20251" y="2327629"/>
                  </a:cubicBezTo>
                  <a:cubicBezTo>
                    <a:pt x="-541" y="2280846"/>
                    <a:pt x="7551" y="2226029"/>
                    <a:pt x="1201" y="2175229"/>
                  </a:cubicBezTo>
                  <a:cubicBezTo>
                    <a:pt x="20251" y="2156179"/>
                    <a:pt x="43407" y="2140495"/>
                    <a:pt x="58351" y="2118079"/>
                  </a:cubicBezTo>
                  <a:cubicBezTo>
                    <a:pt x="69490" y="2101371"/>
                    <a:pt x="75055" y="2080872"/>
                    <a:pt x="77401" y="2060929"/>
                  </a:cubicBezTo>
                  <a:cubicBezTo>
                    <a:pt x="87815" y="1972413"/>
                    <a:pt x="90101" y="1883129"/>
                    <a:pt x="96451" y="1794229"/>
                  </a:cubicBezTo>
                  <a:cubicBezTo>
                    <a:pt x="80905" y="1747590"/>
                    <a:pt x="68726" y="1702074"/>
                    <a:pt x="39301" y="1660879"/>
                  </a:cubicBezTo>
                  <a:cubicBezTo>
                    <a:pt x="31472" y="1649918"/>
                    <a:pt x="21947" y="1640393"/>
                    <a:pt x="11998" y="1631227"/>
                  </a:cubicBezTo>
                  <a:lnTo>
                    <a:pt x="0" y="1620173"/>
                  </a:lnTo>
                  <a:lnTo>
                    <a:pt x="0" y="1162856"/>
                  </a:lnTo>
                  <a:lnTo>
                    <a:pt x="17311" y="1160215"/>
                  </a:lnTo>
                  <a:cubicBezTo>
                    <a:pt x="29303" y="1159085"/>
                    <a:pt x="39100" y="1156567"/>
                    <a:pt x="39301" y="1146529"/>
                  </a:cubicBezTo>
                  <a:cubicBezTo>
                    <a:pt x="45528" y="835182"/>
                    <a:pt x="13901" y="524229"/>
                    <a:pt x="1201" y="213079"/>
                  </a:cubicBezTo>
                  <a:lnTo>
                    <a:pt x="0" y="2256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  <a:effectLst>
              <a:outerShdw sx="98000" sy="98000" algn="ctr" rotWithShape="0">
                <a:schemeClr val="tx1">
                  <a:alpha val="39000"/>
                </a:schemeClr>
              </a:outerShdw>
            </a:effectLst>
            <a:extLst/>
          </p:spPr>
          <p:txBody>
            <a:bodyPr anchor="ctr"/>
            <a:lstStyle/>
            <a:p>
              <a:pPr eaLnBrk="0" hangingPunct="0">
                <a:buFont typeface="Arial" panose="020B0604020202020204" pitchFamily="34" charset="0"/>
                <a:buNone/>
                <a:defRPr/>
              </a:pPr>
              <a:endParaRPr lang="zh-CN" altLang="en-US"/>
            </a:p>
          </p:txBody>
        </p:sp>
        <p:pic>
          <p:nvPicPr>
            <p:cNvPr id="6" name="组合 49">
              <a:extLst>
                <a:ext uri="{FF2B5EF4-FFF2-40B4-BE49-F238E27FC236}">
                  <a16:creationId xmlns:a16="http://schemas.microsoft.com/office/drawing/2014/main" xmlns="" id="{A2FCE38F-3A52-4C53-A107-12418783BA0F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225" y="825547"/>
              <a:ext cx="3322116" cy="2687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7" name="直接连接符 372">
            <a:extLst>
              <a:ext uri="{FF2B5EF4-FFF2-40B4-BE49-F238E27FC236}">
                <a16:creationId xmlns:a16="http://schemas.microsoft.com/office/drawing/2014/main" xmlns="" id="{24DBCA37-8BE5-4EE4-B90E-741F5C88D55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514538" y="2467249"/>
            <a:ext cx="3905250" cy="9525"/>
          </a:xfrm>
          <a:prstGeom prst="line">
            <a:avLst/>
          </a:prstGeom>
          <a:noFill/>
          <a:ln w="63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Box 16">
            <a:extLst>
              <a:ext uri="{FF2B5EF4-FFF2-40B4-BE49-F238E27FC236}">
                <a16:creationId xmlns:a16="http://schemas.microsoft.com/office/drawing/2014/main" xmlns="" id="{EEA9D448-F0B8-45B6-BE11-5402151399F7}"/>
              </a:ext>
            </a:extLst>
          </p:cNvPr>
          <p:cNvSpPr txBox="1"/>
          <p:nvPr/>
        </p:nvSpPr>
        <p:spPr>
          <a:xfrm>
            <a:off x="5534323" y="2853989"/>
            <a:ext cx="3738425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输入您的内容，或复制内容后右键选择只保留文本粘贴内容。输入您的内容。输入您的内容，或复制内容后右键选择只保留文本粘贴内容。输入您的内容。输入您的内容，或复制内容后右键选择只保留文本粘贴内容。输入您的内容。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MH_Text_1">
            <a:extLst>
              <a:ext uri="{FF2B5EF4-FFF2-40B4-BE49-F238E27FC236}">
                <a16:creationId xmlns:a16="http://schemas.microsoft.com/office/drawing/2014/main" xmlns="" id="{E4263146-E288-4850-9D66-FCF74BA9708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515931" y="1827724"/>
            <a:ext cx="2334235" cy="584507"/>
          </a:xfrm>
          <a:prstGeom prst="rect">
            <a:avLst/>
          </a:prstGeom>
          <a:noFill/>
        </p:spPr>
        <p:txBody>
          <a:bodyPr anchor="ctr"/>
          <a:lstStyle/>
          <a:p>
            <a:pPr eaLnBrk="1" hangingPunct="1">
              <a:defRPr/>
            </a:pPr>
            <a:r>
              <a:rPr lang="zh-CN" altLang="en-US" b="1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输入段落标题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0206380-BACE-4E31-B343-306C4D501783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11" name="图片 10" descr="图片包含 名片&#10;&#10;已生成高可信度的说明">
              <a:extLst>
                <a:ext uri="{FF2B5EF4-FFF2-40B4-BE49-F238E27FC236}">
                  <a16:creationId xmlns:a16="http://schemas.microsoft.com/office/drawing/2014/main" xmlns="" id="{5A740928-5E0C-4CD1-AE2F-DEB5231E277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DAF6B16B-7FC7-4DCA-9BE2-EDCE4309B394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pic>
        <p:nvPicPr>
          <p:cNvPr id="14" name="图片 13" descr="图片包含 定居者, 书写用具&#10;&#10;已生成极高可信度的说明">
            <a:extLst>
              <a:ext uri="{FF2B5EF4-FFF2-40B4-BE49-F238E27FC236}">
                <a16:creationId xmlns:a16="http://schemas.microsoft.com/office/drawing/2014/main" xmlns="" id="{0AD7764F-6E1C-4C26-9F1B-83AC8607D1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7301" y="2119977"/>
            <a:ext cx="2724916" cy="3181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0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4F7C8617-7B6E-4258-8C96-51B7A77FB8B0}"/>
              </a:ext>
            </a:extLst>
          </p:cNvPr>
          <p:cNvGrpSpPr/>
          <p:nvPr/>
        </p:nvGrpSpPr>
        <p:grpSpPr>
          <a:xfrm>
            <a:off x="3909687" y="2025589"/>
            <a:ext cx="4175402" cy="1403411"/>
            <a:chOff x="5737412" y="604683"/>
            <a:chExt cx="2410477" cy="744070"/>
          </a:xfrm>
        </p:grpSpPr>
        <p:pic>
          <p:nvPicPr>
            <p:cNvPr id="5" name="图片 4">
              <a:extLst>
                <a:ext uri="{FF2B5EF4-FFF2-40B4-BE49-F238E27FC236}">
                  <a16:creationId xmlns:a16="http://schemas.microsoft.com/office/drawing/2014/main" xmlns="" id="{9A4A5709-F75D-4E05-9796-873214AE54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35" t="22400" r="4836" b="25907"/>
            <a:stretch/>
          </p:blipFill>
          <p:spPr>
            <a:xfrm>
              <a:off x="5737412" y="604683"/>
              <a:ext cx="1149175" cy="744070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FD0BC504-E381-42BD-931A-AA31A9848A40}"/>
                </a:ext>
              </a:extLst>
            </p:cNvPr>
            <p:cNvSpPr/>
            <p:nvPr/>
          </p:nvSpPr>
          <p:spPr>
            <a:xfrm>
              <a:off x="7152877" y="707472"/>
              <a:ext cx="995012" cy="53849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60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附注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21986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8406A88-C0BA-42F5-9006-183A02220627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5BB681A1-3FF4-4660-A82E-12CB7150CA4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3F0A218E-4E35-4881-AAE6-B9BF41224537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073EB4E-1383-4BC6-B674-B57772D8EBC7}"/>
              </a:ext>
            </a:extLst>
          </p:cNvPr>
          <p:cNvGrpSpPr/>
          <p:nvPr/>
        </p:nvGrpSpPr>
        <p:grpSpPr>
          <a:xfrm>
            <a:off x="965815" y="3273716"/>
            <a:ext cx="9370739" cy="1087000"/>
            <a:chOff x="949774" y="2662385"/>
            <a:chExt cx="9370739" cy="1087000"/>
          </a:xfrm>
        </p:grpSpPr>
        <p:sp>
          <p:nvSpPr>
            <p:cNvPr id="8" name="Notched Right Arrow 24">
              <a:extLst>
                <a:ext uri="{FF2B5EF4-FFF2-40B4-BE49-F238E27FC236}">
                  <a16:creationId xmlns:a16="http://schemas.microsoft.com/office/drawing/2014/main" xmlns="" id="{A9C460C3-F70E-48A1-80A0-7FEED1F6F938}"/>
                </a:ext>
              </a:extLst>
            </p:cNvPr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" name="Oval 31">
              <a:extLst>
                <a:ext uri="{FF2B5EF4-FFF2-40B4-BE49-F238E27FC236}">
                  <a16:creationId xmlns:a16="http://schemas.microsoft.com/office/drawing/2014/main" xmlns="" id="{914F1988-2DB2-4156-8695-E9A2850A6F3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noFill/>
            <a:ln w="38100">
              <a:solidFill>
                <a:srgbClr val="F4612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10" name="TextBox 59">
            <a:extLst>
              <a:ext uri="{FF2B5EF4-FFF2-40B4-BE49-F238E27FC236}">
                <a16:creationId xmlns:a16="http://schemas.microsoft.com/office/drawing/2014/main" xmlns="" id="{E06019C5-F7A0-42AB-9046-68F0B2EC79F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7224213" y="3384270"/>
            <a:ext cx="2395325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rgbClr val="F461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5876F477-5476-4603-9BFD-8625A9018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8772" y="3740414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任意多边形 51">
            <a:extLst>
              <a:ext uri="{FF2B5EF4-FFF2-40B4-BE49-F238E27FC236}">
                <a16:creationId xmlns:a16="http://schemas.microsoft.com/office/drawing/2014/main" xmlns="" id="{DD54D3B4-4C64-42A8-811E-763602D39423}"/>
              </a:ext>
            </a:extLst>
          </p:cNvPr>
          <p:cNvSpPr/>
          <p:nvPr/>
        </p:nvSpPr>
        <p:spPr>
          <a:xfrm rot="5400000">
            <a:off x="11113482" y="3815836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7" dirty="0">
              <a:solidFill>
                <a:schemeClr val="bg1"/>
              </a:solidFill>
            </a:endParaRP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18F59C46-2F20-4493-A2BD-4B91820FB1A8}"/>
              </a:ext>
            </a:extLst>
          </p:cNvPr>
          <p:cNvGrpSpPr/>
          <p:nvPr/>
        </p:nvGrpSpPr>
        <p:grpSpPr>
          <a:xfrm>
            <a:off x="10041146" y="3273716"/>
            <a:ext cx="2150661" cy="1087001"/>
            <a:chOff x="10041147" y="2673080"/>
            <a:chExt cx="2150661" cy="1087001"/>
          </a:xfrm>
        </p:grpSpPr>
        <p:sp>
          <p:nvSpPr>
            <p:cNvPr id="14" name="任意多边形 53">
              <a:extLst>
                <a:ext uri="{FF2B5EF4-FFF2-40B4-BE49-F238E27FC236}">
                  <a16:creationId xmlns:a16="http://schemas.microsoft.com/office/drawing/2014/main" xmlns="" id="{CA601D8F-B08C-4E04-B798-A0F3492A4205}"/>
                </a:ext>
              </a:extLst>
            </p:cNvPr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15" name="任意多边形 56">
              <a:extLst>
                <a:ext uri="{FF2B5EF4-FFF2-40B4-BE49-F238E27FC236}">
                  <a16:creationId xmlns:a16="http://schemas.microsoft.com/office/drawing/2014/main" xmlns="" id="{46385E2C-C1DC-4E3E-8B38-1E5D0B489E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808E3860-4440-4758-9565-37CCB3B5A5C2}"/>
              </a:ext>
            </a:extLst>
          </p:cNvPr>
          <p:cNvGrpSpPr/>
          <p:nvPr/>
        </p:nvGrpSpPr>
        <p:grpSpPr>
          <a:xfrm>
            <a:off x="1839402" y="2030079"/>
            <a:ext cx="9370739" cy="1087001"/>
            <a:chOff x="1855445" y="1397359"/>
            <a:chExt cx="9370739" cy="1087001"/>
          </a:xfrm>
        </p:grpSpPr>
        <p:sp>
          <p:nvSpPr>
            <p:cNvPr id="17" name="Notched Right Arrow 20">
              <a:extLst>
                <a:ext uri="{FF2B5EF4-FFF2-40B4-BE49-F238E27FC236}">
                  <a16:creationId xmlns:a16="http://schemas.microsoft.com/office/drawing/2014/main" xmlns="" id="{8C7B63B4-8D65-4A18-99E8-35633863B055}"/>
                </a:ext>
              </a:extLst>
            </p:cNvPr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8" name="Oval 28">
              <a:extLst>
                <a:ext uri="{FF2B5EF4-FFF2-40B4-BE49-F238E27FC236}">
                  <a16:creationId xmlns:a16="http://schemas.microsoft.com/office/drawing/2014/main" xmlns="" id="{200C048D-A1D1-4514-82DE-FFBF7DBE6FC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noFill/>
            <a:ln w="38100">
              <a:solidFill>
                <a:srgbClr val="F4612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19" name="TextBox 59">
            <a:extLst>
              <a:ext uri="{FF2B5EF4-FFF2-40B4-BE49-F238E27FC236}">
                <a16:creationId xmlns:a16="http://schemas.microsoft.com/office/drawing/2014/main" xmlns="" id="{8B6968B3-3578-48EE-8FF8-5FB263E6162A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2499432" y="2143223"/>
            <a:ext cx="2395325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rgbClr val="F46126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F8520ED7-6AF7-44CF-8305-6591A7363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3081" y="2499367"/>
            <a:ext cx="7550766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C7E76885-E7A4-47A2-AF57-32951FE24EAC}"/>
              </a:ext>
            </a:extLst>
          </p:cNvPr>
          <p:cNvGrpSpPr/>
          <p:nvPr/>
        </p:nvGrpSpPr>
        <p:grpSpPr>
          <a:xfrm>
            <a:off x="0" y="2030081"/>
            <a:ext cx="2135209" cy="1087000"/>
            <a:chOff x="1" y="1429445"/>
            <a:chExt cx="2135209" cy="1087000"/>
          </a:xfrm>
        </p:grpSpPr>
        <p:sp>
          <p:nvSpPr>
            <p:cNvPr id="22" name="任意多边形 75">
              <a:extLst>
                <a:ext uri="{FF2B5EF4-FFF2-40B4-BE49-F238E27FC236}">
                  <a16:creationId xmlns:a16="http://schemas.microsoft.com/office/drawing/2014/main" xmlns="" id="{2D360721-85EF-468F-82BB-521B8295A85C}"/>
                </a:ext>
              </a:extLst>
            </p:cNvPr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rgbClr val="F461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7" dirty="0"/>
            </a:p>
          </p:txBody>
        </p:sp>
        <p:sp>
          <p:nvSpPr>
            <p:cNvPr id="23" name="任意多边形 76">
              <a:extLst>
                <a:ext uri="{FF2B5EF4-FFF2-40B4-BE49-F238E27FC236}">
                  <a16:creationId xmlns:a16="http://schemas.microsoft.com/office/drawing/2014/main" xmlns="" id="{6E34AB12-29E2-4458-A140-71460B82711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704919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9" grpId="0"/>
          <p:bldP spid="2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0" grpId="0"/>
          <p:bldP spid="11" grpId="0"/>
          <p:bldP spid="19" grpId="0"/>
          <p:bldP spid="20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37D63D38-7050-497D-B1F9-C7527FB63934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71503B91-5EC3-43EC-BC98-51B82F1F5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843D25C4-35CC-4900-83EB-438D24315EE3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207E4BE-A2FF-4C00-97FF-E6E0C1919935}"/>
              </a:ext>
            </a:extLst>
          </p:cNvPr>
          <p:cNvGrpSpPr/>
          <p:nvPr/>
        </p:nvGrpSpPr>
        <p:grpSpPr>
          <a:xfrm>
            <a:off x="4857980" y="1451252"/>
            <a:ext cx="6253537" cy="1003334"/>
            <a:chOff x="4911768" y="1576758"/>
            <a:chExt cx="6253537" cy="1003334"/>
          </a:xfrm>
        </p:grpSpPr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26B8002C-AE7A-4745-8418-2AE84F476A7D}"/>
                </a:ext>
              </a:extLst>
            </p:cNvPr>
            <p:cNvSpPr/>
            <p:nvPr/>
          </p:nvSpPr>
          <p:spPr>
            <a:xfrm>
              <a:off x="4911769" y="1576758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F461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矩形 47">
              <a:extLst>
                <a:ext uri="{FF2B5EF4-FFF2-40B4-BE49-F238E27FC236}">
                  <a16:creationId xmlns:a16="http://schemas.microsoft.com/office/drawing/2014/main" xmlns="" id="{DE0FB91D-8A6A-4CCC-AEF1-B1FC9DCDB8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768" y="2013791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DCB013A-DB4B-42E3-9087-8AF1B82E4E21}"/>
              </a:ext>
            </a:extLst>
          </p:cNvPr>
          <p:cNvGrpSpPr/>
          <p:nvPr/>
        </p:nvGrpSpPr>
        <p:grpSpPr>
          <a:xfrm>
            <a:off x="4857980" y="2727746"/>
            <a:ext cx="6253537" cy="1003334"/>
            <a:chOff x="4911768" y="2853252"/>
            <a:chExt cx="6253537" cy="1003334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FA25948D-87C3-4985-8224-904FCD20C260}"/>
                </a:ext>
              </a:extLst>
            </p:cNvPr>
            <p:cNvSpPr/>
            <p:nvPr/>
          </p:nvSpPr>
          <p:spPr>
            <a:xfrm>
              <a:off x="4911769" y="2853252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F461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47">
              <a:extLst>
                <a:ext uri="{FF2B5EF4-FFF2-40B4-BE49-F238E27FC236}">
                  <a16:creationId xmlns:a16="http://schemas.microsoft.com/office/drawing/2014/main" xmlns="" id="{8B682409-AC64-40FD-9454-F460F7E915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768" y="3290285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在此录入上述图表的综合描述说明，在此录入上述图表的综合描述说明，在此录入上述图表的综合描述说明，在此录入上述图表的综合描述说明。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235ED350-CB1B-4247-BB94-2B63B0944E93}"/>
              </a:ext>
            </a:extLst>
          </p:cNvPr>
          <p:cNvGrpSpPr/>
          <p:nvPr/>
        </p:nvGrpSpPr>
        <p:grpSpPr>
          <a:xfrm>
            <a:off x="4857980" y="4004240"/>
            <a:ext cx="6253537" cy="1003334"/>
            <a:chOff x="4911768" y="4129746"/>
            <a:chExt cx="6253537" cy="1003334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C42C0A27-2C84-457C-9C5B-B33EED89C2D6}"/>
                </a:ext>
              </a:extLst>
            </p:cNvPr>
            <p:cNvSpPr/>
            <p:nvPr/>
          </p:nvSpPr>
          <p:spPr>
            <a:xfrm>
              <a:off x="4911769" y="4129746"/>
              <a:ext cx="2408441" cy="430879"/>
            </a:xfrm>
            <a:prstGeom prst="rect">
              <a:avLst/>
            </a:prstGeom>
          </p:spPr>
          <p:txBody>
            <a:bodyPr wrap="square" lIns="91431" tIns="45716" rIns="91431" bIns="45716">
              <a:spAutoFit/>
            </a:bodyPr>
            <a:lstStyle/>
            <a:p>
              <a:r>
                <a:rPr lang="zh-CN" altLang="en-US" sz="2200" b="1" dirty="0">
                  <a:solidFill>
                    <a:srgbClr val="F46126"/>
                  </a:solidFill>
                  <a:latin typeface="微软雅黑" pitchFamily="34" charset="-122"/>
                  <a:ea typeface="微软雅黑" pitchFamily="34" charset="-122"/>
                </a:rPr>
                <a:t>点击添加标题</a:t>
              </a:r>
              <a:endParaRPr lang="en-US" altLang="zh-CN" sz="22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矩形 47">
              <a:extLst>
                <a:ext uri="{FF2B5EF4-FFF2-40B4-BE49-F238E27FC236}">
                  <a16:creationId xmlns:a16="http://schemas.microsoft.com/office/drawing/2014/main" xmlns="" id="{0982AB34-ECAE-4A93-BB1B-EE184BE432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11768" y="4566779"/>
              <a:ext cx="6253537" cy="5663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31" tIns="45716" rIns="91431" bIns="45716">
              <a:spAutoFit/>
            </a:bodyPr>
            <a:lstStyle>
              <a:lvl1pPr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  <a:sym typeface="Calibri" pitchFamily="34" charset="0"/>
                </a:defRPr>
              </a:lvl9pPr>
            </a:lstStyle>
            <a:p>
              <a:pPr>
                <a:lnSpc>
                  <a:spcPct val="110000"/>
                </a:lnSpc>
                <a:spcBef>
                  <a:spcPct val="0"/>
                </a:spcBef>
                <a:buNone/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sym typeface="微软雅黑" pitchFamily="34" charset="-122"/>
                </a:rPr>
                <a:t>在此录入上述图表的综合描述说明，在此录入上述图表的综合描述说明，在此录入上述图表的综合描述说明。</a:t>
              </a:r>
            </a:p>
          </p:txBody>
        </p:sp>
      </p:grpSp>
      <p:sp>
        <p:nvSpPr>
          <p:cNvPr id="16" name="Oval 25">
            <a:extLst>
              <a:ext uri="{FF2B5EF4-FFF2-40B4-BE49-F238E27FC236}">
                <a16:creationId xmlns:a16="http://schemas.microsoft.com/office/drawing/2014/main" xmlns="" id="{B3F30216-4F7A-480F-8B41-0807B12A92B4}"/>
              </a:ext>
            </a:extLst>
          </p:cNvPr>
          <p:cNvSpPr/>
          <p:nvPr/>
        </p:nvSpPr>
        <p:spPr>
          <a:xfrm>
            <a:off x="4373936" y="1772578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46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17" name="Oval 35">
            <a:extLst>
              <a:ext uri="{FF2B5EF4-FFF2-40B4-BE49-F238E27FC236}">
                <a16:creationId xmlns:a16="http://schemas.microsoft.com/office/drawing/2014/main" xmlns="" id="{17E82C72-B017-4F2D-93F3-6A2068A32C77}"/>
              </a:ext>
            </a:extLst>
          </p:cNvPr>
          <p:cNvSpPr/>
          <p:nvPr/>
        </p:nvSpPr>
        <p:spPr>
          <a:xfrm>
            <a:off x="4373936" y="3052734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46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sp>
        <p:nvSpPr>
          <p:cNvPr id="18" name="Oval 51">
            <a:extLst>
              <a:ext uri="{FF2B5EF4-FFF2-40B4-BE49-F238E27FC236}">
                <a16:creationId xmlns:a16="http://schemas.microsoft.com/office/drawing/2014/main" xmlns="" id="{B2F4B59E-DD7B-4EDE-B6D9-17D30D1255E6}"/>
              </a:ext>
            </a:extLst>
          </p:cNvPr>
          <p:cNvSpPr/>
          <p:nvPr/>
        </p:nvSpPr>
        <p:spPr>
          <a:xfrm>
            <a:off x="4373936" y="4332889"/>
            <a:ext cx="192723" cy="192723"/>
          </a:xfrm>
          <a:prstGeom prst="ellipse">
            <a:avLst/>
          </a:prstGeom>
          <a:solidFill>
            <a:schemeClr val="bg1">
              <a:lumMod val="95000"/>
            </a:schemeClr>
          </a:solidFill>
          <a:ln w="28575">
            <a:solidFill>
              <a:srgbClr val="F461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46CA7539-52DE-423B-9CC9-0274C04DE251}"/>
              </a:ext>
            </a:extLst>
          </p:cNvPr>
          <p:cNvGrpSpPr/>
          <p:nvPr/>
        </p:nvGrpSpPr>
        <p:grpSpPr>
          <a:xfrm>
            <a:off x="1275527" y="1383262"/>
            <a:ext cx="3092305" cy="971355"/>
            <a:chOff x="1361399" y="1508768"/>
            <a:chExt cx="3092305" cy="971355"/>
          </a:xfrm>
        </p:grpSpPr>
        <p:grpSp>
          <p:nvGrpSpPr>
            <p:cNvPr id="20" name="Group 30">
              <a:extLst>
                <a:ext uri="{FF2B5EF4-FFF2-40B4-BE49-F238E27FC236}">
                  <a16:creationId xmlns:a16="http://schemas.microsoft.com/office/drawing/2014/main" xmlns="" id="{95DC33C3-DC8B-48B5-AF0E-37F8935A30C1}"/>
                </a:ext>
              </a:extLst>
            </p:cNvPr>
            <p:cNvGrpSpPr/>
            <p:nvPr/>
          </p:nvGrpSpPr>
          <p:grpSpPr>
            <a:xfrm>
              <a:off x="1361399" y="1508768"/>
              <a:ext cx="3092305" cy="971355"/>
              <a:chOff x="1231550" y="1255634"/>
              <a:chExt cx="2425829" cy="762001"/>
            </a:xfrm>
          </p:grpSpPr>
          <p:sp>
            <p:nvSpPr>
              <p:cNvPr id="22" name="Flowchart: Off-page Connector 22">
                <a:extLst>
                  <a:ext uri="{FF2B5EF4-FFF2-40B4-BE49-F238E27FC236}">
                    <a16:creationId xmlns:a16="http://schemas.microsoft.com/office/drawing/2014/main" xmlns="" id="{CFCDAFEE-7C3F-4315-B338-CD0B0F63B5DE}"/>
                  </a:ext>
                </a:extLst>
              </p:cNvPr>
              <p:cNvSpPr/>
              <p:nvPr/>
            </p:nvSpPr>
            <p:spPr>
              <a:xfrm rot="16200000">
                <a:off x="1829116" y="830137"/>
                <a:ext cx="762000" cy="1612995"/>
              </a:xfrm>
              <a:prstGeom prst="flowChartOffpageConnector">
                <a:avLst/>
              </a:prstGeom>
              <a:solidFill>
                <a:srgbClr val="F461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5867" dirty="0"/>
              </a:p>
            </p:txBody>
          </p:sp>
          <p:sp>
            <p:nvSpPr>
              <p:cNvPr id="23" name="Round Same Side Corner Rectangle 23">
                <a:extLst>
                  <a:ext uri="{FF2B5EF4-FFF2-40B4-BE49-F238E27FC236}">
                    <a16:creationId xmlns:a16="http://schemas.microsoft.com/office/drawing/2014/main" xmlns="" id="{E4AB1993-C3C7-4E47-8C29-521C47C206F1}"/>
                  </a:ext>
                </a:extLst>
              </p:cNvPr>
              <p:cNvSpPr/>
              <p:nvPr/>
            </p:nvSpPr>
            <p:spPr>
              <a:xfrm rot="16200000">
                <a:off x="1080978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cxnSp>
            <p:nvCxnSpPr>
              <p:cNvPr id="24" name="Straight Connector 24">
                <a:extLst>
                  <a:ext uri="{FF2B5EF4-FFF2-40B4-BE49-F238E27FC236}">
                    <a16:creationId xmlns:a16="http://schemas.microsoft.com/office/drawing/2014/main" xmlns="" id="{319E7986-3AB2-4AE2-A950-A961387F20B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986656" y="1636634"/>
                <a:ext cx="670723" cy="2"/>
              </a:xfrm>
              <a:prstGeom prst="line">
                <a:avLst/>
              </a:prstGeom>
              <a:ln w="19050">
                <a:solidFill>
                  <a:srgbClr val="F4612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Freeform 35">
              <a:extLst>
                <a:ext uri="{FF2B5EF4-FFF2-40B4-BE49-F238E27FC236}">
                  <a16:creationId xmlns:a16="http://schemas.microsoft.com/office/drawing/2014/main" xmlns="" id="{FD19115E-55C4-4CD1-9077-7AF6CB056733}"/>
                </a:ext>
              </a:extLst>
            </p:cNvPr>
            <p:cNvSpPr>
              <a:spLocks noChangeAspect="1" noEditPoints="1"/>
            </p:cNvSpPr>
            <p:nvPr/>
          </p:nvSpPr>
          <p:spPr bwMode="auto">
            <a:xfrm>
              <a:off x="2269724" y="1753520"/>
              <a:ext cx="783774" cy="457201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7528217F-53E7-4E66-A494-E8759B9F6474}"/>
              </a:ext>
            </a:extLst>
          </p:cNvPr>
          <p:cNvGrpSpPr/>
          <p:nvPr/>
        </p:nvGrpSpPr>
        <p:grpSpPr>
          <a:xfrm>
            <a:off x="1272971" y="3943572"/>
            <a:ext cx="3053590" cy="971356"/>
            <a:chOff x="1358843" y="4069078"/>
            <a:chExt cx="3053590" cy="971356"/>
          </a:xfrm>
        </p:grpSpPr>
        <p:grpSp>
          <p:nvGrpSpPr>
            <p:cNvPr id="26" name="Group 40">
              <a:extLst>
                <a:ext uri="{FF2B5EF4-FFF2-40B4-BE49-F238E27FC236}">
                  <a16:creationId xmlns:a16="http://schemas.microsoft.com/office/drawing/2014/main" xmlns="" id="{E42BD8E7-3D04-4309-B7F2-EFF242453159}"/>
                </a:ext>
              </a:extLst>
            </p:cNvPr>
            <p:cNvGrpSpPr/>
            <p:nvPr/>
          </p:nvGrpSpPr>
          <p:grpSpPr>
            <a:xfrm>
              <a:off x="1358843" y="4069078"/>
              <a:ext cx="3053590" cy="971356"/>
              <a:chOff x="1229546" y="1255634"/>
              <a:chExt cx="2395459" cy="762002"/>
            </a:xfrm>
          </p:grpSpPr>
          <p:sp>
            <p:nvSpPr>
              <p:cNvPr id="28" name="Flowchart: Off-page Connector 47">
                <a:extLst>
                  <a:ext uri="{FF2B5EF4-FFF2-40B4-BE49-F238E27FC236}">
                    <a16:creationId xmlns:a16="http://schemas.microsoft.com/office/drawing/2014/main" xmlns="" id="{652655EE-140D-49AF-BFAC-465A4F6C8C84}"/>
                  </a:ext>
                </a:extLst>
              </p:cNvPr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F461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9" name="Round Same Side Corner Rectangle 49">
                <a:extLst>
                  <a:ext uri="{FF2B5EF4-FFF2-40B4-BE49-F238E27FC236}">
                    <a16:creationId xmlns:a16="http://schemas.microsoft.com/office/drawing/2014/main" xmlns="" id="{5AD8B53F-355A-4344-92AF-C01D8F632522}"/>
                  </a:ext>
                </a:extLst>
              </p:cNvPr>
              <p:cNvSpPr/>
              <p:nvPr/>
            </p:nvSpPr>
            <p:spPr>
              <a:xfrm rot="16200000">
                <a:off x="1078974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cxnSp>
            <p:nvCxnSpPr>
              <p:cNvPr id="30" name="Straight Connector 50">
                <a:extLst>
                  <a:ext uri="{FF2B5EF4-FFF2-40B4-BE49-F238E27FC236}">
                    <a16:creationId xmlns:a16="http://schemas.microsoft.com/office/drawing/2014/main" xmlns="" id="{CB028BB4-F41B-4A1B-A0D1-F388656A9AF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54281" y="1637170"/>
                <a:ext cx="670724" cy="1"/>
              </a:xfrm>
              <a:prstGeom prst="line">
                <a:avLst/>
              </a:prstGeom>
              <a:ln w="19050">
                <a:solidFill>
                  <a:srgbClr val="F4612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Freeform 61">
              <a:extLst>
                <a:ext uri="{FF2B5EF4-FFF2-40B4-BE49-F238E27FC236}">
                  <a16:creationId xmlns:a16="http://schemas.microsoft.com/office/drawing/2014/main" xmlns="" id="{6861EB4A-5E8A-4B3F-904B-CB9E5BF56C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382417" y="4264823"/>
              <a:ext cx="558388" cy="579867"/>
            </a:xfrm>
            <a:custGeom>
              <a:avLst/>
              <a:gdLst>
                <a:gd name="T0" fmla="*/ 99 w 137"/>
                <a:gd name="T1" fmla="*/ 57 h 142"/>
                <a:gd name="T2" fmla="*/ 137 w 137"/>
                <a:gd name="T3" fmla="*/ 57 h 142"/>
                <a:gd name="T4" fmla="*/ 76 w 137"/>
                <a:gd name="T5" fmla="*/ 4 h 142"/>
                <a:gd name="T6" fmla="*/ 69 w 137"/>
                <a:gd name="T7" fmla="*/ 0 h 142"/>
                <a:gd name="T8" fmla="*/ 62 w 137"/>
                <a:gd name="T9" fmla="*/ 4 h 142"/>
                <a:gd name="T10" fmla="*/ 0 w 137"/>
                <a:gd name="T11" fmla="*/ 57 h 142"/>
                <a:gd name="T12" fmla="*/ 39 w 137"/>
                <a:gd name="T13" fmla="*/ 57 h 142"/>
                <a:gd name="T14" fmla="*/ 62 w 137"/>
                <a:gd name="T15" fmla="*/ 4 h 142"/>
                <a:gd name="T16" fmla="*/ 62 w 137"/>
                <a:gd name="T17" fmla="*/ 5 h 142"/>
                <a:gd name="T18" fmla="*/ 43 w 137"/>
                <a:gd name="T19" fmla="*/ 57 h 142"/>
                <a:gd name="T20" fmla="*/ 64 w 137"/>
                <a:gd name="T21" fmla="*/ 57 h 142"/>
                <a:gd name="T22" fmla="*/ 64 w 137"/>
                <a:gd name="T23" fmla="*/ 122 h 142"/>
                <a:gd name="T24" fmla="*/ 64 w 137"/>
                <a:gd name="T25" fmla="*/ 125 h 142"/>
                <a:gd name="T26" fmla="*/ 64 w 137"/>
                <a:gd name="T27" fmla="*/ 130 h 142"/>
                <a:gd name="T28" fmla="*/ 76 w 137"/>
                <a:gd name="T29" fmla="*/ 142 h 142"/>
                <a:gd name="T30" fmla="*/ 87 w 137"/>
                <a:gd name="T31" fmla="*/ 130 h 142"/>
                <a:gd name="T32" fmla="*/ 87 w 137"/>
                <a:gd name="T33" fmla="*/ 125 h 142"/>
                <a:gd name="T34" fmla="*/ 79 w 137"/>
                <a:gd name="T35" fmla="*/ 125 h 142"/>
                <a:gd name="T36" fmla="*/ 79 w 137"/>
                <a:gd name="T37" fmla="*/ 127 h 142"/>
                <a:gd name="T38" fmla="*/ 79 w 137"/>
                <a:gd name="T39" fmla="*/ 129 h 142"/>
                <a:gd name="T40" fmla="*/ 76 w 137"/>
                <a:gd name="T41" fmla="*/ 133 h 142"/>
                <a:gd name="T42" fmla="*/ 72 w 137"/>
                <a:gd name="T43" fmla="*/ 129 h 142"/>
                <a:gd name="T44" fmla="*/ 72 w 137"/>
                <a:gd name="T45" fmla="*/ 127 h 142"/>
                <a:gd name="T46" fmla="*/ 72 w 137"/>
                <a:gd name="T47" fmla="*/ 125 h 142"/>
                <a:gd name="T48" fmla="*/ 72 w 137"/>
                <a:gd name="T49" fmla="*/ 111 h 142"/>
                <a:gd name="T50" fmla="*/ 72 w 137"/>
                <a:gd name="T51" fmla="*/ 57 h 142"/>
                <a:gd name="T52" fmla="*/ 94 w 137"/>
                <a:gd name="T53" fmla="*/ 57 h 142"/>
                <a:gd name="T54" fmla="*/ 76 w 137"/>
                <a:gd name="T55" fmla="*/ 5 h 142"/>
                <a:gd name="T56" fmla="*/ 76 w 137"/>
                <a:gd name="T57" fmla="*/ 4 h 142"/>
                <a:gd name="T58" fmla="*/ 99 w 137"/>
                <a:gd name="T59" fmla="*/ 57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37" h="142">
                  <a:moveTo>
                    <a:pt x="99" y="57"/>
                  </a:moveTo>
                  <a:cubicBezTo>
                    <a:pt x="137" y="57"/>
                    <a:pt x="137" y="57"/>
                    <a:pt x="137" y="57"/>
                  </a:cubicBezTo>
                  <a:cubicBezTo>
                    <a:pt x="130" y="28"/>
                    <a:pt x="105" y="7"/>
                    <a:pt x="76" y="4"/>
                  </a:cubicBezTo>
                  <a:cubicBezTo>
                    <a:pt x="74" y="1"/>
                    <a:pt x="72" y="0"/>
                    <a:pt x="69" y="0"/>
                  </a:cubicBezTo>
                  <a:cubicBezTo>
                    <a:pt x="66" y="0"/>
                    <a:pt x="64" y="1"/>
                    <a:pt x="62" y="4"/>
                  </a:cubicBezTo>
                  <a:cubicBezTo>
                    <a:pt x="32" y="6"/>
                    <a:pt x="7" y="28"/>
                    <a:pt x="0" y="57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39" y="24"/>
                    <a:pt x="58" y="7"/>
                    <a:pt x="62" y="4"/>
                  </a:cubicBezTo>
                  <a:cubicBezTo>
                    <a:pt x="62" y="4"/>
                    <a:pt x="62" y="5"/>
                    <a:pt x="62" y="5"/>
                  </a:cubicBezTo>
                  <a:cubicBezTo>
                    <a:pt x="41" y="31"/>
                    <a:pt x="43" y="57"/>
                    <a:pt x="43" y="57"/>
                  </a:cubicBezTo>
                  <a:cubicBezTo>
                    <a:pt x="64" y="57"/>
                    <a:pt x="64" y="57"/>
                    <a:pt x="64" y="57"/>
                  </a:cubicBezTo>
                  <a:cubicBezTo>
                    <a:pt x="64" y="122"/>
                    <a:pt x="64" y="122"/>
                    <a:pt x="64" y="122"/>
                  </a:cubicBezTo>
                  <a:cubicBezTo>
                    <a:pt x="64" y="125"/>
                    <a:pt x="64" y="125"/>
                    <a:pt x="64" y="125"/>
                  </a:cubicBezTo>
                  <a:cubicBezTo>
                    <a:pt x="64" y="130"/>
                    <a:pt x="64" y="130"/>
                    <a:pt x="64" y="130"/>
                  </a:cubicBezTo>
                  <a:cubicBezTo>
                    <a:pt x="64" y="136"/>
                    <a:pt x="69" y="142"/>
                    <a:pt x="76" y="142"/>
                  </a:cubicBezTo>
                  <a:cubicBezTo>
                    <a:pt x="82" y="142"/>
                    <a:pt x="87" y="136"/>
                    <a:pt x="87" y="130"/>
                  </a:cubicBezTo>
                  <a:cubicBezTo>
                    <a:pt x="87" y="125"/>
                    <a:pt x="87" y="125"/>
                    <a:pt x="87" y="125"/>
                  </a:cubicBezTo>
                  <a:cubicBezTo>
                    <a:pt x="79" y="125"/>
                    <a:pt x="79" y="125"/>
                    <a:pt x="79" y="125"/>
                  </a:cubicBezTo>
                  <a:cubicBezTo>
                    <a:pt x="79" y="127"/>
                    <a:pt x="79" y="127"/>
                    <a:pt x="79" y="127"/>
                  </a:cubicBezTo>
                  <a:cubicBezTo>
                    <a:pt x="79" y="129"/>
                    <a:pt x="79" y="129"/>
                    <a:pt x="79" y="129"/>
                  </a:cubicBezTo>
                  <a:cubicBezTo>
                    <a:pt x="79" y="131"/>
                    <a:pt x="78" y="133"/>
                    <a:pt x="76" y="133"/>
                  </a:cubicBezTo>
                  <a:cubicBezTo>
                    <a:pt x="74" y="133"/>
                    <a:pt x="72" y="131"/>
                    <a:pt x="72" y="129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72" y="125"/>
                    <a:pt x="72" y="125"/>
                    <a:pt x="72" y="125"/>
                  </a:cubicBezTo>
                  <a:cubicBezTo>
                    <a:pt x="72" y="111"/>
                    <a:pt x="72" y="111"/>
                    <a:pt x="72" y="111"/>
                  </a:cubicBezTo>
                  <a:cubicBezTo>
                    <a:pt x="72" y="57"/>
                    <a:pt x="72" y="57"/>
                    <a:pt x="72" y="57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94" y="57"/>
                    <a:pt x="97" y="31"/>
                    <a:pt x="76" y="5"/>
                  </a:cubicBezTo>
                  <a:cubicBezTo>
                    <a:pt x="76" y="5"/>
                    <a:pt x="76" y="4"/>
                    <a:pt x="76" y="4"/>
                  </a:cubicBezTo>
                  <a:cubicBezTo>
                    <a:pt x="80" y="7"/>
                    <a:pt x="99" y="24"/>
                    <a:pt x="99" y="5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>
                <a:latin typeface="Impact" panose="020B0806030902050204" pitchFamily="34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2C64FDEC-8C03-4216-811D-B98BBA806138}"/>
              </a:ext>
            </a:extLst>
          </p:cNvPr>
          <p:cNvGrpSpPr/>
          <p:nvPr/>
        </p:nvGrpSpPr>
        <p:grpSpPr>
          <a:xfrm>
            <a:off x="1275527" y="2663417"/>
            <a:ext cx="3070857" cy="971356"/>
            <a:chOff x="1361399" y="2788923"/>
            <a:chExt cx="3070857" cy="971356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xmlns="" id="{67F63559-3F6F-4987-B70A-0B50BF1ED1DA}"/>
                </a:ext>
              </a:extLst>
            </p:cNvPr>
            <p:cNvGrpSpPr/>
            <p:nvPr/>
          </p:nvGrpSpPr>
          <p:grpSpPr>
            <a:xfrm>
              <a:off x="1361399" y="2788923"/>
              <a:ext cx="3070857" cy="971356"/>
              <a:chOff x="1231549" y="1255634"/>
              <a:chExt cx="2409003" cy="762002"/>
            </a:xfrm>
          </p:grpSpPr>
          <p:sp>
            <p:nvSpPr>
              <p:cNvPr id="34" name="Flowchart: Off-page Connector 32">
                <a:extLst>
                  <a:ext uri="{FF2B5EF4-FFF2-40B4-BE49-F238E27FC236}">
                    <a16:creationId xmlns:a16="http://schemas.microsoft.com/office/drawing/2014/main" xmlns="" id="{EF34A8BD-AAFF-4EFE-9DC0-C8A63766FDB6}"/>
                  </a:ext>
                </a:extLst>
              </p:cNvPr>
              <p:cNvSpPr/>
              <p:nvPr/>
            </p:nvSpPr>
            <p:spPr>
              <a:xfrm rot="16200000">
                <a:off x="1829116" y="830138"/>
                <a:ext cx="762000" cy="1612995"/>
              </a:xfrm>
              <a:prstGeom prst="flowChartOffpageConnector">
                <a:avLst/>
              </a:prstGeom>
              <a:solidFill>
                <a:srgbClr val="F4612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endParaRPr lang="en-US" sz="3600" dirty="0">
                  <a:solidFill>
                    <a:schemeClr val="bg1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35" name="Round Same Side Corner Rectangle 33">
                <a:extLst>
                  <a:ext uri="{FF2B5EF4-FFF2-40B4-BE49-F238E27FC236}">
                    <a16:creationId xmlns:a16="http://schemas.microsoft.com/office/drawing/2014/main" xmlns="" id="{1B641761-8B2A-4571-AAA6-3C2581480286}"/>
                  </a:ext>
                </a:extLst>
              </p:cNvPr>
              <p:cNvSpPr/>
              <p:nvPr/>
            </p:nvSpPr>
            <p:spPr>
              <a:xfrm rot="16200000">
                <a:off x="1080977" y="1406206"/>
                <a:ext cx="762001" cy="460857"/>
              </a:xfrm>
              <a:prstGeom prst="round2SameRect">
                <a:avLst/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" rtlCol="0" anchor="ctr"/>
              <a:lstStyle/>
              <a:p>
                <a:pPr algn="ctr"/>
                <a:r>
                  <a:rPr lang="en-US" sz="2800" dirty="0">
                    <a:solidFill>
                      <a:schemeClr val="bg1">
                        <a:lumMod val="50000"/>
                        <a:lumOff val="50000"/>
                      </a:schemeClr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cxnSp>
            <p:nvCxnSpPr>
              <p:cNvPr id="36" name="Straight Connector 34">
                <a:extLst>
                  <a:ext uri="{FF2B5EF4-FFF2-40B4-BE49-F238E27FC236}">
                    <a16:creationId xmlns:a16="http://schemas.microsoft.com/office/drawing/2014/main" xmlns="" id="{27703438-1EE5-460E-A8B6-85C98E4374E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969833" y="1644109"/>
                <a:ext cx="670719" cy="1"/>
              </a:xfrm>
              <a:prstGeom prst="line">
                <a:avLst/>
              </a:prstGeom>
              <a:ln w="19050">
                <a:solidFill>
                  <a:srgbClr val="F46126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Freeform 5">
              <a:extLst>
                <a:ext uri="{FF2B5EF4-FFF2-40B4-BE49-F238E27FC236}">
                  <a16:creationId xmlns:a16="http://schemas.microsoft.com/office/drawing/2014/main" xmlns="" id="{6D6DF241-668D-48C5-958C-9A555286A62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51352" y="3055525"/>
              <a:ext cx="620518" cy="438152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1800">
                <a:latin typeface="Impact" panose="020B080603090205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562407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11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12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26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27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 p14:presetBounceEnd="375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7500">
                                          <p:cBhvr additive="base">
                                            <p:cTn id="4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7500">
                                          <p:cBhvr additive="base">
                                            <p:cTn id="4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400"/>
                                </p:stCondLst>
                                <p:childTnLst>
                                  <p:par>
                                    <p:cTn id="1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2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29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4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9" presetID="12" presetClass="entr" presetSubtype="2" fill="hold" nodeType="after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5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 animBg="1"/>
          <p:bldP spid="17" grpId="0" animBg="1"/>
          <p:bldP spid="18" grpId="0" animBg="1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22E8D020-F9E2-403F-A435-2471C921D37D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79357BA9-7970-403F-A943-CFE5C2291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400A1476-71CD-404E-8863-C5702CB8EFDA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D9FFC19-0056-43BD-A753-BA4D9F84C727}"/>
              </a:ext>
            </a:extLst>
          </p:cNvPr>
          <p:cNvGrpSpPr/>
          <p:nvPr/>
        </p:nvGrpSpPr>
        <p:grpSpPr>
          <a:xfrm>
            <a:off x="0" y="2376115"/>
            <a:ext cx="10676218" cy="915987"/>
            <a:chOff x="-376518" y="2878138"/>
            <a:chExt cx="10676218" cy="915987"/>
          </a:xfrm>
        </p:grpSpPr>
        <p:sp>
          <p:nvSpPr>
            <p:cNvPr id="8" name="Bent Arrow 49">
              <a:extLst>
                <a:ext uri="{FF2B5EF4-FFF2-40B4-BE49-F238E27FC236}">
                  <a16:creationId xmlns:a16="http://schemas.microsoft.com/office/drawing/2014/main" xmlns="" id="{E17A1987-774D-4DE0-B77F-A5CC3212015A}"/>
                </a:ext>
              </a:extLst>
            </p:cNvPr>
            <p:cNvSpPr/>
            <p:nvPr/>
          </p:nvSpPr>
          <p:spPr>
            <a:xfrm flipH="1">
              <a:off x="-376518" y="2878138"/>
              <a:ext cx="10587318" cy="771525"/>
            </a:xfrm>
            <a:prstGeom prst="bentArrow">
              <a:avLst>
                <a:gd name="adj1" fmla="val 17673"/>
                <a:gd name="adj2" fmla="val 2457"/>
                <a:gd name="adj3" fmla="val 0"/>
                <a:gd name="adj4" fmla="val 51336"/>
              </a:avLst>
            </a:prstGeom>
            <a:solidFill>
              <a:srgbClr val="F46126"/>
            </a:solidFill>
            <a:ln>
              <a:solidFill>
                <a:srgbClr val="F46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Oval 34">
              <a:extLst>
                <a:ext uri="{FF2B5EF4-FFF2-40B4-BE49-F238E27FC236}">
                  <a16:creationId xmlns:a16="http://schemas.microsoft.com/office/drawing/2014/main" xmlns="" id="{2CBD26B2-5231-475C-9660-D73D9A909982}"/>
                </a:ext>
              </a:extLst>
            </p:cNvPr>
            <p:cNvSpPr/>
            <p:nvPr/>
          </p:nvSpPr>
          <p:spPr>
            <a:xfrm>
              <a:off x="10058400" y="3552825"/>
              <a:ext cx="241300" cy="241300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46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C8B8B3BB-A6EE-450F-82CB-73815422F726}"/>
              </a:ext>
            </a:extLst>
          </p:cNvPr>
          <p:cNvGrpSpPr/>
          <p:nvPr/>
        </p:nvGrpSpPr>
        <p:grpSpPr>
          <a:xfrm>
            <a:off x="2626006" y="2249115"/>
            <a:ext cx="252412" cy="849312"/>
            <a:chOff x="2249488" y="2751138"/>
            <a:chExt cx="252412" cy="849312"/>
          </a:xfrm>
        </p:grpSpPr>
        <p:sp>
          <p:nvSpPr>
            <p:cNvPr id="11" name="Oval 34">
              <a:extLst>
                <a:ext uri="{FF2B5EF4-FFF2-40B4-BE49-F238E27FC236}">
                  <a16:creationId xmlns:a16="http://schemas.microsoft.com/office/drawing/2014/main" xmlns="" id="{A22F5035-68E8-40E4-866A-B03EC6127DB4}"/>
                </a:ext>
              </a:extLst>
            </p:cNvPr>
            <p:cNvSpPr/>
            <p:nvPr/>
          </p:nvSpPr>
          <p:spPr>
            <a:xfrm>
              <a:off x="2249488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46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2" name="Straight Connector 32">
              <a:extLst>
                <a:ext uri="{FF2B5EF4-FFF2-40B4-BE49-F238E27FC236}">
                  <a16:creationId xmlns:a16="http://schemas.microsoft.com/office/drawing/2014/main" xmlns="" id="{9F436E6C-5249-488E-9F0C-A495D553E13C}"/>
                </a:ext>
              </a:extLst>
            </p:cNvPr>
            <p:cNvCxnSpPr/>
            <p:nvPr/>
          </p:nvCxnSpPr>
          <p:spPr>
            <a:xfrm flipV="1">
              <a:off x="2379663" y="2878138"/>
              <a:ext cx="0" cy="722312"/>
            </a:xfrm>
            <a:prstGeom prst="line">
              <a:avLst/>
            </a:prstGeom>
            <a:ln w="19050">
              <a:solidFill>
                <a:srgbClr val="F46126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E31595A7-3E39-4BBB-8054-9E8C6B770A73}"/>
              </a:ext>
            </a:extLst>
          </p:cNvPr>
          <p:cNvGrpSpPr/>
          <p:nvPr/>
        </p:nvGrpSpPr>
        <p:grpSpPr>
          <a:xfrm>
            <a:off x="5378731" y="2249115"/>
            <a:ext cx="252412" cy="849312"/>
            <a:chOff x="5002213" y="2751138"/>
            <a:chExt cx="252412" cy="849312"/>
          </a:xfrm>
        </p:grpSpPr>
        <p:sp>
          <p:nvSpPr>
            <p:cNvPr id="14" name="Oval 34">
              <a:extLst>
                <a:ext uri="{FF2B5EF4-FFF2-40B4-BE49-F238E27FC236}">
                  <a16:creationId xmlns:a16="http://schemas.microsoft.com/office/drawing/2014/main" xmlns="" id="{A71F1AB2-264D-4BE5-B05B-E5FDAFE79518}"/>
                </a:ext>
              </a:extLst>
            </p:cNvPr>
            <p:cNvSpPr/>
            <p:nvPr/>
          </p:nvSpPr>
          <p:spPr>
            <a:xfrm>
              <a:off x="5002213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46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5" name="Straight Connector 32">
              <a:extLst>
                <a:ext uri="{FF2B5EF4-FFF2-40B4-BE49-F238E27FC236}">
                  <a16:creationId xmlns:a16="http://schemas.microsoft.com/office/drawing/2014/main" xmlns="" id="{C26A03E9-2AB9-41AD-92D4-E4DB81734295}"/>
                </a:ext>
              </a:extLst>
            </p:cNvPr>
            <p:cNvCxnSpPr/>
            <p:nvPr/>
          </p:nvCxnSpPr>
          <p:spPr>
            <a:xfrm flipV="1">
              <a:off x="5129213" y="2878138"/>
              <a:ext cx="0" cy="722312"/>
            </a:xfrm>
            <a:prstGeom prst="line">
              <a:avLst/>
            </a:prstGeom>
            <a:ln w="19050">
              <a:solidFill>
                <a:srgbClr val="F46126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8973676-4B36-4C18-8477-B8481F11E435}"/>
              </a:ext>
            </a:extLst>
          </p:cNvPr>
          <p:cNvGrpSpPr/>
          <p:nvPr/>
        </p:nvGrpSpPr>
        <p:grpSpPr>
          <a:xfrm>
            <a:off x="8160031" y="2249115"/>
            <a:ext cx="252412" cy="849312"/>
            <a:chOff x="7783513" y="2751138"/>
            <a:chExt cx="252412" cy="849312"/>
          </a:xfrm>
        </p:grpSpPr>
        <p:sp>
          <p:nvSpPr>
            <p:cNvPr id="17" name="Oval 34">
              <a:extLst>
                <a:ext uri="{FF2B5EF4-FFF2-40B4-BE49-F238E27FC236}">
                  <a16:creationId xmlns:a16="http://schemas.microsoft.com/office/drawing/2014/main" xmlns="" id="{E842F5AB-1A43-4D3A-983D-13173081DD65}"/>
                </a:ext>
              </a:extLst>
            </p:cNvPr>
            <p:cNvSpPr/>
            <p:nvPr/>
          </p:nvSpPr>
          <p:spPr>
            <a:xfrm>
              <a:off x="7783513" y="2751138"/>
              <a:ext cx="252412" cy="252412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F4612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cxnSp>
          <p:nvCxnSpPr>
            <p:cNvPr id="18" name="Straight Connector 32">
              <a:extLst>
                <a:ext uri="{FF2B5EF4-FFF2-40B4-BE49-F238E27FC236}">
                  <a16:creationId xmlns:a16="http://schemas.microsoft.com/office/drawing/2014/main" xmlns="" id="{81099F6F-6ABF-426F-A3A5-F55B54D3B406}"/>
                </a:ext>
              </a:extLst>
            </p:cNvPr>
            <p:cNvCxnSpPr/>
            <p:nvPr/>
          </p:nvCxnSpPr>
          <p:spPr>
            <a:xfrm flipV="1">
              <a:off x="7910513" y="2878138"/>
              <a:ext cx="0" cy="722312"/>
            </a:xfrm>
            <a:prstGeom prst="line">
              <a:avLst/>
            </a:prstGeom>
            <a:ln w="19050">
              <a:solidFill>
                <a:srgbClr val="F46126"/>
              </a:solidFill>
              <a:prstDash val="solid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圆角矩形 11">
            <a:extLst>
              <a:ext uri="{FF2B5EF4-FFF2-40B4-BE49-F238E27FC236}">
                <a16:creationId xmlns:a16="http://schemas.microsoft.com/office/drawing/2014/main" xmlns="" id="{F0D41307-3DA2-400E-95C0-46C3B5915E74}"/>
              </a:ext>
            </a:extLst>
          </p:cNvPr>
          <p:cNvSpPr/>
          <p:nvPr/>
        </p:nvSpPr>
        <p:spPr>
          <a:xfrm>
            <a:off x="1784631" y="3225427"/>
            <a:ext cx="1936750" cy="414338"/>
          </a:xfrm>
          <a:prstGeom prst="roundRect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小标题或序号</a:t>
            </a:r>
          </a:p>
        </p:txBody>
      </p:sp>
      <p:sp>
        <p:nvSpPr>
          <p:cNvPr id="20" name="圆角矩形 12">
            <a:extLst>
              <a:ext uri="{FF2B5EF4-FFF2-40B4-BE49-F238E27FC236}">
                <a16:creationId xmlns:a16="http://schemas.microsoft.com/office/drawing/2014/main" xmlns="" id="{0F25AED1-30AB-433A-8825-A3D81410188D}"/>
              </a:ext>
            </a:extLst>
          </p:cNvPr>
          <p:cNvSpPr/>
          <p:nvPr/>
        </p:nvSpPr>
        <p:spPr>
          <a:xfrm>
            <a:off x="4537356" y="3225427"/>
            <a:ext cx="1936750" cy="414338"/>
          </a:xfrm>
          <a:prstGeom prst="roundRect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小标题或序号</a:t>
            </a:r>
          </a:p>
        </p:txBody>
      </p:sp>
      <p:sp>
        <p:nvSpPr>
          <p:cNvPr id="21" name="圆角矩形 13">
            <a:extLst>
              <a:ext uri="{FF2B5EF4-FFF2-40B4-BE49-F238E27FC236}">
                <a16:creationId xmlns:a16="http://schemas.microsoft.com/office/drawing/2014/main" xmlns="" id="{7674BF49-1872-402D-B3F4-BA7981D15DC0}"/>
              </a:ext>
            </a:extLst>
          </p:cNvPr>
          <p:cNvSpPr/>
          <p:nvPr/>
        </p:nvSpPr>
        <p:spPr>
          <a:xfrm>
            <a:off x="7290081" y="3225427"/>
            <a:ext cx="1936750" cy="414338"/>
          </a:xfrm>
          <a:prstGeom prst="roundRect">
            <a:avLst/>
          </a:prstGeom>
          <a:solidFill>
            <a:srgbClr val="F461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小标题或序号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9D8BC131-3EDE-4FD0-BD23-908F03DE52D6}"/>
              </a:ext>
            </a:extLst>
          </p:cNvPr>
          <p:cNvGrpSpPr>
            <a:grpSpLocks/>
          </p:cNvGrpSpPr>
          <p:nvPr/>
        </p:nvGrpSpPr>
        <p:grpSpPr bwMode="auto">
          <a:xfrm>
            <a:off x="7873710" y="1286567"/>
            <a:ext cx="830262" cy="832374"/>
            <a:chOff x="7473695" y="1743073"/>
            <a:chExt cx="815598" cy="815596"/>
          </a:xfrm>
        </p:grpSpPr>
        <p:sp>
          <p:nvSpPr>
            <p:cNvPr id="23" name="Sev01">
              <a:extLst>
                <a:ext uri="{FF2B5EF4-FFF2-40B4-BE49-F238E27FC236}">
                  <a16:creationId xmlns:a16="http://schemas.microsoft.com/office/drawing/2014/main" xmlns="" id="{D748C212-AAB2-493A-9790-AA938741C50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473695" y="1743073"/>
              <a:ext cx="815598" cy="815596"/>
            </a:xfrm>
            <a:prstGeom prst="ellipse">
              <a:avLst/>
            </a:prstGeom>
            <a:solidFill>
              <a:srgbClr val="F4612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4" name="Freeform 105">
              <a:extLst>
                <a:ext uri="{FF2B5EF4-FFF2-40B4-BE49-F238E27FC236}">
                  <a16:creationId xmlns:a16="http://schemas.microsoft.com/office/drawing/2014/main" xmlns="" id="{C7E97180-FAD6-4ADF-8B15-2B2EE663D0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54248" y="1925237"/>
              <a:ext cx="454493" cy="451269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C040A671-3F24-4B8D-9E79-26B6E89B71E9}"/>
              </a:ext>
            </a:extLst>
          </p:cNvPr>
          <p:cNvGrpSpPr>
            <a:grpSpLocks/>
          </p:cNvGrpSpPr>
          <p:nvPr/>
        </p:nvGrpSpPr>
        <p:grpSpPr bwMode="auto">
          <a:xfrm>
            <a:off x="2373023" y="1286567"/>
            <a:ext cx="830261" cy="832374"/>
            <a:chOff x="1972263" y="1791342"/>
            <a:chExt cx="815598" cy="815596"/>
          </a:xfrm>
        </p:grpSpPr>
        <p:sp>
          <p:nvSpPr>
            <p:cNvPr id="26" name="Sev01">
              <a:extLst>
                <a:ext uri="{FF2B5EF4-FFF2-40B4-BE49-F238E27FC236}">
                  <a16:creationId xmlns:a16="http://schemas.microsoft.com/office/drawing/2014/main" xmlns="" id="{57CF8FD3-BE3E-4663-88C0-E282B1DB7DF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972263" y="1791342"/>
              <a:ext cx="815598" cy="815596"/>
            </a:xfrm>
            <a:prstGeom prst="ellipse">
              <a:avLst/>
            </a:prstGeom>
            <a:solidFill>
              <a:srgbClr val="F4612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27" name="Freeform 62">
              <a:extLst>
                <a:ext uri="{FF2B5EF4-FFF2-40B4-BE49-F238E27FC236}">
                  <a16:creationId xmlns:a16="http://schemas.microsoft.com/office/drawing/2014/main" xmlns="" id="{98190539-7895-4620-AD3B-8E1D37B7F66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49946" y="1967184"/>
              <a:ext cx="460232" cy="463913"/>
            </a:xfrm>
            <a:custGeom>
              <a:avLst/>
              <a:gdLst>
                <a:gd name="T0" fmla="*/ 58 w 58"/>
                <a:gd name="T1" fmla="*/ 33 h 58"/>
                <a:gd name="T2" fmla="*/ 57 w 58"/>
                <a:gd name="T3" fmla="*/ 34 h 58"/>
                <a:gd name="T4" fmla="*/ 50 w 58"/>
                <a:gd name="T5" fmla="*/ 35 h 58"/>
                <a:gd name="T6" fmla="*/ 49 w 58"/>
                <a:gd name="T7" fmla="*/ 39 h 58"/>
                <a:gd name="T8" fmla="*/ 53 w 58"/>
                <a:gd name="T9" fmla="*/ 44 h 58"/>
                <a:gd name="T10" fmla="*/ 53 w 58"/>
                <a:gd name="T11" fmla="*/ 45 h 58"/>
                <a:gd name="T12" fmla="*/ 53 w 58"/>
                <a:gd name="T13" fmla="*/ 46 h 58"/>
                <a:gd name="T14" fmla="*/ 45 w 58"/>
                <a:gd name="T15" fmla="*/ 53 h 58"/>
                <a:gd name="T16" fmla="*/ 44 w 58"/>
                <a:gd name="T17" fmla="*/ 52 h 58"/>
                <a:gd name="T18" fmla="*/ 39 w 58"/>
                <a:gd name="T19" fmla="*/ 48 h 58"/>
                <a:gd name="T20" fmla="*/ 36 w 58"/>
                <a:gd name="T21" fmla="*/ 50 h 58"/>
                <a:gd name="T22" fmla="*/ 34 w 58"/>
                <a:gd name="T23" fmla="*/ 57 h 58"/>
                <a:gd name="T24" fmla="*/ 33 w 58"/>
                <a:gd name="T25" fmla="*/ 58 h 58"/>
                <a:gd name="T26" fmla="*/ 25 w 58"/>
                <a:gd name="T27" fmla="*/ 58 h 58"/>
                <a:gd name="T28" fmla="*/ 23 w 58"/>
                <a:gd name="T29" fmla="*/ 57 h 58"/>
                <a:gd name="T30" fmla="*/ 22 w 58"/>
                <a:gd name="T31" fmla="*/ 50 h 58"/>
                <a:gd name="T32" fmla="*/ 19 w 58"/>
                <a:gd name="T33" fmla="*/ 48 h 58"/>
                <a:gd name="T34" fmla="*/ 14 w 58"/>
                <a:gd name="T35" fmla="*/ 52 h 58"/>
                <a:gd name="T36" fmla="*/ 13 w 58"/>
                <a:gd name="T37" fmla="*/ 53 h 58"/>
                <a:gd name="T38" fmla="*/ 12 w 58"/>
                <a:gd name="T39" fmla="*/ 52 h 58"/>
                <a:gd name="T40" fmla="*/ 5 w 58"/>
                <a:gd name="T41" fmla="*/ 46 h 58"/>
                <a:gd name="T42" fmla="*/ 5 w 58"/>
                <a:gd name="T43" fmla="*/ 45 h 58"/>
                <a:gd name="T44" fmla="*/ 5 w 58"/>
                <a:gd name="T45" fmla="*/ 44 h 58"/>
                <a:gd name="T46" fmla="*/ 9 w 58"/>
                <a:gd name="T47" fmla="*/ 39 h 58"/>
                <a:gd name="T48" fmla="*/ 8 w 58"/>
                <a:gd name="T49" fmla="*/ 35 h 58"/>
                <a:gd name="T50" fmla="*/ 1 w 58"/>
                <a:gd name="T51" fmla="*/ 34 h 58"/>
                <a:gd name="T52" fmla="*/ 0 w 58"/>
                <a:gd name="T53" fmla="*/ 33 h 58"/>
                <a:gd name="T54" fmla="*/ 0 w 58"/>
                <a:gd name="T55" fmla="*/ 24 h 58"/>
                <a:gd name="T56" fmla="*/ 1 w 58"/>
                <a:gd name="T57" fmla="*/ 23 h 58"/>
                <a:gd name="T58" fmla="*/ 8 w 58"/>
                <a:gd name="T59" fmla="*/ 22 h 58"/>
                <a:gd name="T60" fmla="*/ 9 w 58"/>
                <a:gd name="T61" fmla="*/ 18 h 58"/>
                <a:gd name="T62" fmla="*/ 5 w 58"/>
                <a:gd name="T63" fmla="*/ 13 h 58"/>
                <a:gd name="T64" fmla="*/ 5 w 58"/>
                <a:gd name="T65" fmla="*/ 12 h 58"/>
                <a:gd name="T66" fmla="*/ 5 w 58"/>
                <a:gd name="T67" fmla="*/ 11 h 58"/>
                <a:gd name="T68" fmla="*/ 13 w 58"/>
                <a:gd name="T69" fmla="*/ 5 h 58"/>
                <a:gd name="T70" fmla="*/ 14 w 58"/>
                <a:gd name="T71" fmla="*/ 5 h 58"/>
                <a:gd name="T72" fmla="*/ 19 w 58"/>
                <a:gd name="T73" fmla="*/ 9 h 58"/>
                <a:gd name="T74" fmla="*/ 22 w 58"/>
                <a:gd name="T75" fmla="*/ 8 h 58"/>
                <a:gd name="T76" fmla="*/ 23 w 58"/>
                <a:gd name="T77" fmla="*/ 1 h 58"/>
                <a:gd name="T78" fmla="*/ 25 w 58"/>
                <a:gd name="T79" fmla="*/ 0 h 58"/>
                <a:gd name="T80" fmla="*/ 33 w 58"/>
                <a:gd name="T81" fmla="*/ 0 h 58"/>
                <a:gd name="T82" fmla="*/ 34 w 58"/>
                <a:gd name="T83" fmla="*/ 1 h 58"/>
                <a:gd name="T84" fmla="*/ 36 w 58"/>
                <a:gd name="T85" fmla="*/ 8 h 58"/>
                <a:gd name="T86" fmla="*/ 39 w 58"/>
                <a:gd name="T87" fmla="*/ 9 h 58"/>
                <a:gd name="T88" fmla="*/ 44 w 58"/>
                <a:gd name="T89" fmla="*/ 5 h 58"/>
                <a:gd name="T90" fmla="*/ 45 w 58"/>
                <a:gd name="T91" fmla="*/ 5 h 58"/>
                <a:gd name="T92" fmla="*/ 46 w 58"/>
                <a:gd name="T93" fmla="*/ 5 h 58"/>
                <a:gd name="T94" fmla="*/ 52 w 58"/>
                <a:gd name="T95" fmla="*/ 12 h 58"/>
                <a:gd name="T96" fmla="*/ 53 w 58"/>
                <a:gd name="T97" fmla="*/ 12 h 58"/>
                <a:gd name="T98" fmla="*/ 52 w 58"/>
                <a:gd name="T99" fmla="*/ 13 h 58"/>
                <a:gd name="T100" fmla="*/ 48 w 58"/>
                <a:gd name="T101" fmla="*/ 18 h 58"/>
                <a:gd name="T102" fmla="*/ 50 w 58"/>
                <a:gd name="T103" fmla="*/ 22 h 58"/>
                <a:gd name="T104" fmla="*/ 57 w 58"/>
                <a:gd name="T105" fmla="*/ 23 h 58"/>
                <a:gd name="T106" fmla="*/ 58 w 58"/>
                <a:gd name="T107" fmla="*/ 25 h 58"/>
                <a:gd name="T108" fmla="*/ 58 w 58"/>
                <a:gd name="T109" fmla="*/ 33 h 58"/>
                <a:gd name="T110" fmla="*/ 29 w 58"/>
                <a:gd name="T111" fmla="*/ 19 h 58"/>
                <a:gd name="T112" fmla="*/ 19 w 58"/>
                <a:gd name="T113" fmla="*/ 29 h 58"/>
                <a:gd name="T114" fmla="*/ 29 w 58"/>
                <a:gd name="T115" fmla="*/ 38 h 58"/>
                <a:gd name="T116" fmla="*/ 39 w 58"/>
                <a:gd name="T117" fmla="*/ 29 h 58"/>
                <a:gd name="T118" fmla="*/ 29 w 58"/>
                <a:gd name="T119" fmla="*/ 19 h 5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58"/>
                <a:gd name="T181" fmla="*/ 0 h 58"/>
                <a:gd name="T182" fmla="*/ 58 w 58"/>
                <a:gd name="T183" fmla="*/ 58 h 58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3E7B81EE-C069-4F87-B0EF-96D9052E64AA}"/>
              </a:ext>
            </a:extLst>
          </p:cNvPr>
          <p:cNvGrpSpPr>
            <a:grpSpLocks/>
          </p:cNvGrpSpPr>
          <p:nvPr/>
        </p:nvGrpSpPr>
        <p:grpSpPr bwMode="auto">
          <a:xfrm>
            <a:off x="5122573" y="1286567"/>
            <a:ext cx="832374" cy="832374"/>
            <a:chOff x="4722979" y="1746592"/>
            <a:chExt cx="815598" cy="815596"/>
          </a:xfrm>
        </p:grpSpPr>
        <p:sp>
          <p:nvSpPr>
            <p:cNvPr id="29" name="Sev01">
              <a:extLst>
                <a:ext uri="{FF2B5EF4-FFF2-40B4-BE49-F238E27FC236}">
                  <a16:creationId xmlns:a16="http://schemas.microsoft.com/office/drawing/2014/main" xmlns="" id="{9DB03381-4012-4E65-8278-6D5B15CF726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722979" y="1746592"/>
              <a:ext cx="815598" cy="815596"/>
            </a:xfrm>
            <a:prstGeom prst="ellipse">
              <a:avLst/>
            </a:prstGeom>
            <a:solidFill>
              <a:srgbClr val="F46126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 dirty="0">
                <a:solidFill>
                  <a:schemeClr val="bg1"/>
                </a:solidFill>
                <a:latin typeface="FontAwesome" pitchFamily="2" charset="0"/>
              </a:endParaRPr>
            </a:p>
          </p:txBody>
        </p:sp>
        <p:sp>
          <p:nvSpPr>
            <p:cNvPr id="30" name="Freeform 135">
              <a:extLst>
                <a:ext uri="{FF2B5EF4-FFF2-40B4-BE49-F238E27FC236}">
                  <a16:creationId xmlns:a16="http://schemas.microsoft.com/office/drawing/2014/main" xmlns="" id="{C3E38607-B4A9-4994-9A9F-78B81AD05C7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87193" y="1926222"/>
              <a:ext cx="487170" cy="456336"/>
            </a:xfrm>
            <a:custGeom>
              <a:avLst/>
              <a:gdLst>
                <a:gd name="T0" fmla="*/ 13 w 73"/>
                <a:gd name="T1" fmla="*/ 39 h 68"/>
                <a:gd name="T2" fmla="*/ 8 w 73"/>
                <a:gd name="T3" fmla="*/ 39 h 68"/>
                <a:gd name="T4" fmla="*/ 0 w 73"/>
                <a:gd name="T5" fmla="*/ 33 h 68"/>
                <a:gd name="T6" fmla="*/ 5 w 73"/>
                <a:gd name="T7" fmla="*/ 19 h 68"/>
                <a:gd name="T8" fmla="*/ 15 w 73"/>
                <a:gd name="T9" fmla="*/ 22 h 68"/>
                <a:gd name="T10" fmla="*/ 20 w 73"/>
                <a:gd name="T11" fmla="*/ 21 h 68"/>
                <a:gd name="T12" fmla="*/ 20 w 73"/>
                <a:gd name="T13" fmla="*/ 24 h 68"/>
                <a:gd name="T14" fmla="*/ 23 w 73"/>
                <a:gd name="T15" fmla="*/ 34 h 68"/>
                <a:gd name="T16" fmla="*/ 13 w 73"/>
                <a:gd name="T17" fmla="*/ 39 h 68"/>
                <a:gd name="T18" fmla="*/ 15 w 73"/>
                <a:gd name="T19" fmla="*/ 19 h 68"/>
                <a:gd name="T20" fmla="*/ 5 w 73"/>
                <a:gd name="T21" fmla="*/ 9 h 68"/>
                <a:gd name="T22" fmla="*/ 15 w 73"/>
                <a:gd name="T23" fmla="*/ 0 h 68"/>
                <a:gd name="T24" fmla="*/ 25 w 73"/>
                <a:gd name="T25" fmla="*/ 9 h 68"/>
                <a:gd name="T26" fmla="*/ 15 w 73"/>
                <a:gd name="T27" fmla="*/ 19 h 68"/>
                <a:gd name="T28" fmla="*/ 53 w 73"/>
                <a:gd name="T29" fmla="*/ 68 h 68"/>
                <a:gd name="T30" fmla="*/ 20 w 73"/>
                <a:gd name="T31" fmla="*/ 68 h 68"/>
                <a:gd name="T32" fmla="*/ 10 w 73"/>
                <a:gd name="T33" fmla="*/ 58 h 68"/>
                <a:gd name="T34" fmla="*/ 23 w 73"/>
                <a:gd name="T35" fmla="*/ 36 h 68"/>
                <a:gd name="T36" fmla="*/ 37 w 73"/>
                <a:gd name="T37" fmla="*/ 41 h 68"/>
                <a:gd name="T38" fmla="*/ 50 w 73"/>
                <a:gd name="T39" fmla="*/ 36 h 68"/>
                <a:gd name="T40" fmla="*/ 64 w 73"/>
                <a:gd name="T41" fmla="*/ 58 h 68"/>
                <a:gd name="T42" fmla="*/ 53 w 73"/>
                <a:gd name="T43" fmla="*/ 68 h 68"/>
                <a:gd name="T44" fmla="*/ 37 w 73"/>
                <a:gd name="T45" fmla="*/ 39 h 68"/>
                <a:gd name="T46" fmla="*/ 22 w 73"/>
                <a:gd name="T47" fmla="*/ 24 h 68"/>
                <a:gd name="T48" fmla="*/ 37 w 73"/>
                <a:gd name="T49" fmla="*/ 9 h 68"/>
                <a:gd name="T50" fmla="*/ 51 w 73"/>
                <a:gd name="T51" fmla="*/ 24 h 68"/>
                <a:gd name="T52" fmla="*/ 37 w 73"/>
                <a:gd name="T53" fmla="*/ 39 h 68"/>
                <a:gd name="T54" fmla="*/ 59 w 73"/>
                <a:gd name="T55" fmla="*/ 19 h 68"/>
                <a:gd name="T56" fmla="*/ 49 w 73"/>
                <a:gd name="T57" fmla="*/ 9 h 68"/>
                <a:gd name="T58" fmla="*/ 59 w 73"/>
                <a:gd name="T59" fmla="*/ 0 h 68"/>
                <a:gd name="T60" fmla="*/ 68 w 73"/>
                <a:gd name="T61" fmla="*/ 9 h 68"/>
                <a:gd name="T62" fmla="*/ 59 w 73"/>
                <a:gd name="T63" fmla="*/ 19 h 68"/>
                <a:gd name="T64" fmla="*/ 66 w 73"/>
                <a:gd name="T65" fmla="*/ 39 h 68"/>
                <a:gd name="T66" fmla="*/ 61 w 73"/>
                <a:gd name="T67" fmla="*/ 39 h 68"/>
                <a:gd name="T68" fmla="*/ 51 w 73"/>
                <a:gd name="T69" fmla="*/ 34 h 68"/>
                <a:gd name="T70" fmla="*/ 54 w 73"/>
                <a:gd name="T71" fmla="*/ 24 h 68"/>
                <a:gd name="T72" fmla="*/ 54 w 73"/>
                <a:gd name="T73" fmla="*/ 21 h 68"/>
                <a:gd name="T74" fmla="*/ 59 w 73"/>
                <a:gd name="T75" fmla="*/ 22 h 68"/>
                <a:gd name="T76" fmla="*/ 69 w 73"/>
                <a:gd name="T77" fmla="*/ 19 h 68"/>
                <a:gd name="T78" fmla="*/ 73 w 73"/>
                <a:gd name="T79" fmla="*/ 33 h 68"/>
                <a:gd name="T80" fmla="*/ 66 w 73"/>
                <a:gd name="T81" fmla="*/ 39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73"/>
                <a:gd name="T124" fmla="*/ 0 h 68"/>
                <a:gd name="T125" fmla="*/ 73 w 73"/>
                <a:gd name="T126" fmla="*/ 68 h 68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1" name="文本框 66">
            <a:extLst>
              <a:ext uri="{FF2B5EF4-FFF2-40B4-BE49-F238E27FC236}">
                <a16:creationId xmlns:a16="http://schemas.microsoft.com/office/drawing/2014/main" xmlns="" id="{66C383E7-F12E-44B4-BD67-F36F700C5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072124" y="3439710"/>
            <a:ext cx="142810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r>
              <a:rPr lang="zh-CN" altLang="en-US" sz="2000" b="1" dirty="0">
                <a:solidFill>
                  <a:srgbClr val="F46126"/>
                </a:solidFill>
                <a:latin typeface="微软雅黑" pitchFamily="34" charset="-122"/>
                <a:ea typeface="微软雅黑" pitchFamily="34" charset="-122"/>
              </a:rPr>
              <a:t>您的内容</a:t>
            </a:r>
          </a:p>
        </p:txBody>
      </p:sp>
      <p:sp>
        <p:nvSpPr>
          <p:cNvPr id="32" name="TextBox 16">
            <a:extLst>
              <a:ext uri="{FF2B5EF4-FFF2-40B4-BE49-F238E27FC236}">
                <a16:creationId xmlns:a16="http://schemas.microsoft.com/office/drawing/2014/main" xmlns="" id="{B97AF40D-F3D1-482E-A6AD-CA9DC3E6ADF4}"/>
              </a:ext>
            </a:extLst>
          </p:cNvPr>
          <p:cNvSpPr txBox="1"/>
          <p:nvPr/>
        </p:nvSpPr>
        <p:spPr>
          <a:xfrm>
            <a:off x="1784631" y="3839820"/>
            <a:ext cx="19207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xmlns="" id="{88D84EE2-FAF1-4C5E-BFC2-872B6020ADDE}"/>
              </a:ext>
            </a:extLst>
          </p:cNvPr>
          <p:cNvSpPr txBox="1"/>
          <p:nvPr/>
        </p:nvSpPr>
        <p:spPr>
          <a:xfrm>
            <a:off x="4621361" y="3819213"/>
            <a:ext cx="19207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4" name="TextBox 16">
            <a:extLst>
              <a:ext uri="{FF2B5EF4-FFF2-40B4-BE49-F238E27FC236}">
                <a16:creationId xmlns:a16="http://schemas.microsoft.com/office/drawing/2014/main" xmlns="" id="{8B2B7282-C763-4144-B26D-1FD436797493}"/>
              </a:ext>
            </a:extLst>
          </p:cNvPr>
          <p:cNvSpPr txBox="1"/>
          <p:nvPr/>
        </p:nvSpPr>
        <p:spPr>
          <a:xfrm>
            <a:off x="7287005" y="3817656"/>
            <a:ext cx="1920763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795548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31" grpId="0"/>
      <p:bldP spid="32" grpId="0"/>
      <p:bldP spid="33" grpId="0"/>
      <p:bldP spid="3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7733631-B1F4-45CA-938B-022378562BB1}"/>
              </a:ext>
            </a:extLst>
          </p:cNvPr>
          <p:cNvGrpSpPr/>
          <p:nvPr/>
        </p:nvGrpSpPr>
        <p:grpSpPr>
          <a:xfrm>
            <a:off x="287133" y="191541"/>
            <a:ext cx="3950855" cy="614257"/>
            <a:chOff x="385745" y="128788"/>
            <a:chExt cx="3950855" cy="614257"/>
          </a:xfrm>
        </p:grpSpPr>
        <p:pic>
          <p:nvPicPr>
            <p:cNvPr id="5" name="图片 4" descr="图片包含 名片&#10;&#10;已生成高可信度的说明">
              <a:extLst>
                <a:ext uri="{FF2B5EF4-FFF2-40B4-BE49-F238E27FC236}">
                  <a16:creationId xmlns:a16="http://schemas.microsoft.com/office/drawing/2014/main" xmlns="" id="{4E2F3C67-9033-437B-95C2-C6E6F1DD73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121057">
              <a:off x="385745" y="128788"/>
              <a:ext cx="756008" cy="614257"/>
            </a:xfrm>
            <a:prstGeom prst="rect">
              <a:avLst/>
            </a:prstGeom>
          </p:spPr>
        </p:pic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FC18ECF1-98D1-4390-BFBA-1F62DC366D6F}"/>
                </a:ext>
              </a:extLst>
            </p:cNvPr>
            <p:cNvSpPr txBox="1"/>
            <p:nvPr/>
          </p:nvSpPr>
          <p:spPr>
            <a:xfrm>
              <a:off x="1279353" y="174306"/>
              <a:ext cx="305724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>
                  <a:solidFill>
                    <a:srgbClr val="F461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  <p:sp>
        <p:nvSpPr>
          <p:cNvPr id="7" name="Freeform 874">
            <a:extLst>
              <a:ext uri="{FF2B5EF4-FFF2-40B4-BE49-F238E27FC236}">
                <a16:creationId xmlns:a16="http://schemas.microsoft.com/office/drawing/2014/main" xmlns="" id="{D8D2821F-774B-444E-A513-B4A814CF6554}"/>
              </a:ext>
            </a:extLst>
          </p:cNvPr>
          <p:cNvSpPr>
            <a:spLocks noChangeAspect="1"/>
          </p:cNvSpPr>
          <p:nvPr/>
        </p:nvSpPr>
        <p:spPr bwMode="auto">
          <a:xfrm flipH="1" flipV="1">
            <a:off x="4957764" y="3374278"/>
            <a:ext cx="2128837" cy="1800225"/>
          </a:xfrm>
          <a:custGeom>
            <a:avLst/>
            <a:gdLst>
              <a:gd name="T0" fmla="*/ 717825 w 175"/>
              <a:gd name="T1" fmla="*/ 352703 h 148"/>
              <a:gd name="T2" fmla="*/ 717825 w 175"/>
              <a:gd name="T3" fmla="*/ 0 h 148"/>
              <a:gd name="T4" fmla="*/ 0 w 175"/>
              <a:gd name="T5" fmla="*/ 595946 h 148"/>
              <a:gd name="T6" fmla="*/ 717825 w 175"/>
              <a:gd name="T7" fmla="*/ 1204054 h 148"/>
              <a:gd name="T8" fmla="*/ 717825 w 175"/>
              <a:gd name="T9" fmla="*/ 863514 h 148"/>
              <a:gd name="T10" fmla="*/ 717825 w 175"/>
              <a:gd name="T11" fmla="*/ 1800000 h 148"/>
              <a:gd name="T12" fmla="*/ 717825 w 175"/>
              <a:gd name="T13" fmla="*/ 352703 h 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"/>
              <a:gd name="T22" fmla="*/ 0 h 148"/>
              <a:gd name="T23" fmla="*/ 175 w 175"/>
              <a:gd name="T24" fmla="*/ 148 h 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F46126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" name="圆角矩形 3">
            <a:extLst>
              <a:ext uri="{FF2B5EF4-FFF2-40B4-BE49-F238E27FC236}">
                <a16:creationId xmlns:a16="http://schemas.microsoft.com/office/drawing/2014/main" xmlns="" id="{F8C4C068-BB31-4C10-8F2D-57387CEC4FBB}"/>
              </a:ext>
            </a:extLst>
          </p:cNvPr>
          <p:cNvSpPr/>
          <p:nvPr/>
        </p:nvSpPr>
        <p:spPr>
          <a:xfrm>
            <a:off x="1891891" y="1467626"/>
            <a:ext cx="3500004" cy="645739"/>
          </a:xfrm>
          <a:prstGeom prst="roundRect">
            <a:avLst/>
          </a:prstGeom>
          <a:solidFill>
            <a:srgbClr val="F46126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</a:p>
        </p:txBody>
      </p:sp>
      <p:sp>
        <p:nvSpPr>
          <p:cNvPr id="9" name="圆角矩形 4">
            <a:extLst>
              <a:ext uri="{FF2B5EF4-FFF2-40B4-BE49-F238E27FC236}">
                <a16:creationId xmlns:a16="http://schemas.microsoft.com/office/drawing/2014/main" xmlns="" id="{D119544B-4969-405B-BE09-85F5E6593813}"/>
              </a:ext>
            </a:extLst>
          </p:cNvPr>
          <p:cNvSpPr/>
          <p:nvPr/>
        </p:nvSpPr>
        <p:spPr>
          <a:xfrm>
            <a:off x="7192095" y="4851633"/>
            <a:ext cx="3500004" cy="645739"/>
          </a:xfrm>
          <a:prstGeom prst="roundRect">
            <a:avLst/>
          </a:prstGeom>
          <a:solidFill>
            <a:srgbClr val="F46126"/>
          </a:solidFill>
          <a:ln>
            <a:solidFill>
              <a:schemeClr val="bg1"/>
            </a:solidFill>
          </a:ln>
          <a:effectLst>
            <a:outerShdw blurRad="177800" dist="1397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输入您的段落标题</a:t>
            </a:r>
          </a:p>
        </p:txBody>
      </p:sp>
      <p:sp>
        <p:nvSpPr>
          <p:cNvPr id="10" name="TextBox 16">
            <a:extLst>
              <a:ext uri="{FF2B5EF4-FFF2-40B4-BE49-F238E27FC236}">
                <a16:creationId xmlns:a16="http://schemas.microsoft.com/office/drawing/2014/main" xmlns="" id="{48CF2648-CE55-4DE0-93E2-1C452169EB41}"/>
              </a:ext>
            </a:extLst>
          </p:cNvPr>
          <p:cNvSpPr txBox="1"/>
          <p:nvPr/>
        </p:nvSpPr>
        <p:spPr>
          <a:xfrm>
            <a:off x="1910574" y="2741105"/>
            <a:ext cx="3411987" cy="1865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输入您的内容，或复制内容后右键选择只保留文本粘贴内容。输入您的内容。输入您的内容，或复制内容后右键选择只保留文本粘贴内容。输入您的内容。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20000"/>
              </a:lnSpc>
            </a:pP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xmlns="" id="{E4F03039-13AC-4D72-8F82-7C78F6BFA854}"/>
              </a:ext>
            </a:extLst>
          </p:cNvPr>
          <p:cNvSpPr txBox="1"/>
          <p:nvPr/>
        </p:nvSpPr>
        <p:spPr>
          <a:xfrm>
            <a:off x="7340723" y="2676205"/>
            <a:ext cx="3500004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您的内容，或复制内容后右键选择只保留文本粘贴内容。输入您的内容。输入您的内容，或复制内容后右键选择只保留文本粘贴内容。输入您的内容。输入您的内容，或复制内容后右键选择只保留文本粘贴内容。输入您的内容。输入您的内容，或复制内容后右键选择只保留文本粘贴内容。输入您的内容。</a:t>
            </a:r>
            <a:endParaRPr lang="en-US" altLang="zh-CN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Freeform 874">
            <a:extLst>
              <a:ext uri="{FF2B5EF4-FFF2-40B4-BE49-F238E27FC236}">
                <a16:creationId xmlns:a16="http://schemas.microsoft.com/office/drawing/2014/main" xmlns="" id="{D8F23D55-2585-4A1E-B832-B6B8D248CA15}"/>
              </a:ext>
            </a:extLst>
          </p:cNvPr>
          <p:cNvSpPr>
            <a:spLocks noChangeAspect="1"/>
          </p:cNvSpPr>
          <p:nvPr/>
        </p:nvSpPr>
        <p:spPr bwMode="auto">
          <a:xfrm>
            <a:off x="5646017" y="1574053"/>
            <a:ext cx="2128837" cy="1800225"/>
          </a:xfrm>
          <a:custGeom>
            <a:avLst/>
            <a:gdLst>
              <a:gd name="T0" fmla="*/ 717825 w 175"/>
              <a:gd name="T1" fmla="*/ 352703 h 148"/>
              <a:gd name="T2" fmla="*/ 717825 w 175"/>
              <a:gd name="T3" fmla="*/ 0 h 148"/>
              <a:gd name="T4" fmla="*/ 0 w 175"/>
              <a:gd name="T5" fmla="*/ 595946 h 148"/>
              <a:gd name="T6" fmla="*/ 717825 w 175"/>
              <a:gd name="T7" fmla="*/ 1204054 h 148"/>
              <a:gd name="T8" fmla="*/ 717825 w 175"/>
              <a:gd name="T9" fmla="*/ 863514 h 148"/>
              <a:gd name="T10" fmla="*/ 717825 w 175"/>
              <a:gd name="T11" fmla="*/ 1800000 h 148"/>
              <a:gd name="T12" fmla="*/ 717825 w 175"/>
              <a:gd name="T13" fmla="*/ 352703 h 14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175"/>
              <a:gd name="T22" fmla="*/ 0 h 148"/>
              <a:gd name="T23" fmla="*/ 175 w 175"/>
              <a:gd name="T24" fmla="*/ 148 h 14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175" h="148">
                <a:moveTo>
                  <a:pt x="59" y="29"/>
                </a:moveTo>
                <a:cubicBezTo>
                  <a:pt x="59" y="0"/>
                  <a:pt x="59" y="0"/>
                  <a:pt x="59" y="0"/>
                </a:cubicBezTo>
                <a:cubicBezTo>
                  <a:pt x="0" y="49"/>
                  <a:pt x="0" y="49"/>
                  <a:pt x="0" y="49"/>
                </a:cubicBezTo>
                <a:cubicBezTo>
                  <a:pt x="59" y="99"/>
                  <a:pt x="59" y="99"/>
                  <a:pt x="59" y="99"/>
                </a:cubicBezTo>
                <a:cubicBezTo>
                  <a:pt x="59" y="71"/>
                  <a:pt x="59" y="71"/>
                  <a:pt x="59" y="71"/>
                </a:cubicBezTo>
                <a:cubicBezTo>
                  <a:pt x="118" y="79"/>
                  <a:pt x="92" y="114"/>
                  <a:pt x="59" y="148"/>
                </a:cubicBezTo>
                <a:cubicBezTo>
                  <a:pt x="175" y="72"/>
                  <a:pt x="106" y="37"/>
                  <a:pt x="59" y="29"/>
                </a:cubicBezTo>
                <a:close/>
              </a:path>
            </a:pathLst>
          </a:custGeom>
          <a:solidFill>
            <a:srgbClr val="F46126"/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01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/>
      <p:bldP spid="11" grpId="0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636D1BA2-0064-4DF1-809C-6C66C7D460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5512FE6C-6E89-4758-955D-3A2F59E800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5783" y="479305"/>
            <a:ext cx="3960434" cy="3841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15971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03161934"/>
  <p:tag name="MH_LIBRARY" val="GRAPHIC"/>
  <p:tag name="MH_TYPE" val="Text"/>
  <p:tag name="MH_ORDER" val="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1680</Words>
  <Application>Microsoft Office PowerPoint</Application>
  <PresentationFormat>宽屏</PresentationFormat>
  <Paragraphs>179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5" baseType="lpstr">
      <vt:lpstr>FontAwesome</vt:lpstr>
      <vt:lpstr>等线</vt:lpstr>
      <vt:lpstr>等线 Light</vt:lpstr>
      <vt:lpstr>黑体</vt:lpstr>
      <vt:lpstr>微软雅黑</vt:lpstr>
      <vt:lpstr>Arial</vt:lpstr>
      <vt:lpstr>Calibri</vt:lpstr>
      <vt:lpstr>Impact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faith123</cp:lastModifiedBy>
  <cp:revision>16</cp:revision>
  <dcterms:created xsi:type="dcterms:W3CDTF">2017-11-18T04:40:49Z</dcterms:created>
  <dcterms:modified xsi:type="dcterms:W3CDTF">2018-10-21T01:15:14Z</dcterms:modified>
</cp:coreProperties>
</file>