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400" r:id="rId2"/>
    <p:sldId id="276" r:id="rId3"/>
    <p:sldId id="274" r:id="rId4"/>
    <p:sldId id="279" r:id="rId5"/>
    <p:sldId id="367" r:id="rId6"/>
    <p:sldId id="356" r:id="rId7"/>
    <p:sldId id="332" r:id="rId8"/>
    <p:sldId id="334" r:id="rId9"/>
    <p:sldId id="337" r:id="rId10"/>
    <p:sldId id="342" r:id="rId11"/>
    <p:sldId id="376" r:id="rId12"/>
    <p:sldId id="344" r:id="rId13"/>
    <p:sldId id="345" r:id="rId14"/>
    <p:sldId id="346" r:id="rId15"/>
    <p:sldId id="347" r:id="rId16"/>
    <p:sldId id="383" r:id="rId17"/>
    <p:sldId id="370" r:id="rId18"/>
    <p:sldId id="362" r:id="rId19"/>
    <p:sldId id="382" r:id="rId20"/>
    <p:sldId id="315" r:id="rId21"/>
    <p:sldId id="317" r:id="rId22"/>
    <p:sldId id="329" r:id="rId23"/>
    <p:sldId id="322" r:id="rId24"/>
    <p:sldId id="318" r:id="rId25"/>
    <p:sldId id="319" r:id="rId26"/>
    <p:sldId id="396" r:id="rId27"/>
    <p:sldId id="377" r:id="rId28"/>
    <p:sldId id="378" r:id="rId29"/>
    <p:sldId id="379" r:id="rId30"/>
    <p:sldId id="380" r:id="rId31"/>
    <p:sldId id="381" r:id="rId32"/>
    <p:sldId id="313" r:id="rId33"/>
    <p:sldId id="311" r:id="rId34"/>
    <p:sldId id="399" r:id="rId35"/>
    <p:sldId id="314" r:id="rId36"/>
    <p:sldId id="310" r:id="rId37"/>
    <p:sldId id="365" r:id="rId38"/>
    <p:sldId id="336" r:id="rId39"/>
    <p:sldId id="385" r:id="rId40"/>
    <p:sldId id="397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401" r:id="rId51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08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EDC"/>
    <a:srgbClr val="0D182E"/>
    <a:srgbClr val="ECEDEF"/>
    <a:srgbClr val="2F65C3"/>
    <a:srgbClr val="0B162A"/>
    <a:srgbClr val="0B1627"/>
    <a:srgbClr val="F3F3F3"/>
    <a:srgbClr val="0F1940"/>
    <a:srgbClr val="070D19"/>
    <a:srgbClr val="202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99" autoAdjust="0"/>
    <p:restoredTop sz="93208" autoAdjust="0"/>
  </p:normalViewPr>
  <p:slideViewPr>
    <p:cSldViewPr snapToGrid="0" showGuides="1">
      <p:cViewPr varScale="1">
        <p:scale>
          <a:sx n="86" d="100"/>
          <a:sy n="86" d="100"/>
        </p:scale>
        <p:origin x="624" y="60"/>
      </p:cViewPr>
      <p:guideLst>
        <p:guide pos="3908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___4.xlsx"/><Relationship Id="rId4" Type="http://schemas.openxmlformats.org/officeDocument/2006/relationships/image" Target="../media/image33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A5-40EB-9D7A-FF59C5B02A77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A5-40EB-9D7A-FF59C5B02A7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1A5-40EB-9D7A-FF59C5B02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7000">
                    <a:srgbClr val="326B9A"/>
                  </a:gs>
                  <a:gs pos="100000">
                    <a:srgbClr val="37ADE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40-46A6-BDAD-CCB4AECDE1C5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40-46A6-BDAD-CCB4AECDE1C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D40-46A6-BDAD-CCB4AECDE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E1-4817-B5B6-1192D9E1059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E1-4817-B5B6-1192D9E1059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AE1-4817-B5B6-1192D9E10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FC-4480-B614-6734FC8F2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FC-4480-B614-6734FC8F2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811482656"/>
        <c:axId val="-811478304"/>
      </c:barChart>
      <c:catAx>
        <c:axId val="-811482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11478304"/>
        <c:crosses val="autoZero"/>
        <c:auto val="1"/>
        <c:lblAlgn val="ctr"/>
        <c:lblOffset val="100"/>
        <c:noMultiLvlLbl val="0"/>
      </c:catAx>
      <c:valAx>
        <c:axId val="-81147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1148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09-4318-B550-AC792F1C7A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09-4318-B550-AC792F1C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441090784"/>
        <c:axId val="-441092960"/>
      </c:barChart>
      <c:catAx>
        <c:axId val="-441090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41092960"/>
        <c:crosses val="autoZero"/>
        <c:auto val="1"/>
        <c:lblAlgn val="ctr"/>
        <c:lblOffset val="100"/>
        <c:noMultiLvlLbl val="0"/>
      </c:catAx>
      <c:valAx>
        <c:axId val="-441092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4109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BA-45E5-976C-23D76BC99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BA-45E5-976C-23D76BC99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11475584"/>
        <c:axId val="-811494624"/>
      </c:barChart>
      <c:catAx>
        <c:axId val="-811475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11494624"/>
        <c:crosses val="autoZero"/>
        <c:auto val="1"/>
        <c:lblAlgn val="ctr"/>
        <c:lblOffset val="100"/>
        <c:noMultiLvlLbl val="0"/>
      </c:catAx>
      <c:valAx>
        <c:axId val="-811494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1147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29-4BC8-93ED-D88EF4BFC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9-4BC8-93ED-D88EF4BFC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11489184"/>
        <c:axId val="-811496256"/>
      </c:barChart>
      <c:catAx>
        <c:axId val="-811489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11496256"/>
        <c:crosses val="autoZero"/>
        <c:auto val="1"/>
        <c:lblAlgn val="ctr"/>
        <c:lblOffset val="100"/>
        <c:noMultiLvlLbl val="0"/>
      </c:catAx>
      <c:valAx>
        <c:axId val="-811496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11489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EF-4560-B014-1A4F50B28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EF-4560-B014-1A4F50B28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41096768"/>
        <c:axId val="-441089152"/>
      </c:barChart>
      <c:catAx>
        <c:axId val="-441096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41089152"/>
        <c:crosses val="autoZero"/>
        <c:auto val="1"/>
        <c:lblAlgn val="ctr"/>
        <c:lblOffset val="100"/>
        <c:noMultiLvlLbl val="0"/>
      </c:catAx>
      <c:valAx>
        <c:axId val="-441089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44109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86-47E5-BCB0-ACCE22EE9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86-47E5-BCB0-ACCE22EE9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41109280"/>
        <c:axId val="-441092416"/>
      </c:barChart>
      <c:catAx>
        <c:axId val="-441109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41092416"/>
        <c:crosses val="autoZero"/>
        <c:auto val="1"/>
        <c:lblAlgn val="ctr"/>
        <c:lblOffset val="100"/>
        <c:noMultiLvlLbl val="0"/>
      </c:catAx>
      <c:valAx>
        <c:axId val="-441092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44110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D6-4252-A62F-A1FDD60702D6}"/>
              </c:ext>
            </c:extLst>
          </c:dPt>
          <c:dPt>
            <c:idx val="1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D6-4252-A62F-A1FDD60702D6}"/>
              </c:ext>
            </c:extLst>
          </c:dPt>
          <c:dPt>
            <c:idx val="2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D6-4252-A62F-A1FDD60702D6}"/>
              </c:ext>
            </c:extLst>
          </c:dPt>
          <c:dPt>
            <c:idx val="3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D6-4252-A62F-A1FDD60702D6}"/>
              </c:ext>
            </c:extLst>
          </c:dPt>
          <c:dPt>
            <c:idx val="4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5D6-4252-A62F-A1FDD60702D6}"/>
              </c:ext>
            </c:extLst>
          </c:dPt>
          <c:dPt>
            <c:idx val="5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5D6-4252-A62F-A1FDD60702D6}"/>
              </c:ext>
            </c:extLst>
          </c:dPt>
          <c:dPt>
            <c:idx val="6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5D6-4252-A62F-A1FDD60702D6}"/>
              </c:ext>
            </c:extLst>
          </c:dPt>
          <c:dPt>
            <c:idx val="7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5D6-4252-A62F-A1FDD60702D6}"/>
              </c:ext>
            </c:extLst>
          </c:dPt>
          <c:dPt>
            <c:idx val="8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5D6-4252-A62F-A1FDD60702D6}"/>
              </c:ext>
            </c:extLst>
          </c:dPt>
          <c:dPt>
            <c:idx val="9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5D6-4252-A62F-A1FDD60702D6}"/>
              </c:ext>
            </c:extLst>
          </c:dPt>
          <c:dPt>
            <c:idx val="10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45D6-4252-A62F-A1FDD60702D6}"/>
              </c:ext>
            </c:extLst>
          </c:dPt>
          <c:dPt>
            <c:idx val="11"/>
            <c:invertIfNegative val="0"/>
            <c:bubble3D val="0"/>
            <c:spPr>
              <a:solidFill>
                <a:srgbClr val="232F5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45D6-4252-A62F-A1FDD60702D6}"/>
              </c:ext>
            </c:extLst>
          </c:dPt>
          <c:cat>
            <c:strRef>
              <c:f>Sheet1!$A$2:$A$13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1.2</c:v>
                </c:pt>
                <c:pt idx="2">
                  <c:v>1.3</c:v>
                </c:pt>
                <c:pt idx="3">
                  <c:v>1.5</c:v>
                </c:pt>
                <c:pt idx="4">
                  <c:v>4</c:v>
                </c:pt>
                <c:pt idx="5">
                  <c:v>6</c:v>
                </c:pt>
                <c:pt idx="6">
                  <c:v>8</c:v>
                </c:pt>
                <c:pt idx="7">
                  <c:v>10</c:v>
                </c:pt>
                <c:pt idx="8">
                  <c:v>10</c:v>
                </c:pt>
                <c:pt idx="9">
                  <c:v>15</c:v>
                </c:pt>
                <c:pt idx="10">
                  <c:v>17</c:v>
                </c:pt>
                <c:pt idx="1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45D6-4252-A62F-A1FDD6070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100"/>
        <c:axId val="-877557024"/>
        <c:axId val="-877579872"/>
      </c:barChart>
      <c:catAx>
        <c:axId val="-8775570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77579872"/>
        <c:crosses val="autoZero"/>
        <c:auto val="1"/>
        <c:lblAlgn val="ctr"/>
        <c:lblOffset val="100"/>
        <c:noMultiLvlLbl val="0"/>
      </c:catAx>
      <c:valAx>
        <c:axId val="-87757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77557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45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EB-439B-8D76-406DDBA26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EB-439B-8D76-406DDBA26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308CC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EB-439B-8D76-406DDBA268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EB-439B-8D76-406DDBA268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EB-439B-8D76-406DDBA268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7EB-439B-8D76-406DDBA26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1"/>
        <c:axId val="-441089696"/>
        <c:axId val="-441091872"/>
      </c:barChart>
      <c:catAx>
        <c:axId val="-441089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441091872"/>
        <c:crosses val="autoZero"/>
        <c:auto val="1"/>
        <c:lblAlgn val="ctr"/>
        <c:lblOffset val="100"/>
        <c:noMultiLvlLbl val="0"/>
      </c:catAx>
      <c:valAx>
        <c:axId val="-441091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4108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explosion val="1"/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C3-4C0E-A489-C74124BF2A5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C3-4C0E-A489-C74124BF2A57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C3-4C0E-A489-C74124BF2A57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C3-4C0E-A489-C74124BF2A57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BC3-4C0E-A489-C74124BF2A57}"/>
              </c:ext>
            </c:extLst>
          </c:dPt>
          <c:cat>
            <c:strRef>
              <c:f>Sheet1!$A$2:$A$6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BC3-4C0E-A489-C74124BF2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76200">
              <a:solidFill>
                <a:srgbClr val="F4F4F4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67-494D-A0E6-548FC5CFC7CE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67-494D-A0E6-548FC5CFC7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67-494D-A0E6-548FC5CFC7CE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067-494D-A0E6-548FC5CFC7CE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067-494D-A0E6-548FC5CFC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DF084-6545-4202-8FBC-D5A3672F3520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EA7A0-1A07-498D-AB28-2B7E28175B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6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8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7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957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842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739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4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90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7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816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36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81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35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197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94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851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56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496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594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622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984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763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522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242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2475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7155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684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79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01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6756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441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103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0765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7888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7899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202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6775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1731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2574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1348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4386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5039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152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3698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9203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5410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647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4925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2522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5801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30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0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0875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883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4462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877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3771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7061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3691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8" name="等腰三角形 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9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776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965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936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67040" y="64293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52338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10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96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575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786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50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79" r:id="rId3"/>
    <p:sldLayoutId id="2147483680" r:id="rId4"/>
    <p:sldLayoutId id="2147483676" r:id="rId5"/>
    <p:sldLayoutId id="2147483677" r:id="rId6"/>
    <p:sldLayoutId id="2147483673" r:id="rId7"/>
    <p:sldLayoutId id="2147483674" r:id="rId8"/>
    <p:sldLayoutId id="2147483662" r:id="rId9"/>
    <p:sldLayoutId id="2147483675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4019881" y="831010"/>
            <a:ext cx="615553" cy="4407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人工智能发展阶段</a:t>
            </a:r>
            <a:r>
              <a:rPr lang="en-US" altLang="zh-CN" sz="2800" dirty="0" err="1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ppt</a:t>
            </a:r>
            <a:r>
              <a:rPr lang="zh-CN" altLang="en-US" sz="28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模板</a:t>
            </a:r>
            <a:endParaRPr lang="zh-CN" altLang="en-US" sz="2800" dirty="0">
              <a:solidFill>
                <a:schemeClr val="bg1">
                  <a:alpha val="90000"/>
                </a:scheme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5400000" flipH="1">
            <a:off x="1951387" y="1206709"/>
            <a:ext cx="99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22" name="矩形 21"/>
          <p:cNvSpPr/>
          <p:nvPr/>
        </p:nvSpPr>
        <p:spPr>
          <a:xfrm>
            <a:off x="271230" y="6462810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20XX-20XX</a:t>
            </a:r>
            <a:endParaRPr kumimoji="1" lang="en-US" altLang="zh-CN" sz="800" dirty="0">
              <a:solidFill>
                <a:schemeClr val="tx2">
                  <a:lumMod val="60000"/>
                  <a:lumOff val="40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dobe Hebr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24417" y="2779678"/>
            <a:ext cx="12343568" cy="12528451"/>
            <a:chOff x="4324417" y="2779678"/>
            <a:chExt cx="12343568" cy="12528451"/>
          </a:xfrm>
        </p:grpSpPr>
        <p:sp>
          <p:nvSpPr>
            <p:cNvPr id="49" name="弧形 48"/>
            <p:cNvSpPr/>
            <p:nvPr/>
          </p:nvSpPr>
          <p:spPr>
            <a:xfrm>
              <a:off x="4324417" y="2964561"/>
              <a:ext cx="12343568" cy="12343568"/>
            </a:xfrm>
            <a:prstGeom prst="arc">
              <a:avLst>
                <a:gd name="adj1" fmla="val 12025101"/>
                <a:gd name="adj2" fmla="val 17295845"/>
              </a:avLst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6961014" y="3992159"/>
              <a:ext cx="79029" cy="79029"/>
            </a:xfrm>
            <a:prstGeom prst="ellipse">
              <a:avLst/>
            </a:prstGeom>
            <a:solidFill>
              <a:srgbClr val="2F65C3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6750645" y="3776715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182,000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9291743" y="2779678"/>
              <a:ext cx="797514" cy="294473"/>
              <a:chOff x="9256248" y="3001707"/>
              <a:chExt cx="797514" cy="294473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12265D"/>
              </a:solidFill>
              <a:ln w="63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264,000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 rot="433811">
            <a:off x="-12220423" y="4902683"/>
            <a:ext cx="24459429" cy="24748934"/>
            <a:chOff x="-4895913" y="5668400"/>
            <a:chExt cx="14985170" cy="15162536"/>
          </a:xfrm>
        </p:grpSpPr>
        <p:sp>
          <p:nvSpPr>
            <p:cNvPr id="64" name="弧形 63"/>
            <p:cNvSpPr/>
            <p:nvPr/>
          </p:nvSpPr>
          <p:spPr>
            <a:xfrm>
              <a:off x="-4895913" y="5845766"/>
              <a:ext cx="14985170" cy="14985170"/>
            </a:xfrm>
            <a:prstGeom prst="arc">
              <a:avLst>
                <a:gd name="adj1" fmla="val 14749636"/>
                <a:gd name="adj2" fmla="val 17201352"/>
              </a:avLst>
            </a:prstGeom>
            <a:ln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933355" y="5831272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844255" y="5668400"/>
              <a:ext cx="797514" cy="13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543,000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475042" y="869110"/>
            <a:ext cx="553998" cy="7552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alpha val="82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姓名</a:t>
            </a:r>
          </a:p>
        </p:txBody>
      </p:sp>
      <p:sp>
        <p:nvSpPr>
          <p:cNvPr id="37" name="文本框 36"/>
          <p:cNvSpPr txBox="1"/>
          <p:nvPr/>
        </p:nvSpPr>
        <p:spPr>
          <a:xfrm rot="5400000" flipH="1">
            <a:off x="1416386" y="2812114"/>
            <a:ext cx="425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36070" y="1866731"/>
            <a:ext cx="14985170" cy="14990224"/>
            <a:chOff x="4336070" y="1866731"/>
            <a:chExt cx="14985170" cy="14990224"/>
          </a:xfrm>
        </p:grpSpPr>
        <p:sp>
          <p:nvSpPr>
            <p:cNvPr id="59" name="弧形 58"/>
            <p:cNvSpPr/>
            <p:nvPr/>
          </p:nvSpPr>
          <p:spPr>
            <a:xfrm>
              <a:off x="4336070" y="1871785"/>
              <a:ext cx="14985170" cy="14985170"/>
            </a:xfrm>
            <a:prstGeom prst="arc">
              <a:avLst>
                <a:gd name="adj1" fmla="val 11923743"/>
                <a:gd name="adj2" fmla="val 16389598"/>
              </a:avLst>
            </a:prstGeom>
            <a:ln w="19050">
              <a:solidFill>
                <a:schemeClr val="accent1">
                  <a:lumMod val="60000"/>
                  <a:lumOff val="40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9655005" y="1866731"/>
              <a:ext cx="797514" cy="294473"/>
              <a:chOff x="9256248" y="3001707"/>
              <a:chExt cx="797514" cy="294473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0E183B"/>
              </a:solidFill>
              <a:ln w="190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284.000</a:t>
                </a: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941768" y="6168094"/>
              <a:ext cx="180097" cy="180092"/>
            </a:xfrm>
            <a:prstGeom prst="ellipse">
              <a:avLst/>
            </a:prstGeom>
            <a:solidFill>
              <a:srgbClr val="153C7D"/>
            </a:solidFill>
            <a:ln w="190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4650916" y="5853463"/>
            <a:ext cx="14985170" cy="15083573"/>
            <a:chOff x="-4803316" y="5701063"/>
            <a:chExt cx="14985170" cy="15083573"/>
          </a:xfrm>
        </p:grpSpPr>
        <p:sp>
          <p:nvSpPr>
            <p:cNvPr id="41" name="弧形 40"/>
            <p:cNvSpPr/>
            <p:nvPr/>
          </p:nvSpPr>
          <p:spPr>
            <a:xfrm>
              <a:off x="-4803316" y="5799466"/>
              <a:ext cx="14985170" cy="14985170"/>
            </a:xfrm>
            <a:prstGeom prst="arc">
              <a:avLst>
                <a:gd name="adj1" fmla="val 14749636"/>
                <a:gd name="adj2" fmla="val 17173028"/>
              </a:avLst>
            </a:prstGeom>
            <a:ln w="19050"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392366" y="570106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123,000</a:t>
              </a:r>
            </a:p>
          </p:txBody>
        </p:sp>
        <p:sp>
          <p:nvSpPr>
            <p:cNvPr id="43" name="椭圆 42"/>
            <p:cNvSpPr/>
            <p:nvPr/>
          </p:nvSpPr>
          <p:spPr>
            <a:xfrm>
              <a:off x="928237" y="5948226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745919" y="574729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133,000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805272" y="876300"/>
            <a:ext cx="677108" cy="6886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zh-CN" altLang="en-US" sz="3200" dirty="0">
              <a:solidFill>
                <a:schemeClr val="tx1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5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6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31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8769" y="0"/>
            <a:ext cx="12240769" cy="2921876"/>
          </a:xfrm>
          <a:custGeom>
            <a:avLst/>
            <a:gdLst>
              <a:gd name="connsiteX0" fmla="*/ 0 w 12240769"/>
              <a:gd name="connsiteY0" fmla="*/ 0 h 2921876"/>
              <a:gd name="connsiteX1" fmla="*/ 12240769 w 12240769"/>
              <a:gd name="connsiteY1" fmla="*/ 0 h 2921876"/>
              <a:gd name="connsiteX2" fmla="*/ 12240769 w 12240769"/>
              <a:gd name="connsiteY2" fmla="*/ 930283 h 2921876"/>
              <a:gd name="connsiteX3" fmla="*/ 12218352 w 12240769"/>
              <a:gd name="connsiteY3" fmla="*/ 957908 h 2921876"/>
              <a:gd name="connsiteX4" fmla="*/ 6120384 w 12240769"/>
              <a:gd name="connsiteY4" fmla="*/ 2921876 h 2921876"/>
              <a:gd name="connsiteX5" fmla="*/ 22416 w 12240769"/>
              <a:gd name="connsiteY5" fmla="*/ 957908 h 2921876"/>
              <a:gd name="connsiteX6" fmla="*/ 0 w 12240769"/>
              <a:gd name="connsiteY6" fmla="*/ 930284 h 2921876"/>
              <a:gd name="connsiteX7" fmla="*/ 0 w 12240769"/>
              <a:gd name="connsiteY7" fmla="*/ 0 h 292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40769" h="2921876">
                <a:moveTo>
                  <a:pt x="0" y="0"/>
                </a:moveTo>
                <a:lnTo>
                  <a:pt x="12240769" y="0"/>
                </a:lnTo>
                <a:lnTo>
                  <a:pt x="12240769" y="930283"/>
                </a:lnTo>
                <a:lnTo>
                  <a:pt x="12218352" y="957908"/>
                </a:lnTo>
                <a:cubicBezTo>
                  <a:pt x="11213678" y="2112050"/>
                  <a:pt x="8861668" y="2921876"/>
                  <a:pt x="6120384" y="2921876"/>
                </a:cubicBezTo>
                <a:cubicBezTo>
                  <a:pt x="3379100" y="2921876"/>
                  <a:pt x="1027090" y="2112050"/>
                  <a:pt x="22416" y="957908"/>
                </a:cubicBezTo>
                <a:lnTo>
                  <a:pt x="0" y="930284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9" name="组合 18"/>
          <p:cNvGrpSpPr/>
          <p:nvPr/>
        </p:nvGrpSpPr>
        <p:grpSpPr>
          <a:xfrm>
            <a:off x="6070855" y="6285484"/>
            <a:ext cx="55626" cy="234695"/>
            <a:chOff x="5984747" y="5129785"/>
            <a:chExt cx="222506" cy="938788"/>
          </a:xfrm>
        </p:grpSpPr>
        <p:sp>
          <p:nvSpPr>
            <p:cNvPr id="16" name="椭圆 15"/>
            <p:cNvSpPr/>
            <p:nvPr/>
          </p:nvSpPr>
          <p:spPr>
            <a:xfrm>
              <a:off x="5984747" y="5487926"/>
              <a:ext cx="222506" cy="222506"/>
            </a:xfrm>
            <a:prstGeom prst="ellipse">
              <a:avLst/>
            </a:prstGeom>
            <a:solidFill>
              <a:srgbClr val="28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984747" y="5129785"/>
              <a:ext cx="222506" cy="222506"/>
            </a:xfrm>
            <a:prstGeom prst="ellipse">
              <a:avLst/>
            </a:prstGeom>
            <a:solidFill>
              <a:srgbClr val="2327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984747" y="5846067"/>
              <a:ext cx="222506" cy="222506"/>
            </a:xfrm>
            <a:prstGeom prst="ellipse">
              <a:avLst/>
            </a:prstGeom>
            <a:solidFill>
              <a:srgbClr val="5BB8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44978" y="1787739"/>
            <a:ext cx="851130" cy="851130"/>
            <a:chOff x="1644978" y="1787739"/>
            <a:chExt cx="851130" cy="851130"/>
          </a:xfrm>
        </p:grpSpPr>
        <p:grpSp>
          <p:nvGrpSpPr>
            <p:cNvPr id="30" name="组合 29"/>
            <p:cNvGrpSpPr/>
            <p:nvPr/>
          </p:nvGrpSpPr>
          <p:grpSpPr>
            <a:xfrm>
              <a:off x="1644978" y="1787739"/>
              <a:ext cx="851130" cy="851130"/>
              <a:chOff x="1644978" y="1787739"/>
              <a:chExt cx="851130" cy="85113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905661" y="2047723"/>
              <a:ext cx="329764" cy="331162"/>
              <a:chOff x="942976" y="987426"/>
              <a:chExt cx="74930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942976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1047751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163601" y="2238249"/>
            <a:ext cx="1140942" cy="1140942"/>
            <a:chOff x="4163601" y="2238249"/>
            <a:chExt cx="1140942" cy="1140942"/>
          </a:xfrm>
        </p:grpSpPr>
        <p:grpSp>
          <p:nvGrpSpPr>
            <p:cNvPr id="25" name="组合 24"/>
            <p:cNvGrpSpPr/>
            <p:nvPr/>
          </p:nvGrpSpPr>
          <p:grpSpPr>
            <a:xfrm>
              <a:off x="4163601" y="2238249"/>
              <a:ext cx="1140942" cy="1140942"/>
              <a:chOff x="3901325" y="2179271"/>
              <a:chExt cx="1140942" cy="114094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555915" y="2694250"/>
              <a:ext cx="356313" cy="238241"/>
              <a:chOff x="2301876" y="3878263"/>
              <a:chExt cx="809625" cy="541338"/>
            </a:xfrm>
            <a:solidFill>
              <a:schemeClr val="bg1">
                <a:alpha val="73000"/>
              </a:schemeClr>
            </a:solidFill>
          </p:grpSpPr>
          <p:sp>
            <p:nvSpPr>
              <p:cNvPr id="47" name="Freeform 79"/>
              <p:cNvSpPr>
                <a:spLocks/>
              </p:cNvSpPr>
              <p:nvPr/>
            </p:nvSpPr>
            <p:spPr bwMode="auto">
              <a:xfrm>
                <a:off x="2301876" y="3878263"/>
                <a:ext cx="809625" cy="104775"/>
              </a:xfrm>
              <a:custGeom>
                <a:avLst/>
                <a:gdLst>
                  <a:gd name="T0" fmla="*/ 204 w 216"/>
                  <a:gd name="T1" fmla="*/ 0 h 28"/>
                  <a:gd name="T2" fmla="*/ 12 w 216"/>
                  <a:gd name="T3" fmla="*/ 0 h 28"/>
                  <a:gd name="T4" fmla="*/ 0 w 216"/>
                  <a:gd name="T5" fmla="*/ 12 h 28"/>
                  <a:gd name="T6" fmla="*/ 0 w 216"/>
                  <a:gd name="T7" fmla="*/ 24 h 28"/>
                  <a:gd name="T8" fmla="*/ 0 w 216"/>
                  <a:gd name="T9" fmla="*/ 28 h 28"/>
                  <a:gd name="T10" fmla="*/ 8 w 216"/>
                  <a:gd name="T11" fmla="*/ 28 h 28"/>
                  <a:gd name="T12" fmla="*/ 208 w 216"/>
                  <a:gd name="T13" fmla="*/ 28 h 28"/>
                  <a:gd name="T14" fmla="*/ 216 w 216"/>
                  <a:gd name="T15" fmla="*/ 28 h 28"/>
                  <a:gd name="T16" fmla="*/ 216 w 216"/>
                  <a:gd name="T17" fmla="*/ 24 h 28"/>
                  <a:gd name="T18" fmla="*/ 216 w 216"/>
                  <a:gd name="T19" fmla="*/ 12 h 28"/>
                  <a:gd name="T20" fmla="*/ 204 w 216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6" h="28">
                    <a:moveTo>
                      <a:pt x="20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6" y="28"/>
                      <a:pt x="216" y="28"/>
                      <a:pt x="216" y="28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12"/>
                      <a:pt x="216" y="12"/>
                      <a:pt x="216" y="12"/>
                    </a:cubicBezTo>
                    <a:cubicBezTo>
                      <a:pt x="216" y="5"/>
                      <a:pt x="210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80"/>
              <p:cNvSpPr>
                <a:spLocks noEditPoints="1"/>
              </p:cNvSpPr>
              <p:nvPr/>
            </p:nvSpPr>
            <p:spPr bwMode="auto">
              <a:xfrm>
                <a:off x="2301876" y="4073526"/>
                <a:ext cx="809625" cy="346075"/>
              </a:xfrm>
              <a:custGeom>
                <a:avLst/>
                <a:gdLst>
                  <a:gd name="T0" fmla="*/ 8 w 216"/>
                  <a:gd name="T1" fmla="*/ 0 h 92"/>
                  <a:gd name="T2" fmla="*/ 0 w 216"/>
                  <a:gd name="T3" fmla="*/ 0 h 92"/>
                  <a:gd name="T4" fmla="*/ 0 w 216"/>
                  <a:gd name="T5" fmla="*/ 4 h 92"/>
                  <a:gd name="T6" fmla="*/ 0 w 216"/>
                  <a:gd name="T7" fmla="*/ 80 h 92"/>
                  <a:gd name="T8" fmla="*/ 12 w 216"/>
                  <a:gd name="T9" fmla="*/ 92 h 92"/>
                  <a:gd name="T10" fmla="*/ 204 w 216"/>
                  <a:gd name="T11" fmla="*/ 92 h 92"/>
                  <a:gd name="T12" fmla="*/ 216 w 216"/>
                  <a:gd name="T13" fmla="*/ 80 h 92"/>
                  <a:gd name="T14" fmla="*/ 216 w 216"/>
                  <a:gd name="T15" fmla="*/ 4 h 92"/>
                  <a:gd name="T16" fmla="*/ 216 w 216"/>
                  <a:gd name="T17" fmla="*/ 0 h 92"/>
                  <a:gd name="T18" fmla="*/ 208 w 216"/>
                  <a:gd name="T19" fmla="*/ 0 h 92"/>
                  <a:gd name="T20" fmla="*/ 8 w 216"/>
                  <a:gd name="T21" fmla="*/ 0 h 92"/>
                  <a:gd name="T22" fmla="*/ 24 w 216"/>
                  <a:gd name="T23" fmla="*/ 36 h 92"/>
                  <a:gd name="T24" fmla="*/ 72 w 216"/>
                  <a:gd name="T25" fmla="*/ 36 h 92"/>
                  <a:gd name="T26" fmla="*/ 72 w 216"/>
                  <a:gd name="T27" fmla="*/ 44 h 92"/>
                  <a:gd name="T28" fmla="*/ 24 w 216"/>
                  <a:gd name="T29" fmla="*/ 44 h 92"/>
                  <a:gd name="T30" fmla="*/ 24 w 216"/>
                  <a:gd name="T31" fmla="*/ 36 h 92"/>
                  <a:gd name="T32" fmla="*/ 104 w 216"/>
                  <a:gd name="T33" fmla="*/ 68 h 92"/>
                  <a:gd name="T34" fmla="*/ 24 w 216"/>
                  <a:gd name="T35" fmla="*/ 68 h 92"/>
                  <a:gd name="T36" fmla="*/ 24 w 216"/>
                  <a:gd name="T37" fmla="*/ 60 h 92"/>
                  <a:gd name="T38" fmla="*/ 104 w 216"/>
                  <a:gd name="T39" fmla="*/ 60 h 92"/>
                  <a:gd name="T40" fmla="*/ 104 w 216"/>
                  <a:gd name="T41" fmla="*/ 68 h 92"/>
                  <a:gd name="T42" fmla="*/ 192 w 216"/>
                  <a:gd name="T43" fmla="*/ 60 h 92"/>
                  <a:gd name="T44" fmla="*/ 184 w 216"/>
                  <a:gd name="T45" fmla="*/ 68 h 92"/>
                  <a:gd name="T46" fmla="*/ 167 w 216"/>
                  <a:gd name="T47" fmla="*/ 68 h 92"/>
                  <a:gd name="T48" fmla="*/ 160 w 216"/>
                  <a:gd name="T49" fmla="*/ 60 h 92"/>
                  <a:gd name="T50" fmla="*/ 160 w 216"/>
                  <a:gd name="T51" fmla="*/ 59 h 92"/>
                  <a:gd name="T52" fmla="*/ 167 w 216"/>
                  <a:gd name="T53" fmla="*/ 52 h 92"/>
                  <a:gd name="T54" fmla="*/ 184 w 216"/>
                  <a:gd name="T55" fmla="*/ 52 h 92"/>
                  <a:gd name="T56" fmla="*/ 192 w 216"/>
                  <a:gd name="T57" fmla="*/ 59 h 92"/>
                  <a:gd name="T58" fmla="*/ 192 w 216"/>
                  <a:gd name="T59" fmla="*/ 6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6" h="92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10" y="92"/>
                      <a:pt x="216" y="86"/>
                      <a:pt x="216" y="80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08" y="0"/>
                      <a:pt x="208" y="0"/>
                      <a:pt x="208" y="0"/>
                    </a:cubicBezTo>
                    <a:lnTo>
                      <a:pt x="8" y="0"/>
                    </a:lnTo>
                    <a:close/>
                    <a:moveTo>
                      <a:pt x="24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24" y="44"/>
                      <a:pt x="24" y="44"/>
                      <a:pt x="24" y="44"/>
                    </a:cubicBezTo>
                    <a:lnTo>
                      <a:pt x="24" y="36"/>
                    </a:lnTo>
                    <a:close/>
                    <a:moveTo>
                      <a:pt x="104" y="68"/>
                    </a:move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04" y="60"/>
                      <a:pt x="104" y="60"/>
                      <a:pt x="104" y="60"/>
                    </a:cubicBezTo>
                    <a:lnTo>
                      <a:pt x="104" y="68"/>
                    </a:lnTo>
                    <a:close/>
                    <a:moveTo>
                      <a:pt x="192" y="60"/>
                    </a:moveTo>
                    <a:cubicBezTo>
                      <a:pt x="192" y="64"/>
                      <a:pt x="188" y="68"/>
                      <a:pt x="184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3" y="68"/>
                      <a:pt x="160" y="64"/>
                      <a:pt x="160" y="60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5"/>
                      <a:pt x="163" y="52"/>
                      <a:pt x="167" y="52"/>
                    </a:cubicBezTo>
                    <a:cubicBezTo>
                      <a:pt x="184" y="52"/>
                      <a:pt x="184" y="52"/>
                      <a:pt x="184" y="52"/>
                    </a:cubicBezTo>
                    <a:cubicBezTo>
                      <a:pt x="188" y="52"/>
                      <a:pt x="192" y="55"/>
                      <a:pt x="192" y="59"/>
                    </a:cubicBezTo>
                    <a:lnTo>
                      <a:pt x="1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972036" y="2238249"/>
            <a:ext cx="1140942" cy="1140942"/>
            <a:chOff x="6972036" y="2238249"/>
            <a:chExt cx="1140942" cy="1140942"/>
          </a:xfrm>
        </p:grpSpPr>
        <p:grpSp>
          <p:nvGrpSpPr>
            <p:cNvPr id="26" name="组合 25"/>
            <p:cNvGrpSpPr/>
            <p:nvPr/>
          </p:nvGrpSpPr>
          <p:grpSpPr>
            <a:xfrm>
              <a:off x="6972036" y="2238249"/>
              <a:ext cx="1140942" cy="1140942"/>
              <a:chOff x="3901325" y="2179271"/>
              <a:chExt cx="1140942" cy="11409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370638" y="2690757"/>
              <a:ext cx="343737" cy="331162"/>
              <a:chOff x="9061451" y="987426"/>
              <a:chExt cx="78105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50" name="Rectangle 56"/>
              <p:cNvSpPr>
                <a:spLocks noChangeArrowheads="1"/>
              </p:cNvSpPr>
              <p:nvPr/>
            </p:nvSpPr>
            <p:spPr bwMode="auto">
              <a:xfrm>
                <a:off x="9240838" y="987426"/>
                <a:ext cx="420688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57"/>
              <p:cNvSpPr>
                <a:spLocks noChangeArrowheads="1"/>
              </p:cNvSpPr>
              <p:nvPr/>
            </p:nvSpPr>
            <p:spPr bwMode="auto">
              <a:xfrm>
                <a:off x="9271001" y="1439863"/>
                <a:ext cx="360363" cy="300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8"/>
              <p:cNvSpPr>
                <a:spLocks noEditPoints="1"/>
              </p:cNvSpPr>
              <p:nvPr/>
            </p:nvSpPr>
            <p:spPr bwMode="auto">
              <a:xfrm>
                <a:off x="9061451" y="1138238"/>
                <a:ext cx="781050" cy="481013"/>
              </a:xfrm>
              <a:custGeom>
                <a:avLst/>
                <a:gdLst>
                  <a:gd name="T0" fmla="*/ 204 w 208"/>
                  <a:gd name="T1" fmla="*/ 0 h 128"/>
                  <a:gd name="T2" fmla="*/ 191 w 208"/>
                  <a:gd name="T3" fmla="*/ 0 h 128"/>
                  <a:gd name="T4" fmla="*/ 160 w 208"/>
                  <a:gd name="T5" fmla="*/ 0 h 128"/>
                  <a:gd name="T6" fmla="*/ 48 w 208"/>
                  <a:gd name="T7" fmla="*/ 0 h 128"/>
                  <a:gd name="T8" fmla="*/ 40 w 208"/>
                  <a:gd name="T9" fmla="*/ 0 h 128"/>
                  <a:gd name="T10" fmla="*/ 4 w 208"/>
                  <a:gd name="T11" fmla="*/ 0 h 128"/>
                  <a:gd name="T12" fmla="*/ 0 w 208"/>
                  <a:gd name="T13" fmla="*/ 4 h 128"/>
                  <a:gd name="T14" fmla="*/ 0 w 208"/>
                  <a:gd name="T15" fmla="*/ 124 h 128"/>
                  <a:gd name="T16" fmla="*/ 4 w 208"/>
                  <a:gd name="T17" fmla="*/ 128 h 128"/>
                  <a:gd name="T18" fmla="*/ 48 w 208"/>
                  <a:gd name="T19" fmla="*/ 128 h 128"/>
                  <a:gd name="T20" fmla="*/ 48 w 208"/>
                  <a:gd name="T21" fmla="*/ 80 h 128"/>
                  <a:gd name="T22" fmla="*/ 48 w 208"/>
                  <a:gd name="T23" fmla="*/ 72 h 128"/>
                  <a:gd name="T24" fmla="*/ 56 w 208"/>
                  <a:gd name="T25" fmla="*/ 72 h 128"/>
                  <a:gd name="T26" fmla="*/ 152 w 208"/>
                  <a:gd name="T27" fmla="*/ 72 h 128"/>
                  <a:gd name="T28" fmla="*/ 160 w 208"/>
                  <a:gd name="T29" fmla="*/ 72 h 128"/>
                  <a:gd name="T30" fmla="*/ 160 w 208"/>
                  <a:gd name="T31" fmla="*/ 80 h 128"/>
                  <a:gd name="T32" fmla="*/ 160 w 208"/>
                  <a:gd name="T33" fmla="*/ 128 h 128"/>
                  <a:gd name="T34" fmla="*/ 204 w 208"/>
                  <a:gd name="T35" fmla="*/ 128 h 128"/>
                  <a:gd name="T36" fmla="*/ 208 w 208"/>
                  <a:gd name="T37" fmla="*/ 124 h 128"/>
                  <a:gd name="T38" fmla="*/ 208 w 208"/>
                  <a:gd name="T39" fmla="*/ 4 h 128"/>
                  <a:gd name="T40" fmla="*/ 204 w 208"/>
                  <a:gd name="T41" fmla="*/ 0 h 128"/>
                  <a:gd name="T42" fmla="*/ 40 w 208"/>
                  <a:gd name="T43" fmla="*/ 48 h 128"/>
                  <a:gd name="T44" fmla="*/ 32 w 208"/>
                  <a:gd name="T45" fmla="*/ 40 h 128"/>
                  <a:gd name="T46" fmla="*/ 40 w 208"/>
                  <a:gd name="T47" fmla="*/ 32 h 128"/>
                  <a:gd name="T48" fmla="*/ 48 w 208"/>
                  <a:gd name="T49" fmla="*/ 40 h 128"/>
                  <a:gd name="T50" fmla="*/ 40 w 208"/>
                  <a:gd name="T51" fmla="*/ 48 h 128"/>
                  <a:gd name="T52" fmla="*/ 64 w 208"/>
                  <a:gd name="T53" fmla="*/ 48 h 128"/>
                  <a:gd name="T54" fmla="*/ 56 w 208"/>
                  <a:gd name="T55" fmla="*/ 40 h 128"/>
                  <a:gd name="T56" fmla="*/ 64 w 208"/>
                  <a:gd name="T57" fmla="*/ 32 h 128"/>
                  <a:gd name="T58" fmla="*/ 72 w 208"/>
                  <a:gd name="T59" fmla="*/ 40 h 128"/>
                  <a:gd name="T60" fmla="*/ 64 w 208"/>
                  <a:gd name="T61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8" h="128">
                    <a:moveTo>
                      <a:pt x="20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6"/>
                      <a:pt x="2" y="128"/>
                      <a:pt x="4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152" y="72"/>
                      <a:pt x="152" y="72"/>
                      <a:pt x="152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204" y="128"/>
                      <a:pt x="204" y="128"/>
                      <a:pt x="204" y="128"/>
                    </a:cubicBezTo>
                    <a:cubicBezTo>
                      <a:pt x="206" y="128"/>
                      <a:pt x="208" y="126"/>
                      <a:pt x="208" y="12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8" y="1"/>
                      <a:pt x="206" y="0"/>
                      <a:pt x="204" y="0"/>
                    </a:cubicBezTo>
                    <a:close/>
                    <a:moveTo>
                      <a:pt x="40" y="48"/>
                    </a:moveTo>
                    <a:cubicBezTo>
                      <a:pt x="36" y="48"/>
                      <a:pt x="32" y="44"/>
                      <a:pt x="32" y="40"/>
                    </a:cubicBezTo>
                    <a:cubicBezTo>
                      <a:pt x="32" y="35"/>
                      <a:pt x="36" y="32"/>
                      <a:pt x="40" y="32"/>
                    </a:cubicBezTo>
                    <a:cubicBezTo>
                      <a:pt x="45" y="32"/>
                      <a:pt x="48" y="35"/>
                      <a:pt x="48" y="40"/>
                    </a:cubicBezTo>
                    <a:cubicBezTo>
                      <a:pt x="48" y="44"/>
                      <a:pt x="45" y="48"/>
                      <a:pt x="40" y="48"/>
                    </a:cubicBezTo>
                    <a:close/>
                    <a:moveTo>
                      <a:pt x="64" y="48"/>
                    </a:moveTo>
                    <a:cubicBezTo>
                      <a:pt x="60" y="48"/>
                      <a:pt x="56" y="44"/>
                      <a:pt x="56" y="40"/>
                    </a:cubicBezTo>
                    <a:cubicBezTo>
                      <a:pt x="56" y="35"/>
                      <a:pt x="60" y="32"/>
                      <a:pt x="64" y="32"/>
                    </a:cubicBezTo>
                    <a:cubicBezTo>
                      <a:pt x="69" y="32"/>
                      <a:pt x="72" y="35"/>
                      <a:pt x="72" y="40"/>
                    </a:cubicBezTo>
                    <a:cubicBezTo>
                      <a:pt x="72" y="44"/>
                      <a:pt x="69" y="48"/>
                      <a:pt x="6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780472" y="1787739"/>
            <a:ext cx="851130" cy="851130"/>
            <a:chOff x="9780472" y="1787739"/>
            <a:chExt cx="851130" cy="851130"/>
          </a:xfrm>
        </p:grpSpPr>
        <p:grpSp>
          <p:nvGrpSpPr>
            <p:cNvPr id="31" name="组合 30"/>
            <p:cNvGrpSpPr/>
            <p:nvPr/>
          </p:nvGrpSpPr>
          <p:grpSpPr>
            <a:xfrm>
              <a:off x="9780472" y="1787739"/>
              <a:ext cx="851130" cy="851130"/>
              <a:chOff x="1644978" y="1787739"/>
              <a:chExt cx="851130" cy="85113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0040805" y="2065262"/>
              <a:ext cx="330463" cy="317888"/>
              <a:chOff x="6332538" y="1025526"/>
              <a:chExt cx="750888" cy="722313"/>
            </a:xfrm>
            <a:solidFill>
              <a:schemeClr val="bg1">
                <a:alpha val="73000"/>
              </a:schemeClr>
            </a:solidFill>
          </p:grpSpPr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6542088" y="1025526"/>
                <a:ext cx="150813" cy="706438"/>
              </a:xfrm>
              <a:custGeom>
                <a:avLst/>
                <a:gdLst>
                  <a:gd name="T0" fmla="*/ 95 w 95"/>
                  <a:gd name="T1" fmla="*/ 48 h 445"/>
                  <a:gd name="T2" fmla="*/ 3 w 95"/>
                  <a:gd name="T3" fmla="*/ 3 h 445"/>
                  <a:gd name="T4" fmla="*/ 0 w 95"/>
                  <a:gd name="T5" fmla="*/ 0 h 445"/>
                  <a:gd name="T6" fmla="*/ 0 w 95"/>
                  <a:gd name="T7" fmla="*/ 398 h 445"/>
                  <a:gd name="T8" fmla="*/ 93 w 95"/>
                  <a:gd name="T9" fmla="*/ 445 h 445"/>
                  <a:gd name="T10" fmla="*/ 95 w 95"/>
                  <a:gd name="T11" fmla="*/ 445 h 445"/>
                  <a:gd name="T12" fmla="*/ 95 w 95"/>
                  <a:gd name="T13" fmla="*/ 48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445">
                    <a:moveTo>
                      <a:pt x="95" y="48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93" y="445"/>
                    </a:lnTo>
                    <a:lnTo>
                      <a:pt x="95" y="445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6332538" y="1025526"/>
                <a:ext cx="179388" cy="722313"/>
              </a:xfrm>
              <a:custGeom>
                <a:avLst/>
                <a:gdLst>
                  <a:gd name="T0" fmla="*/ 113 w 113"/>
                  <a:gd name="T1" fmla="*/ 0 h 455"/>
                  <a:gd name="T2" fmla="*/ 0 w 113"/>
                  <a:gd name="T3" fmla="*/ 57 h 455"/>
                  <a:gd name="T4" fmla="*/ 0 w 113"/>
                  <a:gd name="T5" fmla="*/ 455 h 455"/>
                  <a:gd name="T6" fmla="*/ 113 w 113"/>
                  <a:gd name="T7" fmla="*/ 398 h 455"/>
                  <a:gd name="T8" fmla="*/ 113 w 113"/>
                  <a:gd name="T9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455">
                    <a:moveTo>
                      <a:pt x="113" y="0"/>
                    </a:moveTo>
                    <a:lnTo>
                      <a:pt x="0" y="57"/>
                    </a:lnTo>
                    <a:lnTo>
                      <a:pt x="0" y="455"/>
                    </a:lnTo>
                    <a:lnTo>
                      <a:pt x="113" y="398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6902451" y="1025526"/>
                <a:ext cx="180975" cy="722313"/>
              </a:xfrm>
              <a:custGeom>
                <a:avLst/>
                <a:gdLst>
                  <a:gd name="T0" fmla="*/ 3 w 114"/>
                  <a:gd name="T1" fmla="*/ 3 h 455"/>
                  <a:gd name="T2" fmla="*/ 0 w 114"/>
                  <a:gd name="T3" fmla="*/ 0 h 455"/>
                  <a:gd name="T4" fmla="*/ 0 w 114"/>
                  <a:gd name="T5" fmla="*/ 398 h 455"/>
                  <a:gd name="T6" fmla="*/ 114 w 114"/>
                  <a:gd name="T7" fmla="*/ 455 h 455"/>
                  <a:gd name="T8" fmla="*/ 114 w 114"/>
                  <a:gd name="T9" fmla="*/ 57 h 455"/>
                  <a:gd name="T10" fmla="*/ 3 w 114"/>
                  <a:gd name="T11" fmla="*/ 3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455">
                    <a:moveTo>
                      <a:pt x="3" y="3"/>
                    </a:moveTo>
                    <a:lnTo>
                      <a:pt x="0" y="0"/>
                    </a:lnTo>
                    <a:lnTo>
                      <a:pt x="0" y="398"/>
                    </a:lnTo>
                    <a:lnTo>
                      <a:pt x="114" y="455"/>
                    </a:lnTo>
                    <a:lnTo>
                      <a:pt x="114" y="57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6723063" y="1025526"/>
                <a:ext cx="149225" cy="706438"/>
              </a:xfrm>
              <a:custGeom>
                <a:avLst/>
                <a:gdLst>
                  <a:gd name="T0" fmla="*/ 94 w 94"/>
                  <a:gd name="T1" fmla="*/ 0 h 445"/>
                  <a:gd name="T2" fmla="*/ 0 w 94"/>
                  <a:gd name="T3" fmla="*/ 48 h 445"/>
                  <a:gd name="T4" fmla="*/ 0 w 94"/>
                  <a:gd name="T5" fmla="*/ 445 h 445"/>
                  <a:gd name="T6" fmla="*/ 5 w 94"/>
                  <a:gd name="T7" fmla="*/ 443 h 445"/>
                  <a:gd name="T8" fmla="*/ 94 w 94"/>
                  <a:gd name="T9" fmla="*/ 398 h 445"/>
                  <a:gd name="T10" fmla="*/ 94 w 94"/>
                  <a:gd name="T11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445">
                    <a:moveTo>
                      <a:pt x="94" y="0"/>
                    </a:moveTo>
                    <a:lnTo>
                      <a:pt x="0" y="48"/>
                    </a:lnTo>
                    <a:lnTo>
                      <a:pt x="0" y="445"/>
                    </a:lnTo>
                    <a:lnTo>
                      <a:pt x="5" y="443"/>
                    </a:lnTo>
                    <a:lnTo>
                      <a:pt x="94" y="398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0" name="椭圆 59"/>
          <p:cNvSpPr/>
          <p:nvPr/>
        </p:nvSpPr>
        <p:spPr>
          <a:xfrm>
            <a:off x="30481" y="6615944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29350" y="3524491"/>
            <a:ext cx="2409442" cy="582629"/>
            <a:chOff x="3529350" y="3524491"/>
            <a:chExt cx="2409442" cy="582629"/>
          </a:xfrm>
        </p:grpSpPr>
        <p:sp>
          <p:nvSpPr>
            <p:cNvPr id="63" name="文本框 62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30008" y="3524491"/>
            <a:ext cx="2409442" cy="582629"/>
            <a:chOff x="6430008" y="3524491"/>
            <a:chExt cx="2409442" cy="582629"/>
          </a:xfrm>
        </p:grpSpPr>
        <p:sp>
          <p:nvSpPr>
            <p:cNvPr id="64" name="文本框 63"/>
            <p:cNvSpPr txBox="1"/>
            <p:nvPr/>
          </p:nvSpPr>
          <p:spPr>
            <a:xfrm>
              <a:off x="7376478" y="3524491"/>
              <a:ext cx="5165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430008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60846" y="2747320"/>
            <a:ext cx="2409442" cy="582629"/>
            <a:chOff x="3529350" y="3524491"/>
            <a:chExt cx="2409442" cy="582629"/>
          </a:xfrm>
        </p:grpSpPr>
        <p:sp>
          <p:nvSpPr>
            <p:cNvPr id="75" name="文本框 74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058386" y="2745844"/>
            <a:ext cx="2409442" cy="582629"/>
            <a:chOff x="3529350" y="3524491"/>
            <a:chExt cx="2409442" cy="582629"/>
          </a:xfrm>
        </p:grpSpPr>
        <p:sp>
          <p:nvSpPr>
            <p:cNvPr id="78" name="文本框 77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7050" y="739198"/>
            <a:ext cx="1868382" cy="461665"/>
            <a:chOff x="5177050" y="739198"/>
            <a:chExt cx="1868382" cy="461665"/>
          </a:xfrm>
        </p:grpSpPr>
        <p:sp>
          <p:nvSpPr>
            <p:cNvPr id="66" name="文本框 65"/>
            <p:cNvSpPr txBox="1"/>
            <p:nvPr/>
          </p:nvSpPr>
          <p:spPr>
            <a:xfrm>
              <a:off x="5241856" y="739198"/>
              <a:ext cx="1708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5177050" y="1148949"/>
              <a:ext cx="1868382" cy="0"/>
            </a:xfrm>
            <a:prstGeom prst="line">
              <a:avLst/>
            </a:prstGeom>
            <a:ln>
              <a:solidFill>
                <a:schemeClr val="bg1">
                  <a:alpha val="2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25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44965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1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460819" cy="1612603"/>
            <a:chOff x="3058163" y="2548454"/>
            <a:chExt cx="3460819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37043" y="2548454"/>
            <a:ext cx="2412045" cy="1612603"/>
            <a:chOff x="9337043" y="2548454"/>
            <a:chExt cx="2412045" cy="161260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9337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9480946" y="2548454"/>
              <a:ext cx="2268142" cy="1612603"/>
              <a:chOff x="9480946" y="2548454"/>
              <a:chExt cx="2268142" cy="161260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9675961" y="2804081"/>
                <a:ext cx="1600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CONTACT US</a:t>
                </a:r>
                <a:endParaRPr lang="zh-CN" altLang="en-US" b="1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480946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0145937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4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670043" y="2548454"/>
            <a:ext cx="2545969" cy="1612603"/>
            <a:chOff x="6670043" y="2548454"/>
            <a:chExt cx="2545969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670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6911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06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1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284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969557" y="1987372"/>
            <a:ext cx="5301845" cy="5301845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rot="2958573">
            <a:off x="7442494" y="1138662"/>
            <a:ext cx="2030237" cy="205816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61429" y="4659625"/>
            <a:ext cx="1709013" cy="1709013"/>
          </a:xfrm>
          <a:prstGeom prst="ellipse">
            <a:avLst/>
          </a:prstGeom>
          <a:gradFill>
            <a:gsLst>
              <a:gs pos="27000">
                <a:srgbClr val="0E629B">
                  <a:alpha val="90000"/>
                </a:srgbClr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5497052">
            <a:off x="-649455" y="5716570"/>
            <a:ext cx="1546259" cy="15462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180273" y="2285793"/>
            <a:ext cx="2645187" cy="2645189"/>
            <a:chOff x="7687417" y="1733196"/>
            <a:chExt cx="2645187" cy="2645189"/>
          </a:xfrm>
        </p:grpSpPr>
        <p:sp>
          <p:nvSpPr>
            <p:cNvPr id="3" name="椭圆 2"/>
            <p:cNvSpPr/>
            <p:nvPr/>
          </p:nvSpPr>
          <p:spPr>
            <a:xfrm rot="18643970">
              <a:off x="8078874" y="2124713"/>
              <a:ext cx="2249801" cy="2249801"/>
            </a:xfrm>
            <a:prstGeom prst="ellipse">
              <a:avLst/>
            </a:prstGeom>
            <a:gradFill>
              <a:gsLst>
                <a:gs pos="29000">
                  <a:srgbClr val="00B0F0">
                    <a:alpha val="79000"/>
                  </a:srgbClr>
                </a:gs>
                <a:gs pos="100000">
                  <a:schemeClr val="accent1">
                    <a:lumMod val="40000"/>
                    <a:lumOff val="60000"/>
                    <a:alpha val="75000"/>
                  </a:schemeClr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958573">
              <a:off x="7687416" y="1733197"/>
              <a:ext cx="2645189" cy="2645187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  <a:effectLst>
              <a:softEdge rad="685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 rot="2958573">
            <a:off x="2920656" y="4104088"/>
            <a:ext cx="2102538" cy="2102536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787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74808" y="4229764"/>
            <a:ext cx="2013115" cy="847129"/>
            <a:chOff x="674808" y="4229764"/>
            <a:chExt cx="2013115" cy="847129"/>
          </a:xfrm>
        </p:grpSpPr>
        <p:sp>
          <p:nvSpPr>
            <p:cNvPr id="15" name="文本框 14"/>
            <p:cNvSpPr txBox="1"/>
            <p:nvPr/>
          </p:nvSpPr>
          <p:spPr>
            <a:xfrm>
              <a:off x="1242784" y="422976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b="1" dirty="0">
                <a:solidFill>
                  <a:schemeClr val="bg1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4808" y="4738339"/>
              <a:ext cx="20131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6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26814" y="3608388"/>
            <a:ext cx="984519" cy="646692"/>
            <a:chOff x="3326814" y="3608388"/>
            <a:chExt cx="984519" cy="646692"/>
          </a:xfrm>
        </p:grpSpPr>
        <p:sp>
          <p:nvSpPr>
            <p:cNvPr id="13" name="Freeform 22"/>
            <p:cNvSpPr>
              <a:spLocks/>
            </p:cNvSpPr>
            <p:nvPr/>
          </p:nvSpPr>
          <p:spPr bwMode="auto">
            <a:xfrm>
              <a:off x="3502901" y="360838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26814" y="397808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01134" y="5364480"/>
            <a:ext cx="984519" cy="521280"/>
            <a:chOff x="3601134" y="5364480"/>
            <a:chExt cx="984519" cy="521280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935730" y="5364480"/>
              <a:ext cx="292173" cy="269318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01134" y="560876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826953" y="4206240"/>
            <a:ext cx="2457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826953" y="5882640"/>
            <a:ext cx="166528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868385" y="3249613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48</a:t>
            </a:r>
            <a:r>
              <a:rPr lang="en-US" altLang="zh-CN" sz="3000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00B0F0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75065" y="4888548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3000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105D93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69878" y="421576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14932" y="590740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05D9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9" name="椭圆 28"/>
          <p:cNvSpPr/>
          <p:nvPr/>
        </p:nvSpPr>
        <p:spPr>
          <a:xfrm rot="15497052">
            <a:off x="10591240" y="-283520"/>
            <a:ext cx="2041375" cy="2041375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1049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6" grpId="1" animBg="1"/>
      <p:bldP spid="9" grpId="0" animBg="1"/>
      <p:bldP spid="23" grpId="0"/>
      <p:bldP spid="24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253" y="3249613"/>
            <a:ext cx="2152075" cy="221304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506" y="3925887"/>
            <a:ext cx="2399454" cy="246742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252122" y="2327657"/>
            <a:ext cx="3544918" cy="3645340"/>
            <a:chOff x="3252122" y="2327657"/>
            <a:chExt cx="3544918" cy="3645340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2122" y="2327657"/>
              <a:ext cx="3544918" cy="364534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 rot="2958573">
              <a:off x="3573461" y="3018220"/>
              <a:ext cx="1751446" cy="1751446"/>
            </a:xfrm>
            <a:prstGeom prst="ellipse">
              <a:avLst/>
            </a:prstGeom>
            <a:solidFill>
              <a:schemeClr val="bg1">
                <a:alpha val="6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椭圆 110"/>
          <p:cNvSpPr/>
          <p:nvPr/>
        </p:nvSpPr>
        <p:spPr>
          <a:xfrm>
            <a:off x="2152016" y="4792346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993" y="3961569"/>
            <a:ext cx="1115108" cy="1146696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112" y="3682048"/>
            <a:ext cx="1448647" cy="1489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616" y="4792467"/>
            <a:ext cx="1209040" cy="145293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793751" y="4669595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9182736" y="4483100"/>
            <a:ext cx="1858328" cy="2006600"/>
            <a:chOff x="2355216" y="3757613"/>
            <a:chExt cx="1858328" cy="20066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0816" y="5255578"/>
              <a:ext cx="1209040" cy="197168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355216" y="3757613"/>
              <a:ext cx="1858328" cy="2006600"/>
              <a:chOff x="1564640" y="2958148"/>
              <a:chExt cx="1858328" cy="200660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645920" y="2958148"/>
                <a:ext cx="1777048" cy="2006600"/>
                <a:chOff x="1645920" y="2958148"/>
                <a:chExt cx="1777048" cy="200660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747520" y="435864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1960880" y="3429000"/>
                  <a:ext cx="1132840" cy="1132840"/>
                </a:xfrm>
                <a:prstGeom prst="ellipse">
                  <a:avLst/>
                </a:prstGeom>
                <a:gradFill>
                  <a:gsLst>
                    <a:gs pos="15000">
                      <a:srgbClr val="242D52"/>
                    </a:gs>
                    <a:gs pos="100000">
                      <a:srgbClr val="0070C0"/>
                    </a:gs>
                  </a:gsLst>
                  <a:lin ang="156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1645920" y="2958148"/>
                  <a:ext cx="1300480" cy="130048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2066608" y="360838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" name="椭圆 17"/>
              <p:cNvSpPr/>
              <p:nvPr/>
            </p:nvSpPr>
            <p:spPr>
              <a:xfrm>
                <a:off x="1564640" y="3180081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3608388"/>
            <a:ext cx="654367" cy="705858"/>
          </a:xfrm>
          <a:prstGeom prst="rect">
            <a:avLst/>
          </a:prstGeom>
        </p:spPr>
      </p:pic>
      <p:cxnSp>
        <p:nvCxnSpPr>
          <p:cNvPr id="147" name="直接连接符 146"/>
          <p:cNvCxnSpPr/>
          <p:nvPr/>
        </p:nvCxnSpPr>
        <p:spPr>
          <a:xfrm>
            <a:off x="1943100" y="2781974"/>
            <a:ext cx="0" cy="1247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2700656" y="1416192"/>
            <a:ext cx="0" cy="2787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3568313" y="1967244"/>
            <a:ext cx="0" cy="1780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5041900" y="1402080"/>
            <a:ext cx="0" cy="1786694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6778009" y="3182610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7542213" y="1935480"/>
            <a:ext cx="0" cy="2599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9106218" y="1950720"/>
            <a:ext cx="0" cy="2424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10071737" y="2784967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1204125" y="2138710"/>
            <a:ext cx="1866275" cy="647715"/>
            <a:chOff x="929805" y="2596741"/>
            <a:chExt cx="1866275" cy="647715"/>
          </a:xfrm>
        </p:grpSpPr>
        <p:sp>
          <p:nvSpPr>
            <p:cNvPr id="56" name="文本框 55"/>
            <p:cNvSpPr txBox="1"/>
            <p:nvPr/>
          </p:nvSpPr>
          <p:spPr>
            <a:xfrm>
              <a:off x="978091" y="2936679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29805" y="259674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-1</a:t>
              </a:r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238" y="4838400"/>
            <a:ext cx="422769" cy="456036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1897742" y="818770"/>
            <a:ext cx="1863347" cy="646723"/>
            <a:chOff x="1623422" y="1170121"/>
            <a:chExt cx="1863347" cy="646723"/>
          </a:xfrm>
        </p:grpSpPr>
        <p:sp>
          <p:nvSpPr>
            <p:cNvPr id="67" name="文本框 66"/>
            <p:cNvSpPr txBox="1"/>
            <p:nvPr/>
          </p:nvSpPr>
          <p:spPr>
            <a:xfrm>
              <a:off x="1668780" y="150906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623422" y="117012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-2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50553" y="1135430"/>
            <a:ext cx="1817989" cy="662428"/>
            <a:chOff x="2676233" y="1532501"/>
            <a:chExt cx="1817989" cy="662428"/>
          </a:xfrm>
        </p:grpSpPr>
        <p:sp>
          <p:nvSpPr>
            <p:cNvPr id="68" name="文本框 67"/>
            <p:cNvSpPr txBox="1"/>
            <p:nvPr/>
          </p:nvSpPr>
          <p:spPr>
            <a:xfrm>
              <a:off x="2676233" y="188715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241557" y="153250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-3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85961" y="731520"/>
            <a:ext cx="1817989" cy="661418"/>
            <a:chOff x="3884296" y="351351"/>
            <a:chExt cx="1817989" cy="661418"/>
          </a:xfrm>
        </p:grpSpPr>
        <p:sp>
          <p:nvSpPr>
            <p:cNvPr id="69" name="文本框 68"/>
            <p:cNvSpPr txBox="1"/>
            <p:nvPr/>
          </p:nvSpPr>
          <p:spPr>
            <a:xfrm>
              <a:off x="3884296" y="70499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884296" y="35135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-4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082038" y="2530526"/>
            <a:ext cx="1817989" cy="681655"/>
            <a:chOff x="5635615" y="1987919"/>
            <a:chExt cx="1817989" cy="681655"/>
          </a:xfrm>
        </p:grpSpPr>
        <p:sp>
          <p:nvSpPr>
            <p:cNvPr id="70" name="文本框 69"/>
            <p:cNvSpPr txBox="1"/>
            <p:nvPr/>
          </p:nvSpPr>
          <p:spPr>
            <a:xfrm>
              <a:off x="5635615" y="236179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150815" y="198791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-5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757119" y="1257016"/>
            <a:ext cx="1874288" cy="677109"/>
            <a:chOff x="7564839" y="1324009"/>
            <a:chExt cx="1874288" cy="677109"/>
          </a:xfrm>
        </p:grpSpPr>
        <p:sp>
          <p:nvSpPr>
            <p:cNvPr id="72" name="文本框 71"/>
            <p:cNvSpPr txBox="1"/>
            <p:nvPr/>
          </p:nvSpPr>
          <p:spPr>
            <a:xfrm>
              <a:off x="7621138" y="1693341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7564839" y="132400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-7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545651" y="1199338"/>
            <a:ext cx="1831356" cy="696971"/>
            <a:chOff x="9383851" y="1037731"/>
            <a:chExt cx="1831356" cy="696971"/>
          </a:xfrm>
        </p:grpSpPr>
        <p:sp>
          <p:nvSpPr>
            <p:cNvPr id="73" name="文本框 72"/>
            <p:cNvSpPr txBox="1"/>
            <p:nvPr/>
          </p:nvSpPr>
          <p:spPr>
            <a:xfrm>
              <a:off x="9397218" y="1426925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383851" y="103773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-8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446595" y="2068410"/>
            <a:ext cx="1817989" cy="656698"/>
            <a:chOff x="10315275" y="1571523"/>
            <a:chExt cx="1817989" cy="656698"/>
          </a:xfrm>
        </p:grpSpPr>
        <p:sp>
          <p:nvSpPr>
            <p:cNvPr id="74" name="文本框 73"/>
            <p:cNvSpPr txBox="1"/>
            <p:nvPr/>
          </p:nvSpPr>
          <p:spPr>
            <a:xfrm>
              <a:off x="10315275" y="1920444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860656" y="1571523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-9</a:t>
              </a:r>
            </a:p>
          </p:txBody>
        </p:sp>
      </p:grpSp>
      <p:pic>
        <p:nvPicPr>
          <p:cNvPr id="93" name="图片 9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59" y="6255083"/>
            <a:ext cx="456307" cy="469233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453" y="4591300"/>
            <a:ext cx="578227" cy="59460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1" y="4262572"/>
            <a:ext cx="853440" cy="877616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2826" y="3925887"/>
            <a:ext cx="1702905" cy="1751144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215" y="5730519"/>
            <a:ext cx="591265" cy="637791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7681" y="4799012"/>
            <a:ext cx="978806" cy="1006533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561" y="3746500"/>
            <a:ext cx="597805" cy="61473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061" y="5553092"/>
            <a:ext cx="806179" cy="869616"/>
          </a:xfrm>
          <a:prstGeom prst="rect">
            <a:avLst/>
          </a:prstGeom>
        </p:spPr>
      </p:pic>
      <p:sp>
        <p:nvSpPr>
          <p:cNvPr id="129" name="椭圆 128"/>
          <p:cNvSpPr/>
          <p:nvPr/>
        </p:nvSpPr>
        <p:spPr>
          <a:xfrm>
            <a:off x="-2756218" y="4046538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-2527618" y="3071177"/>
            <a:ext cx="1132840" cy="1132840"/>
          </a:xfrm>
          <a:prstGeom prst="ellipse">
            <a:avLst/>
          </a:prstGeom>
          <a:gradFill>
            <a:gsLst>
              <a:gs pos="0">
                <a:srgbClr val="242D52"/>
              </a:gs>
              <a:gs pos="80000">
                <a:srgbClr val="00B0F0"/>
              </a:gs>
            </a:gsLst>
            <a:lin ang="14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-3094355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2299970" y="3357245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-2723832" y="2503170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-2952432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99384" y="5575618"/>
            <a:ext cx="1209040" cy="197168"/>
          </a:xfrm>
          <a:prstGeom prst="rect">
            <a:avLst/>
          </a:prstGeom>
        </p:spPr>
      </p:pic>
      <p:sp>
        <p:nvSpPr>
          <p:cNvPr id="138" name="椭圆 137"/>
          <p:cNvSpPr/>
          <p:nvPr/>
        </p:nvSpPr>
        <p:spPr>
          <a:xfrm>
            <a:off x="-2872104" y="5478146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-2658744" y="4548505"/>
            <a:ext cx="1132840" cy="113284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5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-2973704" y="4077653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-2553016" y="4727893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-3054984" y="4299586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-1295400" y="36083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-1295400" y="50104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49" y="4878300"/>
            <a:ext cx="1448647" cy="1489683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7114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"/>
                            </p:stCondLst>
                            <p:childTnLst>
                              <p:par>
                                <p:cTn id="4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"/>
                            </p:stCondLst>
                            <p:childTnLst>
                              <p:par>
                                <p:cTn id="5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"/>
                            </p:stCondLst>
                            <p:childTnLst>
                              <p:par>
                                <p:cTn id="6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"/>
                            </p:stCondLst>
                            <p:childTnLst>
                              <p:par>
                                <p:cTn id="6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"/>
                            </p:stCondLst>
                            <p:childTnLst>
                              <p:par>
                                <p:cTn id="8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"/>
                            </p:stCondLst>
                            <p:childTnLst>
                              <p:par>
                                <p:cTn id="8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"/>
                            </p:stCondLst>
                            <p:childTnLst>
                              <p:par>
                                <p:cTn id="9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"/>
                            </p:stCondLst>
                            <p:childTnLst>
                              <p:par>
                                <p:cTn id="10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6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900"/>
                            </p:stCondLst>
                            <p:childTnLst>
                              <p:par>
                                <p:cTn id="1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200"/>
                            </p:stCondLst>
                            <p:childTnLst>
                              <p:par>
                                <p:cTn id="1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800"/>
                            </p:stCondLst>
                            <p:childTnLst>
                              <p:par>
                                <p:cTn id="1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100"/>
                            </p:stCondLst>
                            <p:childTnLst>
                              <p:par>
                                <p:cTn id="1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4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700"/>
                            </p:stCondLst>
                            <p:childTnLst>
                              <p:par>
                                <p:cTn id="1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0"/>
                            </p:stCondLst>
                            <p:childTnLst>
                              <p:par>
                                <p:cTn id="1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300"/>
                            </p:stCondLst>
                            <p:childTnLst>
                              <p:par>
                                <p:cTn id="1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600"/>
                            </p:stCondLst>
                            <p:childTnLst>
                              <p:par>
                                <p:cTn id="1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9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200"/>
                            </p:stCondLst>
                            <p:childTnLst>
                              <p:par>
                                <p:cTn id="1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2912" y="662909"/>
            <a:ext cx="11306175" cy="35433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39735" y="1986658"/>
            <a:ext cx="2167201" cy="1372809"/>
            <a:chOff x="3139735" y="1986658"/>
            <a:chExt cx="2167201" cy="1372809"/>
          </a:xfrm>
        </p:grpSpPr>
        <p:sp>
          <p:nvSpPr>
            <p:cNvPr id="6" name="矩形 5"/>
            <p:cNvSpPr/>
            <p:nvPr/>
          </p:nvSpPr>
          <p:spPr>
            <a:xfrm>
              <a:off x="3383071" y="1986658"/>
              <a:ext cx="1680528" cy="1262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01585" y="227904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dirty="0"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9735" y="3226753"/>
              <a:ext cx="2167201" cy="132714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446328" y="2863819"/>
              <a:ext cx="15540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64549" y="1539240"/>
            <a:ext cx="2167201" cy="1820227"/>
            <a:chOff x="5064549" y="1539240"/>
            <a:chExt cx="2167201" cy="182022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4549" y="3226753"/>
              <a:ext cx="2167201" cy="132714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5307886" y="1539240"/>
              <a:ext cx="1680528" cy="1710373"/>
              <a:chOff x="5307886" y="1539240"/>
              <a:chExt cx="1680528" cy="171037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307886" y="1539240"/>
                <a:ext cx="1680528" cy="17103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709569" y="1986658"/>
                <a:ext cx="8771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586</a:t>
                </a:r>
                <a:endParaRPr lang="zh-CN" altLang="en-US" sz="3200" b="1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371143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836675" y="1828800"/>
            <a:ext cx="2167201" cy="1530667"/>
            <a:chOff x="6836675" y="1828800"/>
            <a:chExt cx="2167201" cy="153066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6675" y="3226753"/>
              <a:ext cx="2167201" cy="132714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7247652" y="1828800"/>
              <a:ext cx="1680528" cy="1420813"/>
              <a:chOff x="7247652" y="1828800"/>
              <a:chExt cx="1680528" cy="142081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247652" y="1828800"/>
                <a:ext cx="1680528" cy="14208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666166" y="2379186"/>
                <a:ext cx="8435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206</a:t>
                </a:r>
                <a:endParaRPr lang="zh-CN" altLang="en-US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310909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4" name="椭圆 23"/>
          <p:cNvSpPr/>
          <p:nvPr/>
        </p:nvSpPr>
        <p:spPr>
          <a:xfrm>
            <a:off x="397192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006841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5624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09759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224685" y="4734336"/>
            <a:ext cx="3720258" cy="729318"/>
            <a:chOff x="2224685" y="4734336"/>
            <a:chExt cx="3720258" cy="729318"/>
          </a:xfrm>
        </p:grpSpPr>
        <p:sp>
          <p:nvSpPr>
            <p:cNvPr id="29" name="文本框 28"/>
            <p:cNvSpPr txBox="1"/>
            <p:nvPr/>
          </p:nvSpPr>
          <p:spPr>
            <a:xfrm>
              <a:off x="2999741" y="473433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24685" y="50019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6139756" y="4350433"/>
            <a:ext cx="0" cy="1463024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279627" y="5765744"/>
            <a:ext cx="3720258" cy="729318"/>
            <a:chOff x="4279627" y="5765744"/>
            <a:chExt cx="3720258" cy="729318"/>
          </a:xfrm>
        </p:grpSpPr>
        <p:sp>
          <p:nvSpPr>
            <p:cNvPr id="33" name="文本框 32"/>
            <p:cNvSpPr txBox="1"/>
            <p:nvPr/>
          </p:nvSpPr>
          <p:spPr>
            <a:xfrm>
              <a:off x="5054683" y="576574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79627" y="603339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21787" y="4880708"/>
            <a:ext cx="3720258" cy="729318"/>
            <a:chOff x="6321787" y="4880708"/>
            <a:chExt cx="3720258" cy="729318"/>
          </a:xfrm>
        </p:grpSpPr>
        <p:sp>
          <p:nvSpPr>
            <p:cNvPr id="36" name="文本框 35"/>
            <p:cNvSpPr txBox="1"/>
            <p:nvPr/>
          </p:nvSpPr>
          <p:spPr>
            <a:xfrm>
              <a:off x="7096843" y="4880708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321787" y="514836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818191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3526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2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2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0" y="1407357"/>
            <a:ext cx="6151562" cy="41677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407357"/>
            <a:ext cx="6132513" cy="4167770"/>
          </a:xfrm>
          <a:prstGeom prst="rect">
            <a:avLst/>
          </a:prstGeom>
          <a:gradFill>
            <a:gsLst>
              <a:gs pos="15000">
                <a:srgbClr val="242D52">
                  <a:alpha val="70000"/>
                </a:srgbClr>
              </a:gs>
              <a:gs pos="100000">
                <a:srgbClr val="0070C0">
                  <a:alpha val="62000"/>
                </a:srgbClr>
              </a:gs>
            </a:gsLst>
            <a:lin ang="16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69720" y="2144691"/>
            <a:ext cx="2356485" cy="2651760"/>
          </a:xfrm>
          <a:prstGeom prst="rect">
            <a:avLst/>
          </a:prstGeom>
          <a:noFill/>
          <a:ln w="28575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48951" y="2467195"/>
            <a:ext cx="1198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OUR 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SERVICES</a:t>
            </a:r>
            <a:endParaRPr lang="zh-CN" altLang="en-US" dirty="0">
              <a:solidFill>
                <a:schemeClr val="bg1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9117" y="3455331"/>
            <a:ext cx="181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68432" y="1620933"/>
            <a:ext cx="1830136" cy="868850"/>
            <a:chOff x="6668432" y="162093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7205644" y="1620933"/>
              <a:ext cx="488450" cy="397643"/>
              <a:chOff x="5057775" y="5124451"/>
              <a:chExt cx="811213" cy="660400"/>
            </a:xfrm>
            <a:solidFill>
              <a:srgbClr val="232E54"/>
            </a:solidFill>
          </p:grpSpPr>
          <p:sp>
            <p:nvSpPr>
              <p:cNvPr id="9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6668432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82741" y="1554847"/>
            <a:ext cx="1830136" cy="934936"/>
            <a:chOff x="9082741" y="1554847"/>
            <a:chExt cx="1830136" cy="934936"/>
          </a:xfrm>
        </p:grpSpPr>
        <p:grpSp>
          <p:nvGrpSpPr>
            <p:cNvPr id="11" name="组合 10"/>
            <p:cNvGrpSpPr/>
            <p:nvPr/>
          </p:nvGrpSpPr>
          <p:grpSpPr>
            <a:xfrm>
              <a:off x="9503912" y="1554847"/>
              <a:ext cx="531029" cy="529815"/>
              <a:chOff x="3830638" y="2357438"/>
              <a:chExt cx="693737" cy="692150"/>
            </a:xfrm>
            <a:solidFill>
              <a:srgbClr val="232E54"/>
            </a:solidFill>
          </p:grpSpPr>
          <p:sp>
            <p:nvSpPr>
              <p:cNvPr id="12" name="Freeform 61"/>
              <p:cNvSpPr>
                <a:spLocks/>
              </p:cNvSpPr>
              <p:nvPr/>
            </p:nvSpPr>
            <p:spPr bwMode="auto">
              <a:xfrm>
                <a:off x="4070350" y="2357438"/>
                <a:ext cx="454025" cy="450850"/>
              </a:xfrm>
              <a:custGeom>
                <a:avLst/>
                <a:gdLst>
                  <a:gd name="T0" fmla="*/ 116 w 121"/>
                  <a:gd name="T1" fmla="*/ 3 h 120"/>
                  <a:gd name="T2" fmla="*/ 107 w 121"/>
                  <a:gd name="T3" fmla="*/ 0 h 120"/>
                  <a:gd name="T4" fmla="*/ 99 w 121"/>
                  <a:gd name="T5" fmla="*/ 3 h 120"/>
                  <a:gd name="T6" fmla="*/ 70 w 121"/>
                  <a:gd name="T7" fmla="*/ 32 h 120"/>
                  <a:gd name="T8" fmla="*/ 66 w 121"/>
                  <a:gd name="T9" fmla="*/ 36 h 120"/>
                  <a:gd name="T10" fmla="*/ 62 w 121"/>
                  <a:gd name="T11" fmla="*/ 40 h 120"/>
                  <a:gd name="T12" fmla="*/ 39 w 121"/>
                  <a:gd name="T13" fmla="*/ 63 h 120"/>
                  <a:gd name="T14" fmla="*/ 0 w 121"/>
                  <a:gd name="T15" fmla="*/ 103 h 120"/>
                  <a:gd name="T16" fmla="*/ 0 w 121"/>
                  <a:gd name="T17" fmla="*/ 103 h 120"/>
                  <a:gd name="T18" fmla="*/ 0 w 121"/>
                  <a:gd name="T19" fmla="*/ 120 h 120"/>
                  <a:gd name="T20" fmla="*/ 16 w 121"/>
                  <a:gd name="T21" fmla="*/ 120 h 120"/>
                  <a:gd name="T22" fmla="*/ 16 w 121"/>
                  <a:gd name="T23" fmla="*/ 120 h 120"/>
                  <a:gd name="T24" fmla="*/ 36 w 121"/>
                  <a:gd name="T25" fmla="*/ 100 h 120"/>
                  <a:gd name="T26" fmla="*/ 80 w 121"/>
                  <a:gd name="T27" fmla="*/ 57 h 120"/>
                  <a:gd name="T28" fmla="*/ 80 w 121"/>
                  <a:gd name="T29" fmla="*/ 56 h 120"/>
                  <a:gd name="T30" fmla="*/ 80 w 121"/>
                  <a:gd name="T31" fmla="*/ 56 h 120"/>
                  <a:gd name="T32" fmla="*/ 82 w 121"/>
                  <a:gd name="T33" fmla="*/ 54 h 120"/>
                  <a:gd name="T34" fmla="*/ 82 w 121"/>
                  <a:gd name="T35" fmla="*/ 54 h 120"/>
                  <a:gd name="T36" fmla="*/ 116 w 121"/>
                  <a:gd name="T37" fmla="*/ 20 h 120"/>
                  <a:gd name="T38" fmla="*/ 116 w 121"/>
                  <a:gd name="T39" fmla="*/ 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1" h="120">
                    <a:moveTo>
                      <a:pt x="116" y="3"/>
                    </a:moveTo>
                    <a:cubicBezTo>
                      <a:pt x="113" y="1"/>
                      <a:pt x="110" y="0"/>
                      <a:pt x="107" y="0"/>
                    </a:cubicBezTo>
                    <a:cubicBezTo>
                      <a:pt x="104" y="0"/>
                      <a:pt x="101" y="1"/>
                      <a:pt x="99" y="3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36" y="100"/>
                      <a:pt x="36" y="100"/>
                      <a:pt x="36" y="100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21" y="16"/>
                      <a:pt x="121" y="8"/>
                      <a:pt x="1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Freeform 62"/>
              <p:cNvSpPr>
                <a:spLocks/>
              </p:cNvSpPr>
              <p:nvPr/>
            </p:nvSpPr>
            <p:spPr bwMode="auto">
              <a:xfrm>
                <a:off x="3830638" y="2478088"/>
                <a:ext cx="569913" cy="571500"/>
              </a:xfrm>
              <a:custGeom>
                <a:avLst/>
                <a:gdLst>
                  <a:gd name="T0" fmla="*/ 352 w 359"/>
                  <a:gd name="T1" fmla="*/ 71 h 360"/>
                  <a:gd name="T2" fmla="*/ 248 w 359"/>
                  <a:gd name="T3" fmla="*/ 175 h 360"/>
                  <a:gd name="T4" fmla="*/ 203 w 359"/>
                  <a:gd name="T5" fmla="*/ 223 h 360"/>
                  <a:gd name="T6" fmla="*/ 196 w 359"/>
                  <a:gd name="T7" fmla="*/ 227 h 360"/>
                  <a:gd name="T8" fmla="*/ 189 w 359"/>
                  <a:gd name="T9" fmla="*/ 227 h 360"/>
                  <a:gd name="T10" fmla="*/ 151 w 359"/>
                  <a:gd name="T11" fmla="*/ 227 h 360"/>
                  <a:gd name="T12" fmla="*/ 132 w 359"/>
                  <a:gd name="T13" fmla="*/ 227 h 360"/>
                  <a:gd name="T14" fmla="*/ 132 w 359"/>
                  <a:gd name="T15" fmla="*/ 208 h 360"/>
                  <a:gd name="T16" fmla="*/ 132 w 359"/>
                  <a:gd name="T17" fmla="*/ 168 h 360"/>
                  <a:gd name="T18" fmla="*/ 132 w 359"/>
                  <a:gd name="T19" fmla="*/ 159 h 360"/>
                  <a:gd name="T20" fmla="*/ 137 w 359"/>
                  <a:gd name="T21" fmla="*/ 154 h 360"/>
                  <a:gd name="T22" fmla="*/ 231 w 359"/>
                  <a:gd name="T23" fmla="*/ 59 h 360"/>
                  <a:gd name="T24" fmla="*/ 286 w 359"/>
                  <a:gd name="T25" fmla="*/ 5 h 360"/>
                  <a:gd name="T26" fmla="*/ 291 w 359"/>
                  <a:gd name="T27" fmla="*/ 0 h 360"/>
                  <a:gd name="T28" fmla="*/ 0 w 359"/>
                  <a:gd name="T29" fmla="*/ 0 h 360"/>
                  <a:gd name="T30" fmla="*/ 0 w 359"/>
                  <a:gd name="T31" fmla="*/ 360 h 360"/>
                  <a:gd name="T32" fmla="*/ 359 w 359"/>
                  <a:gd name="T33" fmla="*/ 360 h 360"/>
                  <a:gd name="T34" fmla="*/ 359 w 359"/>
                  <a:gd name="T35" fmla="*/ 66 h 360"/>
                  <a:gd name="T36" fmla="*/ 354 w 359"/>
                  <a:gd name="T37" fmla="*/ 71 h 360"/>
                  <a:gd name="T38" fmla="*/ 352 w 359"/>
                  <a:gd name="T39" fmla="*/ 71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9" h="360">
                    <a:moveTo>
                      <a:pt x="352" y="71"/>
                    </a:moveTo>
                    <a:lnTo>
                      <a:pt x="248" y="175"/>
                    </a:lnTo>
                    <a:lnTo>
                      <a:pt x="203" y="223"/>
                    </a:lnTo>
                    <a:lnTo>
                      <a:pt x="196" y="227"/>
                    </a:lnTo>
                    <a:lnTo>
                      <a:pt x="189" y="227"/>
                    </a:lnTo>
                    <a:lnTo>
                      <a:pt x="151" y="227"/>
                    </a:lnTo>
                    <a:lnTo>
                      <a:pt x="132" y="227"/>
                    </a:lnTo>
                    <a:lnTo>
                      <a:pt x="132" y="208"/>
                    </a:lnTo>
                    <a:lnTo>
                      <a:pt x="132" y="168"/>
                    </a:lnTo>
                    <a:lnTo>
                      <a:pt x="132" y="159"/>
                    </a:lnTo>
                    <a:lnTo>
                      <a:pt x="137" y="154"/>
                    </a:lnTo>
                    <a:lnTo>
                      <a:pt x="231" y="59"/>
                    </a:lnTo>
                    <a:lnTo>
                      <a:pt x="286" y="5"/>
                    </a:lnTo>
                    <a:lnTo>
                      <a:pt x="291" y="0"/>
                    </a:lnTo>
                    <a:lnTo>
                      <a:pt x="0" y="0"/>
                    </a:lnTo>
                    <a:lnTo>
                      <a:pt x="0" y="360"/>
                    </a:lnTo>
                    <a:lnTo>
                      <a:pt x="359" y="360"/>
                    </a:lnTo>
                    <a:lnTo>
                      <a:pt x="359" y="66"/>
                    </a:lnTo>
                    <a:lnTo>
                      <a:pt x="354" y="71"/>
                    </a:lnTo>
                    <a:lnTo>
                      <a:pt x="352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9082741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432" y="3273099"/>
            <a:ext cx="1830136" cy="930228"/>
            <a:chOff x="6668432" y="3273099"/>
            <a:chExt cx="1830136" cy="930228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7210950" y="3273099"/>
              <a:ext cx="477838" cy="440459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668432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82741" y="3216133"/>
            <a:ext cx="1830136" cy="987194"/>
            <a:chOff x="9082741" y="3216133"/>
            <a:chExt cx="1830136" cy="987194"/>
          </a:xfrm>
        </p:grpSpPr>
        <p:grpSp>
          <p:nvGrpSpPr>
            <p:cNvPr id="16" name="组合 15"/>
            <p:cNvGrpSpPr/>
            <p:nvPr/>
          </p:nvGrpSpPr>
          <p:grpSpPr>
            <a:xfrm>
              <a:off x="9490986" y="3216133"/>
              <a:ext cx="556881" cy="554390"/>
              <a:chOff x="7797800" y="2395538"/>
              <a:chExt cx="709613" cy="706438"/>
            </a:xfrm>
          </p:grpSpPr>
          <p:sp>
            <p:nvSpPr>
              <p:cNvPr id="17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9082741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68432" y="4655973"/>
            <a:ext cx="1830136" cy="919153"/>
            <a:chOff x="6668432" y="4655973"/>
            <a:chExt cx="1830136" cy="919153"/>
          </a:xfrm>
        </p:grpSpPr>
        <p:grpSp>
          <p:nvGrpSpPr>
            <p:cNvPr id="19" name="组合 18"/>
            <p:cNvGrpSpPr/>
            <p:nvPr/>
          </p:nvGrpSpPr>
          <p:grpSpPr>
            <a:xfrm>
              <a:off x="7226522" y="4655973"/>
              <a:ext cx="446695" cy="447640"/>
              <a:chOff x="1033463" y="3729038"/>
              <a:chExt cx="750888" cy="752475"/>
            </a:xfrm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6668432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82741" y="4677458"/>
            <a:ext cx="1830136" cy="897668"/>
            <a:chOff x="9082741" y="4677458"/>
            <a:chExt cx="1830136" cy="897668"/>
          </a:xfrm>
        </p:grpSpPr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9541043" y="467745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082741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771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60"/>
                            </p:stCondLst>
                            <p:childTnLst>
                              <p:par>
                                <p:cTn id="3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6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6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6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60"/>
                            </p:stCondLst>
                            <p:childTnLst>
                              <p:par>
                                <p:cTn id="57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6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1060141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19463" y="2360189"/>
            <a:ext cx="2550688" cy="1700459"/>
            <a:chOff x="1489380" y="2674125"/>
            <a:chExt cx="3046186" cy="2030791"/>
          </a:xfrm>
        </p:grpSpPr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2712616930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圆角矩形 3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046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 rot="8225146">
              <a:off x="2395006" y="3079253"/>
              <a:ext cx="101487" cy="88570"/>
            </a:xfrm>
            <a:prstGeom prst="roundRect">
              <a:avLst>
                <a:gd name="adj" fmla="val 50000"/>
              </a:avLst>
            </a:prstGeom>
            <a:solidFill>
              <a:srgbClr val="0C59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49767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7" name="图表 6"/>
            <p:cNvGraphicFramePr/>
            <p:nvPr>
              <p:extLst>
                <p:ext uri="{D42A27DB-BD31-4B8C-83A1-F6EECF244321}">
                  <p14:modId xmlns:p14="http://schemas.microsoft.com/office/powerpoint/2010/main" val="3410001989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圆角矩形 7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2759126">
              <a:off x="2402158" y="4214808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26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40673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11" name="图表 10"/>
            <p:cNvGraphicFramePr/>
            <p:nvPr>
              <p:extLst>
                <p:ext uri="{D42A27DB-BD31-4B8C-83A1-F6EECF244321}">
                  <p14:modId xmlns:p14="http://schemas.microsoft.com/office/powerpoint/2010/main" val="2855043042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圆角矩形 11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4349292">
              <a:off x="3741896" y="3452829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7A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524500"/>
            <a:ext cx="12192000" cy="13335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94943" y="2952300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98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18535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72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1548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8155" y="4199668"/>
            <a:ext cx="3720258" cy="739704"/>
            <a:chOff x="288155" y="4199668"/>
            <a:chExt cx="3720258" cy="739704"/>
          </a:xfrm>
        </p:grpSpPr>
        <p:sp>
          <p:nvSpPr>
            <p:cNvPr id="21" name="文本框 20"/>
            <p:cNvSpPr txBox="1"/>
            <p:nvPr/>
          </p:nvSpPr>
          <p:spPr>
            <a:xfrm>
              <a:off x="1233216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88155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48700" y="4199668"/>
            <a:ext cx="3720258" cy="739704"/>
            <a:chOff x="4248700" y="4199668"/>
            <a:chExt cx="3720258" cy="739704"/>
          </a:xfrm>
        </p:grpSpPr>
        <p:sp>
          <p:nvSpPr>
            <p:cNvPr id="23" name="文本框 22"/>
            <p:cNvSpPr txBox="1"/>
            <p:nvPr/>
          </p:nvSpPr>
          <p:spPr>
            <a:xfrm>
              <a:off x="5193761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48700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40408" y="4199668"/>
            <a:ext cx="3720258" cy="739704"/>
            <a:chOff x="8140408" y="4199668"/>
            <a:chExt cx="3720258" cy="739704"/>
          </a:xfrm>
        </p:grpSpPr>
        <p:sp>
          <p:nvSpPr>
            <p:cNvPr id="25" name="文本框 24"/>
            <p:cNvSpPr txBox="1"/>
            <p:nvPr/>
          </p:nvSpPr>
          <p:spPr>
            <a:xfrm>
              <a:off x="9085469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0408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3177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89535" y="3051492"/>
            <a:ext cx="12371070" cy="1688147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73047" y="1649413"/>
            <a:ext cx="1652904" cy="16002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67609" y="1649413"/>
            <a:ext cx="1736407" cy="160020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62292" y="1649413"/>
            <a:ext cx="1652904" cy="16002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86673" y="1649413"/>
            <a:ext cx="1736407" cy="16002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386673" y="3142932"/>
            <a:ext cx="1860616" cy="1947227"/>
            <a:chOff x="2386673" y="3142932"/>
            <a:chExt cx="1860616" cy="1947227"/>
          </a:xfrm>
        </p:grpSpPr>
        <p:sp>
          <p:nvSpPr>
            <p:cNvPr id="2" name="矩形 1"/>
            <p:cNvSpPr/>
            <p:nvPr/>
          </p:nvSpPr>
          <p:spPr>
            <a:xfrm>
              <a:off x="2386673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17153" y="389961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32392" y="4147769"/>
              <a:ext cx="13435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404254" y="3490582"/>
              <a:ext cx="77624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3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47289" y="3142932"/>
            <a:ext cx="1843035" cy="1947227"/>
            <a:chOff x="4247289" y="3142932"/>
            <a:chExt cx="1843035" cy="1947227"/>
          </a:xfrm>
        </p:grpSpPr>
        <p:sp>
          <p:nvSpPr>
            <p:cNvPr id="3" name="矩形 2"/>
            <p:cNvSpPr/>
            <p:nvPr/>
          </p:nvSpPr>
          <p:spPr>
            <a:xfrm>
              <a:off x="4273047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247289" y="3490582"/>
              <a:ext cx="1843035" cy="934186"/>
              <a:chOff x="4342355" y="3490582"/>
              <a:chExt cx="1843035" cy="93418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02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067609" y="3142932"/>
            <a:ext cx="1843035" cy="1947227"/>
            <a:chOff x="6067609" y="3142932"/>
            <a:chExt cx="1843035" cy="1947227"/>
          </a:xfrm>
        </p:grpSpPr>
        <p:sp>
          <p:nvSpPr>
            <p:cNvPr id="5" name="矩形 4"/>
            <p:cNvSpPr/>
            <p:nvPr/>
          </p:nvSpPr>
          <p:spPr>
            <a:xfrm>
              <a:off x="6075918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067609" y="3490582"/>
              <a:ext cx="1843035" cy="934186"/>
              <a:chOff x="4342355" y="3490582"/>
              <a:chExt cx="1843035" cy="934186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03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62292" y="3142932"/>
            <a:ext cx="1843035" cy="1947227"/>
            <a:chOff x="7962292" y="3142932"/>
            <a:chExt cx="1843035" cy="1947227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" name="矩形 5"/>
            <p:cNvSpPr/>
            <p:nvPr/>
          </p:nvSpPr>
          <p:spPr>
            <a:xfrm>
              <a:off x="7962292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962292" y="3490582"/>
              <a:ext cx="1843035" cy="934186"/>
              <a:chOff x="4342355" y="3490582"/>
              <a:chExt cx="1843035" cy="934186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386673" y="5740158"/>
            <a:ext cx="3720258" cy="734390"/>
            <a:chOff x="2386673" y="5740158"/>
            <a:chExt cx="3720258" cy="734390"/>
          </a:xfrm>
        </p:grpSpPr>
        <p:sp>
          <p:nvSpPr>
            <p:cNvPr id="35" name="文本框 34"/>
            <p:cNvSpPr txBox="1"/>
            <p:nvPr/>
          </p:nvSpPr>
          <p:spPr>
            <a:xfrm>
              <a:off x="2386673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86673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422696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6228182" y="5740158"/>
            <a:ext cx="3729615" cy="734390"/>
            <a:chOff x="6228182" y="5740158"/>
            <a:chExt cx="3729615" cy="734390"/>
          </a:xfrm>
        </p:grpSpPr>
        <p:sp>
          <p:nvSpPr>
            <p:cNvPr id="41" name="文本框 40"/>
            <p:cNvSpPr txBox="1"/>
            <p:nvPr/>
          </p:nvSpPr>
          <p:spPr>
            <a:xfrm>
              <a:off x="6237539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237539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6228182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636594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756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2"/>
          <a:stretch/>
        </p:blipFill>
        <p:spPr>
          <a:xfrm>
            <a:off x="-5073445" y="-2141507"/>
            <a:ext cx="17963535" cy="1171152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81900" y="-228600"/>
            <a:ext cx="3638549" cy="3989388"/>
          </a:xfrm>
          <a:prstGeom prst="rect">
            <a:avLst/>
          </a:prstGeom>
          <a:gradFill>
            <a:gsLst>
              <a:gs pos="34000">
                <a:srgbClr val="0D1D3F">
                  <a:alpha val="74000"/>
                </a:srgbClr>
              </a:gs>
              <a:gs pos="99000">
                <a:srgbClr val="5BB8E1">
                  <a:alpha val="69000"/>
                </a:srgbClr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93425" y="8540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93425" y="13206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93425" y="2079815"/>
            <a:ext cx="3427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3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2913" y="1182408"/>
            <a:ext cx="6376987" cy="5133866"/>
            <a:chOff x="442913" y="1182408"/>
            <a:chExt cx="6376987" cy="5133866"/>
          </a:xfrm>
        </p:grpSpPr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16E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1504" y="1423579"/>
            <a:ext cx="3846773" cy="3781957"/>
            <a:chOff x="1411504" y="1423579"/>
            <a:chExt cx="3846773" cy="3781957"/>
          </a:xfrm>
        </p:grpSpPr>
        <p:sp>
          <p:nvSpPr>
            <p:cNvPr id="9" name="文本框 8"/>
            <p:cNvSpPr txBox="1"/>
            <p:nvPr/>
          </p:nvSpPr>
          <p:spPr>
            <a:xfrm>
              <a:off x="1443464" y="1423579"/>
              <a:ext cx="2060179" cy="3293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800" b="1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50457" y="4836204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/</a:t>
              </a:r>
              <a:endParaRPr lang="zh-CN" altLang="en-US" sz="14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504" y="417875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11504" y="4454303"/>
              <a:ext cx="3846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11504" y="4141993"/>
              <a:ext cx="3728055" cy="0"/>
            </a:xfrm>
            <a:prstGeom prst="line">
              <a:avLst/>
            </a:prstGeom>
            <a:ln w="28575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01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959864" y="1135209"/>
            <a:ext cx="4652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4217819376"/>
              </p:ext>
            </p:extLst>
          </p:nvPr>
        </p:nvGraphicFramePr>
        <p:xfrm>
          <a:off x="6871574" y="2139398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梯形 104"/>
          <p:cNvSpPr/>
          <p:nvPr/>
        </p:nvSpPr>
        <p:spPr>
          <a:xfrm rot="5400000">
            <a:off x="11434762" y="4162624"/>
            <a:ext cx="2252009" cy="214966"/>
          </a:xfrm>
          <a:prstGeom prst="trapezoid">
            <a:avLst/>
          </a:prstGeom>
          <a:solidFill>
            <a:srgbClr val="095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梯形 105"/>
          <p:cNvSpPr/>
          <p:nvPr/>
        </p:nvSpPr>
        <p:spPr>
          <a:xfrm rot="5400000">
            <a:off x="11821178" y="4162624"/>
            <a:ext cx="2252009" cy="214966"/>
          </a:xfrm>
          <a:prstGeom prst="trapezoid">
            <a:avLst/>
          </a:prstGeom>
          <a:solidFill>
            <a:srgbClr val="232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文本框 107"/>
          <p:cNvSpPr txBox="1"/>
          <p:nvPr/>
        </p:nvSpPr>
        <p:spPr>
          <a:xfrm>
            <a:off x="7373488" y="61143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5204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104" grpId="0">
        <p:bldSub>
          <a:bldChart bld="series"/>
        </p:bldSub>
      </p:bldGraphic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5372101" y="1156879"/>
            <a:ext cx="6376987" cy="5133866"/>
            <a:chOff x="442913" y="1182408"/>
            <a:chExt cx="6376987" cy="51338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66F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3000">
                  <a:srgbClr val="242D52"/>
                </a:gs>
                <a:gs pos="62000">
                  <a:srgbClr val="096877"/>
                </a:gs>
                <a:gs pos="99000">
                  <a:srgbClr val="03747E"/>
                </a:gs>
              </a:gsLst>
              <a:lin ang="15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0A6675"/>
                </a:solidFill>
              </a:rPr>
              <a:t>B</a:t>
            </a:r>
            <a:endParaRPr lang="zh-CN" altLang="en-US" sz="8000" dirty="0">
              <a:solidFill>
                <a:srgbClr val="0A6675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A667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0A667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A66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0A667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413481" y="2905797"/>
            <a:ext cx="1726078" cy="1364310"/>
            <a:chOff x="3413481" y="2905797"/>
            <a:chExt cx="1726078" cy="1364310"/>
          </a:xfrm>
        </p:grpSpPr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/</a:t>
              </a:r>
              <a:endParaRPr lang="zh-CN" altLang="en-US" sz="1400" dirty="0">
                <a:solidFill>
                  <a:srgbClr val="0A6675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02</a:t>
              </a:r>
              <a:endParaRPr lang="zh-CN" altLang="en-US" sz="8000" dirty="0">
                <a:solidFill>
                  <a:srgbClr val="0A6675"/>
                </a:solidFill>
              </a:endParaRPr>
            </a:p>
          </p:txBody>
        </p:sp>
      </p:grp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2214024896"/>
              </p:ext>
            </p:extLst>
          </p:nvPr>
        </p:nvGraphicFramePr>
        <p:xfrm>
          <a:off x="6957267" y="1538565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8" name="文本框 107"/>
          <p:cNvSpPr txBox="1"/>
          <p:nvPr/>
        </p:nvSpPr>
        <p:spPr>
          <a:xfrm>
            <a:off x="7373488" y="58476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2260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9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9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Graphic spid="104" grpId="0">
        <p:bldSub>
          <a:bldChart bld="series"/>
        </p:bldSub>
      </p:bldGraphic>
      <p:bldP spid="1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232F55"/>
                </a:solidFill>
              </a:rPr>
              <a:t>C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232F5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232F5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3481" y="2905797"/>
            <a:ext cx="583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/</a:t>
            </a:r>
            <a:endParaRPr lang="zh-CN" altLang="en-US" sz="1400" dirty="0">
              <a:solidFill>
                <a:srgbClr val="232F5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232F5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232F5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48821" y="2946668"/>
            <a:ext cx="1290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03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7439" y="368300"/>
            <a:ext cx="5581650" cy="297180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130153" y="3835115"/>
            <a:ext cx="3170775" cy="1256875"/>
            <a:chOff x="6130153" y="3835115"/>
            <a:chExt cx="3170775" cy="1256875"/>
          </a:xfrm>
        </p:grpSpPr>
        <p:sp>
          <p:nvSpPr>
            <p:cNvPr id="10" name="椭圆 9"/>
            <p:cNvSpPr/>
            <p:nvPr/>
          </p:nvSpPr>
          <p:spPr>
            <a:xfrm>
              <a:off x="8220075" y="3835115"/>
              <a:ext cx="1080853" cy="108085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30153" y="395732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30153" y="4260993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075" y="5210422"/>
            <a:ext cx="3199492" cy="1144794"/>
            <a:chOff x="8220075" y="5210422"/>
            <a:chExt cx="3199492" cy="1144794"/>
          </a:xfrm>
        </p:grpSpPr>
        <p:sp>
          <p:nvSpPr>
            <p:cNvPr id="14" name="椭圆 13"/>
            <p:cNvSpPr/>
            <p:nvPr/>
          </p:nvSpPr>
          <p:spPr>
            <a:xfrm>
              <a:off x="8220075" y="5274363"/>
              <a:ext cx="1080853" cy="108085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463903" y="5210422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63903" y="5514088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50589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5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9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9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025660"/>
            <a:ext cx="3529012" cy="54640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26"/>
          <p:cNvSpPr>
            <a:spLocks/>
          </p:cNvSpPr>
          <p:nvPr/>
        </p:nvSpPr>
        <p:spPr bwMode="auto">
          <a:xfrm>
            <a:off x="1524794" y="2114514"/>
            <a:ext cx="1365249" cy="1314486"/>
          </a:xfrm>
          <a:custGeom>
            <a:avLst/>
            <a:gdLst>
              <a:gd name="T0" fmla="*/ 184 w 216"/>
              <a:gd name="T1" fmla="*/ 0 h 208"/>
              <a:gd name="T2" fmla="*/ 152 w 216"/>
              <a:gd name="T3" fmla="*/ 32 h 208"/>
              <a:gd name="T4" fmla="*/ 154 w 216"/>
              <a:gd name="T5" fmla="*/ 41 h 208"/>
              <a:gd name="T6" fmla="*/ 60 w 216"/>
              <a:gd name="T7" fmla="*/ 80 h 208"/>
              <a:gd name="T8" fmla="*/ 32 w 216"/>
              <a:gd name="T9" fmla="*/ 64 h 208"/>
              <a:gd name="T10" fmla="*/ 0 w 216"/>
              <a:gd name="T11" fmla="*/ 96 h 208"/>
              <a:gd name="T12" fmla="*/ 32 w 216"/>
              <a:gd name="T13" fmla="*/ 128 h 208"/>
              <a:gd name="T14" fmla="*/ 56 w 216"/>
              <a:gd name="T15" fmla="*/ 118 h 208"/>
              <a:gd name="T16" fmla="*/ 116 w 216"/>
              <a:gd name="T17" fmla="*/ 161 h 208"/>
              <a:gd name="T18" fmla="*/ 112 w 216"/>
              <a:gd name="T19" fmla="*/ 176 h 208"/>
              <a:gd name="T20" fmla="*/ 144 w 216"/>
              <a:gd name="T21" fmla="*/ 208 h 208"/>
              <a:gd name="T22" fmla="*/ 176 w 216"/>
              <a:gd name="T23" fmla="*/ 176 h 208"/>
              <a:gd name="T24" fmla="*/ 144 w 216"/>
              <a:gd name="T25" fmla="*/ 144 h 208"/>
              <a:gd name="T26" fmla="*/ 121 w 216"/>
              <a:gd name="T27" fmla="*/ 154 h 208"/>
              <a:gd name="T28" fmla="*/ 61 w 216"/>
              <a:gd name="T29" fmla="*/ 111 h 208"/>
              <a:gd name="T30" fmla="*/ 64 w 216"/>
              <a:gd name="T31" fmla="*/ 96 h 208"/>
              <a:gd name="T32" fmla="*/ 63 w 216"/>
              <a:gd name="T33" fmla="*/ 87 h 208"/>
              <a:gd name="T34" fmla="*/ 157 w 216"/>
              <a:gd name="T35" fmla="*/ 48 h 208"/>
              <a:gd name="T36" fmla="*/ 184 w 216"/>
              <a:gd name="T37" fmla="*/ 64 h 208"/>
              <a:gd name="T38" fmla="*/ 216 w 216"/>
              <a:gd name="T39" fmla="*/ 32 h 208"/>
              <a:gd name="T40" fmla="*/ 184 w 216"/>
              <a:gd name="T4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6" h="208">
                <a:moveTo>
                  <a:pt x="184" y="0"/>
                </a:moveTo>
                <a:cubicBezTo>
                  <a:pt x="167" y="0"/>
                  <a:pt x="152" y="14"/>
                  <a:pt x="152" y="32"/>
                </a:cubicBezTo>
                <a:cubicBezTo>
                  <a:pt x="152" y="35"/>
                  <a:pt x="153" y="38"/>
                  <a:pt x="154" y="41"/>
                </a:cubicBezTo>
                <a:cubicBezTo>
                  <a:pt x="60" y="80"/>
                  <a:pt x="60" y="80"/>
                  <a:pt x="60" y="80"/>
                </a:cubicBezTo>
                <a:cubicBezTo>
                  <a:pt x="55" y="70"/>
                  <a:pt x="44" y="64"/>
                  <a:pt x="32" y="64"/>
                </a:cubicBezTo>
                <a:cubicBezTo>
                  <a:pt x="15" y="64"/>
                  <a:pt x="0" y="78"/>
                  <a:pt x="0" y="96"/>
                </a:cubicBezTo>
                <a:cubicBezTo>
                  <a:pt x="0" y="113"/>
                  <a:pt x="15" y="128"/>
                  <a:pt x="32" y="128"/>
                </a:cubicBezTo>
                <a:cubicBezTo>
                  <a:pt x="42" y="128"/>
                  <a:pt x="50" y="124"/>
                  <a:pt x="56" y="118"/>
                </a:cubicBezTo>
                <a:cubicBezTo>
                  <a:pt x="116" y="161"/>
                  <a:pt x="116" y="161"/>
                  <a:pt x="116" y="161"/>
                </a:cubicBezTo>
                <a:cubicBezTo>
                  <a:pt x="114" y="165"/>
                  <a:pt x="112" y="170"/>
                  <a:pt x="112" y="176"/>
                </a:cubicBezTo>
                <a:cubicBezTo>
                  <a:pt x="112" y="193"/>
                  <a:pt x="127" y="208"/>
                  <a:pt x="144" y="208"/>
                </a:cubicBezTo>
                <a:cubicBezTo>
                  <a:pt x="162" y="208"/>
                  <a:pt x="176" y="193"/>
                  <a:pt x="176" y="176"/>
                </a:cubicBezTo>
                <a:cubicBezTo>
                  <a:pt x="176" y="158"/>
                  <a:pt x="162" y="144"/>
                  <a:pt x="144" y="144"/>
                </a:cubicBezTo>
                <a:cubicBezTo>
                  <a:pt x="135" y="144"/>
                  <a:pt x="127" y="148"/>
                  <a:pt x="121" y="154"/>
                </a:cubicBezTo>
                <a:cubicBezTo>
                  <a:pt x="61" y="111"/>
                  <a:pt x="61" y="111"/>
                  <a:pt x="61" y="111"/>
                </a:cubicBezTo>
                <a:cubicBezTo>
                  <a:pt x="63" y="107"/>
                  <a:pt x="64" y="101"/>
                  <a:pt x="64" y="96"/>
                </a:cubicBezTo>
                <a:cubicBezTo>
                  <a:pt x="64" y="93"/>
                  <a:pt x="64" y="90"/>
                  <a:pt x="63" y="87"/>
                </a:cubicBezTo>
                <a:cubicBezTo>
                  <a:pt x="157" y="48"/>
                  <a:pt x="157" y="48"/>
                  <a:pt x="157" y="48"/>
                </a:cubicBezTo>
                <a:cubicBezTo>
                  <a:pt x="162" y="57"/>
                  <a:pt x="173" y="64"/>
                  <a:pt x="184" y="64"/>
                </a:cubicBezTo>
                <a:cubicBezTo>
                  <a:pt x="202" y="64"/>
                  <a:pt x="216" y="49"/>
                  <a:pt x="216" y="32"/>
                </a:cubicBezTo>
                <a:cubicBezTo>
                  <a:pt x="216" y="14"/>
                  <a:pt x="202" y="0"/>
                  <a:pt x="184" y="0"/>
                </a:cubicBezTo>
                <a:close/>
              </a:path>
            </a:pathLst>
          </a:custGeom>
          <a:solidFill>
            <a:srgbClr val="134F8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14184" y="4125220"/>
            <a:ext cx="27864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134F88"/>
                </a:solidFill>
              </a:rPr>
              <a:t>OUR </a:t>
            </a:r>
            <a:r>
              <a:rPr lang="en-US" altLang="zh-CN" sz="2800" dirty="0">
                <a:solidFill>
                  <a:srgbClr val="134F88"/>
                </a:solidFill>
              </a:rPr>
              <a:t>CASEA</a:t>
            </a:r>
            <a:endParaRPr lang="zh-CN" altLang="en-US" sz="2800" dirty="0">
              <a:solidFill>
                <a:srgbClr val="134F8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9745" y="4934892"/>
            <a:ext cx="285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971550" y="4876800"/>
            <a:ext cx="2552902" cy="0"/>
          </a:xfrm>
          <a:prstGeom prst="line">
            <a:avLst/>
          </a:prstGeom>
          <a:ln>
            <a:solidFill>
              <a:srgbClr val="134F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09744" y="5335001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24400" y="1333500"/>
            <a:ext cx="438150" cy="438150"/>
            <a:chOff x="4724400" y="1333500"/>
            <a:chExt cx="438150" cy="438150"/>
          </a:xfrm>
        </p:grpSpPr>
        <p:sp>
          <p:nvSpPr>
            <p:cNvPr id="13" name="椭圆 12"/>
            <p:cNvSpPr/>
            <p:nvPr/>
          </p:nvSpPr>
          <p:spPr>
            <a:xfrm>
              <a:off x="4724400" y="1333500"/>
              <a:ext cx="438150" cy="438150"/>
            </a:xfrm>
            <a:prstGeom prst="ellipse">
              <a:avLst/>
            </a:prstGeom>
            <a:solidFill>
              <a:srgbClr val="134F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743927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10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14950" y="1333500"/>
            <a:ext cx="438150" cy="438150"/>
            <a:chOff x="5314950" y="1333500"/>
            <a:chExt cx="438150" cy="438150"/>
          </a:xfrm>
        </p:grpSpPr>
        <p:sp>
          <p:nvSpPr>
            <p:cNvPr id="14" name="椭圆 13"/>
            <p:cNvSpPr/>
            <p:nvPr/>
          </p:nvSpPr>
          <p:spPr>
            <a:xfrm>
              <a:off x="5314950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3400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12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5025" y="1333500"/>
            <a:ext cx="438150" cy="438150"/>
            <a:chOff x="5915025" y="1333500"/>
            <a:chExt cx="438150" cy="438150"/>
          </a:xfrm>
        </p:grpSpPr>
        <p:sp>
          <p:nvSpPr>
            <p:cNvPr id="15" name="椭圆 14"/>
            <p:cNvSpPr/>
            <p:nvPr/>
          </p:nvSpPr>
          <p:spPr>
            <a:xfrm>
              <a:off x="5915025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67890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13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10338" y="1333500"/>
            <a:ext cx="438150" cy="438150"/>
            <a:chOff x="6510338" y="1333500"/>
            <a:chExt cx="438150" cy="438150"/>
          </a:xfrm>
        </p:grpSpPr>
        <p:sp>
          <p:nvSpPr>
            <p:cNvPr id="16" name="椭圆 15"/>
            <p:cNvSpPr/>
            <p:nvPr/>
          </p:nvSpPr>
          <p:spPr>
            <a:xfrm>
              <a:off x="6510338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7225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14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67564" y="1333500"/>
            <a:ext cx="438150" cy="438150"/>
            <a:chOff x="7167564" y="1333500"/>
            <a:chExt cx="438150" cy="438150"/>
          </a:xfrm>
        </p:grpSpPr>
        <p:sp>
          <p:nvSpPr>
            <p:cNvPr id="17" name="椭圆 16"/>
            <p:cNvSpPr/>
            <p:nvPr/>
          </p:nvSpPr>
          <p:spPr>
            <a:xfrm>
              <a:off x="7167564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0614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15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707226" y="2108981"/>
            <a:ext cx="23054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00" b="1" dirty="0">
                <a:solidFill>
                  <a:srgbClr val="134F88"/>
                </a:solidFill>
              </a:rPr>
              <a:t>TECHNOLOGY</a:t>
            </a:r>
            <a:endParaRPr lang="zh-CN" altLang="en-US" sz="2500" dirty="0">
              <a:solidFill>
                <a:srgbClr val="134F88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7534" y="247567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>
                <a:solidFill>
                  <a:srgbClr val="134F88"/>
                </a:solidFill>
              </a:rPr>
              <a:t>tianjing</a:t>
            </a:r>
            <a:endParaRPr lang="zh-CN" altLang="en-US" sz="1200" b="1" dirty="0">
              <a:solidFill>
                <a:srgbClr val="134F88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07226" y="3327226"/>
            <a:ext cx="186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134F88"/>
                </a:solidFill>
              </a:rPr>
              <a:t>Time</a:t>
            </a:r>
            <a:r>
              <a:rPr lang="en-US" altLang="zh-CN" sz="2000" dirty="0">
                <a:solidFill>
                  <a:srgbClr val="134F88"/>
                </a:solidFill>
              </a:rPr>
              <a:t>: </a:t>
            </a:r>
            <a:r>
              <a:rPr lang="en-US" altLang="zh-CN" sz="2000" b="1" dirty="0">
                <a:solidFill>
                  <a:srgbClr val="134F88"/>
                </a:solidFill>
              </a:rPr>
              <a:t>2 weeks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24400" y="3728278"/>
            <a:ext cx="702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  <a:p>
            <a:endParaRPr lang="en-US" altLang="zh-CN" sz="1200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7272" y="4591050"/>
            <a:ext cx="2556095" cy="135255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713" y="4574379"/>
            <a:ext cx="3265487" cy="1388272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383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1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7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3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3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3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3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3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3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2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4311985" y="1007004"/>
            <a:ext cx="7416800" cy="5177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9195" y="1312280"/>
            <a:ext cx="2764092" cy="2764092"/>
            <a:chOff x="699195" y="1312280"/>
            <a:chExt cx="2764092" cy="2764092"/>
          </a:xfrm>
        </p:grpSpPr>
        <p:sp>
          <p:nvSpPr>
            <p:cNvPr id="8" name="椭圆 7"/>
            <p:cNvSpPr/>
            <p:nvPr/>
          </p:nvSpPr>
          <p:spPr>
            <a:xfrm>
              <a:off x="699195" y="1312280"/>
              <a:ext cx="2764092" cy="27640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Freeform 56"/>
            <p:cNvSpPr>
              <a:spLocks noEditPoints="1"/>
            </p:cNvSpPr>
            <p:nvPr/>
          </p:nvSpPr>
          <p:spPr bwMode="auto">
            <a:xfrm>
              <a:off x="1358703" y="2218976"/>
              <a:ext cx="1445076" cy="1204701"/>
            </a:xfrm>
            <a:custGeom>
              <a:avLst/>
              <a:gdLst>
                <a:gd name="T0" fmla="*/ 473 w 511"/>
                <a:gd name="T1" fmla="*/ 0 h 426"/>
                <a:gd name="T2" fmla="*/ 38 w 511"/>
                <a:gd name="T3" fmla="*/ 0 h 426"/>
                <a:gd name="T4" fmla="*/ 0 w 511"/>
                <a:gd name="T5" fmla="*/ 0 h 426"/>
                <a:gd name="T6" fmla="*/ 0 w 511"/>
                <a:gd name="T7" fmla="*/ 19 h 426"/>
                <a:gd name="T8" fmla="*/ 38 w 511"/>
                <a:gd name="T9" fmla="*/ 19 h 426"/>
                <a:gd name="T10" fmla="*/ 38 w 511"/>
                <a:gd name="T11" fmla="*/ 360 h 426"/>
                <a:gd name="T12" fmla="*/ 246 w 511"/>
                <a:gd name="T13" fmla="*/ 360 h 426"/>
                <a:gd name="T14" fmla="*/ 246 w 511"/>
                <a:gd name="T15" fmla="*/ 407 h 426"/>
                <a:gd name="T16" fmla="*/ 95 w 511"/>
                <a:gd name="T17" fmla="*/ 407 h 426"/>
                <a:gd name="T18" fmla="*/ 95 w 511"/>
                <a:gd name="T19" fmla="*/ 426 h 426"/>
                <a:gd name="T20" fmla="*/ 416 w 511"/>
                <a:gd name="T21" fmla="*/ 426 h 426"/>
                <a:gd name="T22" fmla="*/ 416 w 511"/>
                <a:gd name="T23" fmla="*/ 407 h 426"/>
                <a:gd name="T24" fmla="*/ 265 w 511"/>
                <a:gd name="T25" fmla="*/ 407 h 426"/>
                <a:gd name="T26" fmla="*/ 265 w 511"/>
                <a:gd name="T27" fmla="*/ 360 h 426"/>
                <a:gd name="T28" fmla="*/ 473 w 511"/>
                <a:gd name="T29" fmla="*/ 360 h 426"/>
                <a:gd name="T30" fmla="*/ 473 w 511"/>
                <a:gd name="T31" fmla="*/ 19 h 426"/>
                <a:gd name="T32" fmla="*/ 511 w 511"/>
                <a:gd name="T33" fmla="*/ 19 h 426"/>
                <a:gd name="T34" fmla="*/ 511 w 511"/>
                <a:gd name="T35" fmla="*/ 0 h 426"/>
                <a:gd name="T36" fmla="*/ 473 w 511"/>
                <a:gd name="T37" fmla="*/ 0 h 426"/>
                <a:gd name="T38" fmla="*/ 114 w 511"/>
                <a:gd name="T39" fmla="*/ 76 h 426"/>
                <a:gd name="T40" fmla="*/ 227 w 511"/>
                <a:gd name="T41" fmla="*/ 76 h 426"/>
                <a:gd name="T42" fmla="*/ 227 w 511"/>
                <a:gd name="T43" fmla="*/ 189 h 426"/>
                <a:gd name="T44" fmla="*/ 114 w 511"/>
                <a:gd name="T45" fmla="*/ 189 h 426"/>
                <a:gd name="T46" fmla="*/ 114 w 511"/>
                <a:gd name="T47" fmla="*/ 76 h 426"/>
                <a:gd name="T48" fmla="*/ 398 w 511"/>
                <a:gd name="T49" fmla="*/ 303 h 426"/>
                <a:gd name="T50" fmla="*/ 114 w 511"/>
                <a:gd name="T51" fmla="*/ 303 h 426"/>
                <a:gd name="T52" fmla="*/ 114 w 511"/>
                <a:gd name="T53" fmla="*/ 284 h 426"/>
                <a:gd name="T54" fmla="*/ 398 w 511"/>
                <a:gd name="T55" fmla="*/ 284 h 426"/>
                <a:gd name="T56" fmla="*/ 398 w 511"/>
                <a:gd name="T57" fmla="*/ 303 h 426"/>
                <a:gd name="T58" fmla="*/ 398 w 511"/>
                <a:gd name="T59" fmla="*/ 246 h 426"/>
                <a:gd name="T60" fmla="*/ 114 w 511"/>
                <a:gd name="T61" fmla="*/ 246 h 426"/>
                <a:gd name="T62" fmla="*/ 114 w 511"/>
                <a:gd name="T63" fmla="*/ 227 h 426"/>
                <a:gd name="T64" fmla="*/ 398 w 511"/>
                <a:gd name="T65" fmla="*/ 227 h 426"/>
                <a:gd name="T66" fmla="*/ 398 w 511"/>
                <a:gd name="T67" fmla="*/ 246 h 426"/>
                <a:gd name="T68" fmla="*/ 398 w 511"/>
                <a:gd name="T69" fmla="*/ 189 h 426"/>
                <a:gd name="T70" fmla="*/ 265 w 511"/>
                <a:gd name="T71" fmla="*/ 189 h 426"/>
                <a:gd name="T72" fmla="*/ 265 w 511"/>
                <a:gd name="T73" fmla="*/ 170 h 426"/>
                <a:gd name="T74" fmla="*/ 398 w 511"/>
                <a:gd name="T75" fmla="*/ 170 h 426"/>
                <a:gd name="T76" fmla="*/ 398 w 511"/>
                <a:gd name="T77" fmla="*/ 189 h 426"/>
                <a:gd name="T78" fmla="*/ 398 w 511"/>
                <a:gd name="T79" fmla="*/ 142 h 426"/>
                <a:gd name="T80" fmla="*/ 265 w 511"/>
                <a:gd name="T81" fmla="*/ 142 h 426"/>
                <a:gd name="T82" fmla="*/ 265 w 511"/>
                <a:gd name="T83" fmla="*/ 123 h 426"/>
                <a:gd name="T84" fmla="*/ 398 w 511"/>
                <a:gd name="T85" fmla="*/ 123 h 426"/>
                <a:gd name="T86" fmla="*/ 398 w 511"/>
                <a:gd name="T87" fmla="*/ 142 h 426"/>
                <a:gd name="T88" fmla="*/ 398 w 511"/>
                <a:gd name="T89" fmla="*/ 95 h 426"/>
                <a:gd name="T90" fmla="*/ 265 w 511"/>
                <a:gd name="T91" fmla="*/ 95 h 426"/>
                <a:gd name="T92" fmla="*/ 265 w 511"/>
                <a:gd name="T93" fmla="*/ 76 h 426"/>
                <a:gd name="T94" fmla="*/ 398 w 511"/>
                <a:gd name="T95" fmla="*/ 76 h 426"/>
                <a:gd name="T96" fmla="*/ 398 w 511"/>
                <a:gd name="T97" fmla="*/ 9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1" h="426">
                  <a:moveTo>
                    <a:pt x="473" y="0"/>
                  </a:moveTo>
                  <a:lnTo>
                    <a:pt x="3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8" y="19"/>
                  </a:lnTo>
                  <a:lnTo>
                    <a:pt x="38" y="360"/>
                  </a:lnTo>
                  <a:lnTo>
                    <a:pt x="246" y="360"/>
                  </a:lnTo>
                  <a:lnTo>
                    <a:pt x="246" y="407"/>
                  </a:lnTo>
                  <a:lnTo>
                    <a:pt x="95" y="407"/>
                  </a:lnTo>
                  <a:lnTo>
                    <a:pt x="95" y="426"/>
                  </a:lnTo>
                  <a:lnTo>
                    <a:pt x="416" y="426"/>
                  </a:lnTo>
                  <a:lnTo>
                    <a:pt x="416" y="407"/>
                  </a:lnTo>
                  <a:lnTo>
                    <a:pt x="265" y="407"/>
                  </a:lnTo>
                  <a:lnTo>
                    <a:pt x="265" y="360"/>
                  </a:lnTo>
                  <a:lnTo>
                    <a:pt x="473" y="360"/>
                  </a:lnTo>
                  <a:lnTo>
                    <a:pt x="473" y="19"/>
                  </a:lnTo>
                  <a:lnTo>
                    <a:pt x="511" y="19"/>
                  </a:lnTo>
                  <a:lnTo>
                    <a:pt x="511" y="0"/>
                  </a:lnTo>
                  <a:lnTo>
                    <a:pt x="473" y="0"/>
                  </a:lnTo>
                  <a:close/>
                  <a:moveTo>
                    <a:pt x="114" y="76"/>
                  </a:moveTo>
                  <a:lnTo>
                    <a:pt x="227" y="76"/>
                  </a:lnTo>
                  <a:lnTo>
                    <a:pt x="227" y="189"/>
                  </a:lnTo>
                  <a:lnTo>
                    <a:pt x="114" y="189"/>
                  </a:lnTo>
                  <a:lnTo>
                    <a:pt x="114" y="76"/>
                  </a:lnTo>
                  <a:close/>
                  <a:moveTo>
                    <a:pt x="398" y="303"/>
                  </a:moveTo>
                  <a:lnTo>
                    <a:pt x="114" y="303"/>
                  </a:lnTo>
                  <a:lnTo>
                    <a:pt x="114" y="284"/>
                  </a:lnTo>
                  <a:lnTo>
                    <a:pt x="398" y="284"/>
                  </a:lnTo>
                  <a:lnTo>
                    <a:pt x="398" y="303"/>
                  </a:lnTo>
                  <a:close/>
                  <a:moveTo>
                    <a:pt x="398" y="246"/>
                  </a:moveTo>
                  <a:lnTo>
                    <a:pt x="114" y="246"/>
                  </a:lnTo>
                  <a:lnTo>
                    <a:pt x="114" y="227"/>
                  </a:lnTo>
                  <a:lnTo>
                    <a:pt x="398" y="227"/>
                  </a:lnTo>
                  <a:lnTo>
                    <a:pt x="398" y="246"/>
                  </a:lnTo>
                  <a:close/>
                  <a:moveTo>
                    <a:pt x="398" y="189"/>
                  </a:moveTo>
                  <a:lnTo>
                    <a:pt x="265" y="189"/>
                  </a:lnTo>
                  <a:lnTo>
                    <a:pt x="265" y="170"/>
                  </a:lnTo>
                  <a:lnTo>
                    <a:pt x="398" y="170"/>
                  </a:lnTo>
                  <a:lnTo>
                    <a:pt x="398" y="189"/>
                  </a:lnTo>
                  <a:close/>
                  <a:moveTo>
                    <a:pt x="398" y="142"/>
                  </a:moveTo>
                  <a:lnTo>
                    <a:pt x="265" y="142"/>
                  </a:lnTo>
                  <a:lnTo>
                    <a:pt x="265" y="123"/>
                  </a:lnTo>
                  <a:lnTo>
                    <a:pt x="398" y="123"/>
                  </a:lnTo>
                  <a:lnTo>
                    <a:pt x="398" y="142"/>
                  </a:lnTo>
                  <a:close/>
                  <a:moveTo>
                    <a:pt x="398" y="95"/>
                  </a:moveTo>
                  <a:lnTo>
                    <a:pt x="265" y="95"/>
                  </a:lnTo>
                  <a:lnTo>
                    <a:pt x="265" y="76"/>
                  </a:lnTo>
                  <a:lnTo>
                    <a:pt x="398" y="76"/>
                  </a:lnTo>
                  <a:lnTo>
                    <a:pt x="398" y="95"/>
                  </a:lnTo>
                  <a:close/>
                </a:path>
              </a:pathLst>
            </a:custGeom>
            <a:solidFill>
              <a:srgbClr val="0A667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814186" y="4903980"/>
            <a:ext cx="2824364" cy="0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14186" y="4151551"/>
            <a:ext cx="15504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0A6675"/>
                </a:solidFill>
              </a:rPr>
              <a:t>02-1</a:t>
            </a:r>
            <a:endParaRPr lang="zh-CN" altLang="en-US" sz="2800" dirty="0">
              <a:solidFill>
                <a:srgbClr val="0A667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4186" y="4961223"/>
            <a:ext cx="3062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4186" y="5361332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0A6675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53004" y="1935756"/>
            <a:ext cx="4596784" cy="1659958"/>
            <a:chOff x="3353004" y="1935756"/>
            <a:chExt cx="4596784" cy="1659958"/>
          </a:xfrm>
        </p:grpSpPr>
        <p:graphicFrame>
          <p:nvGraphicFramePr>
            <p:cNvPr id="22" name="图表 21"/>
            <p:cNvGraphicFramePr/>
            <p:nvPr>
              <p:extLst/>
            </p:nvPr>
          </p:nvGraphicFramePr>
          <p:xfrm>
            <a:off x="3353004" y="2002358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3" name="组合 12"/>
            <p:cNvGrpSpPr/>
            <p:nvPr/>
          </p:nvGrpSpPr>
          <p:grpSpPr>
            <a:xfrm>
              <a:off x="4420439" y="1935756"/>
              <a:ext cx="3317176" cy="1659958"/>
              <a:chOff x="4420439" y="1935756"/>
              <a:chExt cx="3317176" cy="1659958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4420439" y="1935756"/>
                <a:ext cx="3317176" cy="1307981"/>
                <a:chOff x="4664279" y="1935756"/>
                <a:chExt cx="3317176" cy="1307981"/>
              </a:xfrm>
            </p:grpSpPr>
            <p:sp>
              <p:nvSpPr>
                <p:cNvPr id="18" name="文本框 17"/>
                <p:cNvSpPr txBox="1"/>
                <p:nvPr/>
              </p:nvSpPr>
              <p:spPr>
                <a:xfrm>
                  <a:off x="4815751" y="2255961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6017758" y="26480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文本框 14"/>
                <p:cNvSpPr txBox="1"/>
                <p:nvPr/>
              </p:nvSpPr>
              <p:spPr>
                <a:xfrm>
                  <a:off x="7203678" y="2843627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4664279" y="1935756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5961179" y="2371063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3" name="文本框 72"/>
              <p:cNvSpPr txBox="1"/>
              <p:nvPr/>
            </p:nvSpPr>
            <p:spPr>
              <a:xfrm>
                <a:off x="4485052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02-1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282124" y="2024435"/>
            <a:ext cx="4596784" cy="1571279"/>
            <a:chOff x="7282124" y="2024435"/>
            <a:chExt cx="4596784" cy="1571279"/>
          </a:xfrm>
        </p:grpSpPr>
        <p:graphicFrame>
          <p:nvGraphicFramePr>
            <p:cNvPr id="34" name="图表 33"/>
            <p:cNvGraphicFramePr/>
            <p:nvPr>
              <p:extLst/>
            </p:nvPr>
          </p:nvGraphicFramePr>
          <p:xfrm>
            <a:off x="7282124" y="2024435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2" name="组合 11"/>
            <p:cNvGrpSpPr/>
            <p:nvPr/>
          </p:nvGrpSpPr>
          <p:grpSpPr>
            <a:xfrm>
              <a:off x="8400126" y="2236081"/>
              <a:ext cx="3202000" cy="1359633"/>
              <a:chOff x="8400126" y="2236081"/>
              <a:chExt cx="3202000" cy="135963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8400126" y="2236081"/>
                <a:ext cx="3202000" cy="1018068"/>
                <a:chOff x="4724084" y="2236081"/>
                <a:chExt cx="3202000" cy="1018068"/>
              </a:xfrm>
            </p:grpSpPr>
            <p:sp>
              <p:nvSpPr>
                <p:cNvPr id="36" name="文本框 35"/>
                <p:cNvSpPr txBox="1"/>
                <p:nvPr/>
              </p:nvSpPr>
              <p:spPr>
                <a:xfrm>
                  <a:off x="4779000" y="2845699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6017758" y="25337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7148307" y="2854039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150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0" name="文本框 39"/>
                <p:cNvSpPr txBox="1"/>
                <p:nvPr/>
              </p:nvSpPr>
              <p:spPr>
                <a:xfrm>
                  <a:off x="4724084" y="2599591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1" name="文本框 40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4" name="文本框 73"/>
              <p:cNvSpPr txBox="1"/>
              <p:nvPr/>
            </p:nvSpPr>
            <p:spPr>
              <a:xfrm>
                <a:off x="8520351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02-2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353004" y="4405027"/>
            <a:ext cx="4596784" cy="1443466"/>
            <a:chOff x="3353004" y="4405027"/>
            <a:chExt cx="4596784" cy="1443466"/>
          </a:xfrm>
        </p:grpSpPr>
        <p:graphicFrame>
          <p:nvGraphicFramePr>
            <p:cNvPr id="58" name="图表 57"/>
            <p:cNvGraphicFramePr/>
            <p:nvPr>
              <p:extLst/>
            </p:nvPr>
          </p:nvGraphicFramePr>
          <p:xfrm>
            <a:off x="3353004" y="4405027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6" name="组合 15"/>
            <p:cNvGrpSpPr/>
            <p:nvPr/>
          </p:nvGrpSpPr>
          <p:grpSpPr>
            <a:xfrm>
              <a:off x="4420439" y="4704724"/>
              <a:ext cx="3279099" cy="1143769"/>
              <a:chOff x="4420439" y="4704724"/>
              <a:chExt cx="3279099" cy="1143769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4420439" y="4704724"/>
                <a:ext cx="3279099" cy="934665"/>
                <a:chOff x="4664279" y="2302055"/>
                <a:chExt cx="3279099" cy="934665"/>
              </a:xfrm>
            </p:grpSpPr>
            <p:sp>
              <p:nvSpPr>
                <p:cNvPr id="60" name="文本框 59"/>
                <p:cNvSpPr txBox="1"/>
                <p:nvPr/>
              </p:nvSpPr>
              <p:spPr>
                <a:xfrm>
                  <a:off x="4780478" y="2616738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5998849" y="28201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2" name="直接连接符 61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文本框 62"/>
                <p:cNvSpPr txBox="1"/>
                <p:nvPr/>
              </p:nvSpPr>
              <p:spPr>
                <a:xfrm>
                  <a:off x="7165601" y="2836610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180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4664279" y="2302055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5982485" y="2561706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5" name="文本框 74"/>
              <p:cNvSpPr txBox="1"/>
              <p:nvPr/>
            </p:nvSpPr>
            <p:spPr>
              <a:xfrm>
                <a:off x="4500292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02-3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7282124" y="4427104"/>
            <a:ext cx="4596784" cy="1421389"/>
            <a:chOff x="7282124" y="4427104"/>
            <a:chExt cx="4596784" cy="1421389"/>
          </a:xfrm>
        </p:grpSpPr>
        <p:graphicFrame>
          <p:nvGraphicFramePr>
            <p:cNvPr id="57" name="图表 56"/>
            <p:cNvGraphicFramePr/>
            <p:nvPr>
              <p:extLst/>
            </p:nvPr>
          </p:nvGraphicFramePr>
          <p:xfrm>
            <a:off x="7282124" y="4427104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4" name="组合 13"/>
            <p:cNvGrpSpPr/>
            <p:nvPr/>
          </p:nvGrpSpPr>
          <p:grpSpPr>
            <a:xfrm>
              <a:off x="8400126" y="4508259"/>
              <a:ext cx="3190780" cy="1340234"/>
              <a:chOff x="8400126" y="4508259"/>
              <a:chExt cx="3190780" cy="1340234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8400126" y="4508259"/>
                <a:ext cx="3190780" cy="1083906"/>
                <a:chOff x="4724084" y="2105590"/>
                <a:chExt cx="3190780" cy="1083906"/>
              </a:xfrm>
            </p:grpSpPr>
            <p:sp>
              <p:nvSpPr>
                <p:cNvPr id="67" name="文本框 66"/>
                <p:cNvSpPr txBox="1"/>
                <p:nvPr/>
              </p:nvSpPr>
              <p:spPr>
                <a:xfrm>
                  <a:off x="4815751" y="2463744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6033759" y="2762989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文本框 69"/>
                <p:cNvSpPr txBox="1"/>
                <p:nvPr/>
              </p:nvSpPr>
              <p:spPr>
                <a:xfrm>
                  <a:off x="7159528" y="2789386"/>
                  <a:ext cx="75533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160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4724084" y="2105590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2" name="文本框 71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6" name="文本框 75"/>
              <p:cNvSpPr txBox="1"/>
              <p:nvPr/>
            </p:nvSpPr>
            <p:spPr>
              <a:xfrm>
                <a:off x="8535591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02-4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562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2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0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6227" y="2548454"/>
            <a:ext cx="3140731" cy="1521599"/>
            <a:chOff x="3460227" y="2548454"/>
            <a:chExt cx="3140731" cy="1521599"/>
          </a:xfrm>
        </p:grpSpPr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60227" y="3608388"/>
              <a:ext cx="3140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2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4748722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44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89706"/>
            <a:ext cx="12192000" cy="2724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81525" y="2715752"/>
            <a:ext cx="3102949" cy="1804950"/>
            <a:chOff x="4581525" y="2715752"/>
            <a:chExt cx="3102949" cy="1804950"/>
          </a:xfrm>
        </p:grpSpPr>
        <p:grpSp>
          <p:nvGrpSpPr>
            <p:cNvPr id="17" name="组合 16"/>
            <p:cNvGrpSpPr/>
            <p:nvPr/>
          </p:nvGrpSpPr>
          <p:grpSpPr>
            <a:xfrm>
              <a:off x="4581525" y="2715752"/>
              <a:ext cx="3028950" cy="180495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8" name="同侧圆角矩形 17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5DA2"/>
                  </a:gs>
                  <a:gs pos="50000">
                    <a:srgbClr val="084B8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同侧圆角矩形 18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4791566" y="3983593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854338" y="397082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728289" y="3174676"/>
              <a:ext cx="1336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Page11-50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67438" y="3158745"/>
              <a:ext cx="1213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156</a:t>
              </a:r>
              <a:r>
                <a:rPr lang="zh-CN" altLang="en-US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342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1104" y="3778958"/>
            <a:ext cx="2952301" cy="1748010"/>
            <a:chOff x="741104" y="3778958"/>
            <a:chExt cx="2952301" cy="1748010"/>
          </a:xfrm>
        </p:grpSpPr>
        <p:grpSp>
          <p:nvGrpSpPr>
            <p:cNvPr id="16" name="组合 15"/>
            <p:cNvGrpSpPr/>
            <p:nvPr/>
          </p:nvGrpSpPr>
          <p:grpSpPr>
            <a:xfrm>
              <a:off x="741104" y="3778958"/>
              <a:ext cx="2933396" cy="174801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4" name="同侧圆角矩形 13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232E54"/>
                  </a:gs>
                  <a:gs pos="51000">
                    <a:srgbClr val="171D3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同侧圆角矩形 14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892830" y="501907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/01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3269" y="500190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65768" y="4189706"/>
              <a:ext cx="1203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Page1-10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304917" y="424997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93958" y="3608388"/>
            <a:ext cx="2995804" cy="1717800"/>
            <a:chOff x="8693958" y="3608388"/>
            <a:chExt cx="2995804" cy="1717800"/>
          </a:xfrm>
        </p:grpSpPr>
        <p:grpSp>
          <p:nvGrpSpPr>
            <p:cNvPr id="20" name="组合 19"/>
            <p:cNvGrpSpPr/>
            <p:nvPr/>
          </p:nvGrpSpPr>
          <p:grpSpPr>
            <a:xfrm>
              <a:off x="8693958" y="3608388"/>
              <a:ext cx="2882704" cy="171780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21" name="同侧圆角矩形 20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6675"/>
                  </a:gs>
                  <a:gs pos="51000">
                    <a:srgbClr val="084D58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同侧圆角矩形 21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8888685" y="481723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859626" y="4810933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748907" y="3994884"/>
              <a:ext cx="1469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Page60-100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211882" y="405706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713" y="1350930"/>
            <a:ext cx="3720258" cy="712230"/>
            <a:chOff x="366713" y="969930"/>
            <a:chExt cx="3720258" cy="712230"/>
          </a:xfrm>
        </p:grpSpPr>
        <p:sp>
          <p:nvSpPr>
            <p:cNvPr id="51" name="文本框 50"/>
            <p:cNvSpPr txBox="1"/>
            <p:nvPr/>
          </p:nvSpPr>
          <p:spPr>
            <a:xfrm>
              <a:off x="1311774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66713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07309" y="1350930"/>
            <a:ext cx="3720258" cy="712230"/>
            <a:chOff x="4307309" y="969930"/>
            <a:chExt cx="3720258" cy="712230"/>
          </a:xfrm>
        </p:grpSpPr>
        <p:sp>
          <p:nvSpPr>
            <p:cNvPr id="53" name="文本框 52"/>
            <p:cNvSpPr txBox="1"/>
            <p:nvPr/>
          </p:nvSpPr>
          <p:spPr>
            <a:xfrm>
              <a:off x="5252370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307309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28830" y="1350930"/>
            <a:ext cx="3720258" cy="712230"/>
            <a:chOff x="8028830" y="969930"/>
            <a:chExt cx="3720258" cy="712230"/>
          </a:xfrm>
        </p:grpSpPr>
        <p:sp>
          <p:nvSpPr>
            <p:cNvPr id="55" name="文本框 54"/>
            <p:cNvSpPr txBox="1"/>
            <p:nvPr/>
          </p:nvSpPr>
          <p:spPr>
            <a:xfrm>
              <a:off x="8973891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028830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62" name="任意多边形 61"/>
          <p:cNvSpPr/>
          <p:nvPr/>
        </p:nvSpPr>
        <p:spPr>
          <a:xfrm rot="16200000">
            <a:off x="2126783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171D3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16200000">
            <a:off x="6067379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5DA2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16200000">
            <a:off x="9788900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667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7046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201225" y="2844801"/>
            <a:ext cx="3291840" cy="3291840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005634495"/>
              </p:ext>
            </p:extLst>
          </p:nvPr>
        </p:nvGraphicFramePr>
        <p:xfrm>
          <a:off x="1642171" y="1363928"/>
          <a:ext cx="2490788" cy="44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815486" y="4645300"/>
            <a:ext cx="1280514" cy="213567"/>
            <a:chOff x="4560888" y="4637151"/>
            <a:chExt cx="1845386" cy="307777"/>
          </a:xfrm>
        </p:grpSpPr>
        <p:sp>
          <p:nvSpPr>
            <p:cNvPr id="6" name="流程图: 联系 5"/>
            <p:cNvSpPr/>
            <p:nvPr/>
          </p:nvSpPr>
          <p:spPr>
            <a:xfrm>
              <a:off x="4560888" y="4680167"/>
              <a:ext cx="246743" cy="246743"/>
            </a:xfrm>
            <a:prstGeom prst="flowChartConnector">
              <a:avLst/>
            </a:prstGeom>
            <a:solidFill>
              <a:srgbClr val="348AB6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07631" y="4637151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15486" y="5028303"/>
            <a:ext cx="1280514" cy="213567"/>
            <a:chOff x="4560888" y="5020154"/>
            <a:chExt cx="1845386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4560888" y="5043024"/>
              <a:ext cx="246743" cy="246743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7631" y="502015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15486" y="5375865"/>
            <a:ext cx="1280514" cy="213567"/>
            <a:chOff x="4560888" y="5367716"/>
            <a:chExt cx="184538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4560888" y="5398621"/>
              <a:ext cx="246743" cy="246743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07631" y="536771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621427" y="4846571"/>
            <a:ext cx="5416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7085" y="1796587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903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2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Graphic spid="4" grpId="0">
        <p:bldSub>
          <a:bldChart bld="category"/>
        </p:bldSub>
      </p:bldGraphic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125226" y="1570554"/>
            <a:ext cx="3601958" cy="3601958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241876890"/>
              </p:ext>
            </p:extLst>
          </p:nvPr>
        </p:nvGraphicFramePr>
        <p:xfrm>
          <a:off x="2961640" y="1595589"/>
          <a:ext cx="8128000" cy="330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056688" y="3972704"/>
            <a:ext cx="1768414" cy="307777"/>
            <a:chOff x="9056688" y="3972704"/>
            <a:chExt cx="1768414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9056688" y="4042547"/>
              <a:ext cx="168093" cy="168092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226459" y="397270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56688" y="4378586"/>
            <a:ext cx="1766736" cy="307777"/>
            <a:chOff x="9056688" y="4378586"/>
            <a:chExt cx="176673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9056688" y="4448429"/>
              <a:ext cx="168093" cy="168092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24781" y="437858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75582" y="5826599"/>
            <a:ext cx="9414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46029" y="1833277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12,130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079252" y="4300198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12,000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62331" y="2450910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12,100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584614" y="2143133"/>
            <a:ext cx="377026" cy="2560787"/>
            <a:chOff x="2584614" y="2143133"/>
            <a:chExt cx="377026" cy="2560787"/>
          </a:xfrm>
        </p:grpSpPr>
        <p:sp>
          <p:nvSpPr>
            <p:cNvPr id="11" name="文本框 10"/>
            <p:cNvSpPr txBox="1"/>
            <p:nvPr/>
          </p:nvSpPr>
          <p:spPr>
            <a:xfrm>
              <a:off x="2584614" y="214313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584614" y="2911354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584614" y="3620136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584614" y="439614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44986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00"/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0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00"/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400"/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"/>
                            </p:stCondLst>
                            <p:childTnLst>
                              <p:par>
                                <p:cTn id="10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Graphic spid="6" grpId="0" uiExpand="1">
        <p:bldSub>
          <a:bldChart bld="categoryEl"/>
        </p:bldSub>
      </p:bldGraphic>
      <p:bldP spid="18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965126" y="1151995"/>
            <a:ext cx="7636074" cy="5090716"/>
            <a:chOff x="2032000" y="719666"/>
            <a:chExt cx="8128000" cy="5418668"/>
          </a:xfrm>
        </p:grpSpPr>
        <p:graphicFrame>
          <p:nvGraphicFramePr>
            <p:cNvPr id="5" name="图表 4"/>
            <p:cNvGraphicFramePr/>
            <p:nvPr>
              <p:extLst>
                <p:ext uri="{D42A27DB-BD31-4B8C-83A1-F6EECF244321}">
                  <p14:modId xmlns:p14="http://schemas.microsoft.com/office/powerpoint/2010/main" val="2584976551"/>
                </p:ext>
              </p:extLst>
            </p:nvPr>
          </p:nvGraphicFramePr>
          <p:xfrm>
            <a:off x="2032000" y="719666"/>
            <a:ext cx="8128000" cy="5418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134643" y="1467643"/>
              <a:ext cx="3922713" cy="3922713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10144" y="2787948"/>
            <a:ext cx="2086790" cy="1259318"/>
            <a:chOff x="4910144" y="2787948"/>
            <a:chExt cx="2086790" cy="1259318"/>
          </a:xfrm>
        </p:grpSpPr>
        <p:sp>
          <p:nvSpPr>
            <p:cNvPr id="13" name="文本框 12"/>
            <p:cNvSpPr txBox="1"/>
            <p:nvPr/>
          </p:nvSpPr>
          <p:spPr>
            <a:xfrm>
              <a:off x="4914152" y="3496117"/>
              <a:ext cx="20787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OUR COMPANY</a:t>
              </a:r>
              <a:endParaRPr lang="zh-CN" altLang="en-US" sz="2000" b="1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0144" y="3770267"/>
              <a:ext cx="2086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53668" y="2787948"/>
              <a:ext cx="13997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23</a:t>
              </a:r>
              <a:r>
                <a:rPr lang="en-US" altLang="zh-CN" sz="4000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dirty="0">
                <a:solidFill>
                  <a:srgbClr val="37ADE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67570" y="5816351"/>
            <a:ext cx="1979388" cy="523220"/>
            <a:chOff x="9667570" y="5816351"/>
            <a:chExt cx="1979388" cy="523220"/>
          </a:xfrm>
        </p:grpSpPr>
        <p:sp>
          <p:nvSpPr>
            <p:cNvPr id="16" name="文本框 15"/>
            <p:cNvSpPr txBox="1"/>
            <p:nvPr/>
          </p:nvSpPr>
          <p:spPr>
            <a:xfrm>
              <a:off x="9667570" y="5948739"/>
              <a:ext cx="303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$</a:t>
              </a:r>
              <a:endParaRPr lang="zh-CN" altLang="en-US" sz="16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819214" y="5816351"/>
              <a:ext cx="18277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3,622,887</a:t>
              </a:r>
              <a:endParaRPr lang="zh-CN" altLang="en-US" sz="28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353647" y="5579407"/>
            <a:ext cx="1288554" cy="369332"/>
            <a:chOff x="10353647" y="5579407"/>
            <a:chExt cx="1288554" cy="369332"/>
          </a:xfrm>
        </p:grpSpPr>
        <p:sp>
          <p:nvSpPr>
            <p:cNvPr id="18" name="矩形 17"/>
            <p:cNvSpPr/>
            <p:nvPr/>
          </p:nvSpPr>
          <p:spPr>
            <a:xfrm>
              <a:off x="10353647" y="5665036"/>
              <a:ext cx="198075" cy="198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514072" y="5579407"/>
              <a:ext cx="1128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dirty="0">
                  <a:solidFill>
                    <a:srgbClr val="275275"/>
                  </a:solidFill>
                </a:rPr>
                <a:t>Our work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677044" y="5401502"/>
            <a:ext cx="899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rgbClr val="275275"/>
                </a:solidFill>
              </a:rPr>
              <a:t>Date from:</a:t>
            </a:r>
            <a:endParaRPr lang="zh-CN" altLang="en-US" sz="1200" dirty="0">
              <a:solidFill>
                <a:srgbClr val="275275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0076" y="1684738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椭圆 23"/>
          <p:cNvSpPr/>
          <p:nvPr/>
        </p:nvSpPr>
        <p:spPr>
          <a:xfrm>
            <a:off x="4028181" y="1913769"/>
            <a:ext cx="3479481" cy="3479481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 rot="2631301">
            <a:off x="6610350" y="1866900"/>
            <a:ext cx="85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561053" y="4091852"/>
            <a:ext cx="2953019" cy="850361"/>
            <a:chOff x="7561053" y="4091852"/>
            <a:chExt cx="2953019" cy="850361"/>
          </a:xfrm>
        </p:grpSpPr>
        <p:sp>
          <p:nvSpPr>
            <p:cNvPr id="26" name="文本框 25"/>
            <p:cNvSpPr txBox="1"/>
            <p:nvPr/>
          </p:nvSpPr>
          <p:spPr>
            <a:xfrm>
              <a:off x="8104630" y="4499074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rot="7183276">
              <a:off x="7320538" y="4332367"/>
              <a:ext cx="850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part02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38878" y="5721057"/>
            <a:ext cx="2409442" cy="750898"/>
            <a:chOff x="4738878" y="5721057"/>
            <a:chExt cx="2409442" cy="750898"/>
          </a:xfrm>
        </p:grpSpPr>
        <p:sp>
          <p:nvSpPr>
            <p:cNvPr id="27" name="文本框 26"/>
            <p:cNvSpPr txBox="1"/>
            <p:nvPr/>
          </p:nvSpPr>
          <p:spPr>
            <a:xfrm>
              <a:off x="4738878" y="6164178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590875" y="5721057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part3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85086" y="4208298"/>
            <a:ext cx="2994873" cy="725327"/>
            <a:chOff x="1085086" y="4208298"/>
            <a:chExt cx="2994873" cy="725327"/>
          </a:xfrm>
        </p:grpSpPr>
        <p:sp>
          <p:nvSpPr>
            <p:cNvPr id="28" name="文本框 27"/>
            <p:cNvSpPr txBox="1"/>
            <p:nvPr/>
          </p:nvSpPr>
          <p:spPr>
            <a:xfrm>
              <a:off x="1085086" y="449907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 rot="14504004">
              <a:off x="3532629" y="4386296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part4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794346" y="1651566"/>
            <a:ext cx="2975038" cy="558325"/>
            <a:chOff x="1794346" y="1651566"/>
            <a:chExt cx="2975038" cy="558325"/>
          </a:xfrm>
        </p:grpSpPr>
        <p:sp>
          <p:nvSpPr>
            <p:cNvPr id="29" name="文本框 28"/>
            <p:cNvSpPr txBox="1"/>
            <p:nvPr/>
          </p:nvSpPr>
          <p:spPr>
            <a:xfrm>
              <a:off x="1794346" y="1651566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 rot="19219734">
              <a:off x="4044057" y="1840559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part5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6538071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饼形 31"/>
          <p:cNvSpPr/>
          <p:nvPr/>
        </p:nvSpPr>
        <p:spPr>
          <a:xfrm flipH="1">
            <a:off x="4542716" y="1552680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242D52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饼形 32"/>
          <p:cNvSpPr/>
          <p:nvPr/>
        </p:nvSpPr>
        <p:spPr>
          <a:xfrm flipH="1">
            <a:off x="5230103" y="2925964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26B9A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饼形 17"/>
          <p:cNvSpPr/>
          <p:nvPr/>
        </p:nvSpPr>
        <p:spPr>
          <a:xfrm>
            <a:off x="4549246" y="1552681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饼形 18"/>
          <p:cNvSpPr/>
          <p:nvPr/>
        </p:nvSpPr>
        <p:spPr>
          <a:xfrm>
            <a:off x="5236633" y="2927456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9000">
                <a:srgbClr val="242D52"/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饼形 34"/>
          <p:cNvSpPr/>
          <p:nvPr/>
        </p:nvSpPr>
        <p:spPr>
          <a:xfrm flipH="1">
            <a:off x="5723030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7AADE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组合 3"/>
          <p:cNvGrpSpPr/>
          <p:nvPr/>
        </p:nvGrpSpPr>
        <p:grpSpPr>
          <a:xfrm>
            <a:off x="5757398" y="1823951"/>
            <a:ext cx="1272718" cy="646331"/>
            <a:chOff x="5757398" y="1823951"/>
            <a:chExt cx="1272718" cy="646331"/>
          </a:xfrm>
        </p:grpSpPr>
        <p:sp>
          <p:nvSpPr>
            <p:cNvPr id="25" name="矩形 24"/>
            <p:cNvSpPr/>
            <p:nvPr/>
          </p:nvSpPr>
          <p:spPr>
            <a:xfrm>
              <a:off x="5757398" y="2193283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24099" y="1823951"/>
              <a:ext cx="90601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5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57398" y="3135946"/>
            <a:ext cx="1059519" cy="502702"/>
            <a:chOff x="5757398" y="3135946"/>
            <a:chExt cx="1059519" cy="502702"/>
          </a:xfrm>
        </p:grpSpPr>
        <p:sp>
          <p:nvSpPr>
            <p:cNvPr id="24" name="矩形 23"/>
            <p:cNvSpPr/>
            <p:nvPr/>
          </p:nvSpPr>
          <p:spPr>
            <a:xfrm>
              <a:off x="5757398" y="336164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124099" y="3135946"/>
              <a:ext cx="692818" cy="502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</a:t>
              </a:r>
              <a:r>
                <a:rPr lang="en-US" altLang="zh-CN" sz="2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 flipH="1">
            <a:off x="4132264" y="3901306"/>
            <a:ext cx="60007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132264" y="4309514"/>
            <a:ext cx="126269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132264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2488445" y="366795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488445" y="415036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2488445" y="456383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7526431" y="3916412"/>
            <a:ext cx="675733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832788" y="4309514"/>
            <a:ext cx="1387287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132513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8429466" y="360872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429466" y="409113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429466" y="450460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2" name="矩形 61"/>
          <p:cNvSpPr/>
          <p:nvPr/>
        </p:nvSpPr>
        <p:spPr>
          <a:xfrm>
            <a:off x="471011" y="5572099"/>
            <a:ext cx="11306175" cy="917601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饼形 21"/>
          <p:cNvSpPr/>
          <p:nvPr/>
        </p:nvSpPr>
        <p:spPr>
          <a:xfrm>
            <a:off x="5723031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8000">
                <a:srgbClr val="242D52"/>
              </a:gs>
              <a:gs pos="100000">
                <a:srgbClr val="00B0F0"/>
              </a:gs>
            </a:gsLst>
            <a:lin ang="19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" name="组合 2"/>
          <p:cNvGrpSpPr/>
          <p:nvPr/>
        </p:nvGrpSpPr>
        <p:grpSpPr>
          <a:xfrm>
            <a:off x="5772720" y="4091271"/>
            <a:ext cx="839591" cy="385107"/>
            <a:chOff x="5772720" y="4091271"/>
            <a:chExt cx="839591" cy="385107"/>
          </a:xfrm>
        </p:grpSpPr>
        <p:sp>
          <p:nvSpPr>
            <p:cNvPr id="38" name="矩形 37"/>
            <p:cNvSpPr/>
            <p:nvPr/>
          </p:nvSpPr>
          <p:spPr>
            <a:xfrm>
              <a:off x="6108647" y="4091271"/>
              <a:ext cx="5036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en-US" altLang="zh-CN" sz="1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2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772720" y="419937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2606099" y="5706679"/>
            <a:ext cx="753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pPr algn="ctr"/>
            <a:endParaRPr lang="en-US" altLang="zh-CN" sz="1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14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600"/>
                            </p:stCondLst>
                            <p:childTnLst>
                              <p:par>
                                <p:cTn id="8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9" grpId="0"/>
      <p:bldP spid="60" grpId="0"/>
      <p:bldP spid="61" grpId="0"/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31" name="椭圆 30"/>
          <p:cNvSpPr/>
          <p:nvPr/>
        </p:nvSpPr>
        <p:spPr>
          <a:xfrm>
            <a:off x="2120628" y="1338090"/>
            <a:ext cx="4920901" cy="4920901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20628" y="1664307"/>
            <a:ext cx="4268469" cy="4268469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20628" y="2009576"/>
            <a:ext cx="3577940" cy="3577932"/>
          </a:xfrm>
          <a:prstGeom prst="ellipse">
            <a:avLst/>
          </a:prstGeom>
          <a:solidFill>
            <a:srgbClr val="308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120628" y="2577935"/>
            <a:ext cx="2441221" cy="2441215"/>
          </a:xfrm>
          <a:prstGeom prst="ellipse">
            <a:avLst/>
          </a:prstGeom>
          <a:solidFill>
            <a:srgbClr val="3B7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20628" y="2914147"/>
            <a:ext cx="1768793" cy="1768789"/>
          </a:xfrm>
          <a:prstGeom prst="ellipse">
            <a:avLst/>
          </a:prstGeom>
          <a:solidFill>
            <a:srgbClr val="326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120628" y="3185636"/>
            <a:ext cx="1225813" cy="1225811"/>
          </a:xfrm>
          <a:prstGeom prst="ellipse">
            <a:avLst/>
          </a:prstGeom>
          <a:solidFill>
            <a:srgbClr val="2752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52883" y="3471228"/>
            <a:ext cx="541557" cy="597409"/>
            <a:chOff x="2552883" y="3471228"/>
            <a:chExt cx="541557" cy="597409"/>
          </a:xfrm>
        </p:grpSpPr>
        <p:sp>
          <p:nvSpPr>
            <p:cNvPr id="25" name="文本框 24"/>
            <p:cNvSpPr txBox="1"/>
            <p:nvPr/>
          </p:nvSpPr>
          <p:spPr>
            <a:xfrm>
              <a:off x="255288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2011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563525" y="3471228"/>
              <a:ext cx="5309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20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7293" y="3471228"/>
            <a:ext cx="518091" cy="597409"/>
            <a:chOff x="3327293" y="3471228"/>
            <a:chExt cx="518091" cy="597409"/>
          </a:xfrm>
        </p:grpSpPr>
        <p:sp>
          <p:nvSpPr>
            <p:cNvPr id="26" name="文本框 25"/>
            <p:cNvSpPr txBox="1"/>
            <p:nvPr/>
          </p:nvSpPr>
          <p:spPr>
            <a:xfrm>
              <a:off x="332729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2012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327293" y="3471228"/>
              <a:ext cx="490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35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34689" y="3471228"/>
            <a:ext cx="519694" cy="597409"/>
            <a:chOff x="3934689" y="3471228"/>
            <a:chExt cx="519694" cy="597409"/>
          </a:xfrm>
        </p:grpSpPr>
        <p:sp>
          <p:nvSpPr>
            <p:cNvPr id="27" name="文本框 26"/>
            <p:cNvSpPr txBox="1"/>
            <p:nvPr/>
          </p:nvSpPr>
          <p:spPr>
            <a:xfrm>
              <a:off x="3934689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34689" y="3471228"/>
              <a:ext cx="519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67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82534" y="3471228"/>
            <a:ext cx="599844" cy="597409"/>
            <a:chOff x="4782534" y="3471228"/>
            <a:chExt cx="599844" cy="597409"/>
          </a:xfrm>
        </p:grpSpPr>
        <p:sp>
          <p:nvSpPr>
            <p:cNvPr id="28" name="文本框 27"/>
            <p:cNvSpPr txBox="1"/>
            <p:nvPr/>
          </p:nvSpPr>
          <p:spPr>
            <a:xfrm>
              <a:off x="4782534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2014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782534" y="3471228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158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82650" y="3471228"/>
            <a:ext cx="679994" cy="597409"/>
            <a:chOff x="6082650" y="3471228"/>
            <a:chExt cx="679994" cy="597409"/>
          </a:xfrm>
        </p:grpSpPr>
        <p:sp>
          <p:nvSpPr>
            <p:cNvPr id="29" name="文本框 28"/>
            <p:cNvSpPr txBox="1"/>
            <p:nvPr/>
          </p:nvSpPr>
          <p:spPr>
            <a:xfrm>
              <a:off x="6082650" y="3791638"/>
              <a:ext cx="5341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20XX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082650" y="3471228"/>
              <a:ext cx="6799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378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59304" y="3360602"/>
            <a:ext cx="1123193" cy="714937"/>
            <a:chOff x="959304" y="3360602"/>
            <a:chExt cx="1123193" cy="714937"/>
          </a:xfrm>
        </p:grpSpPr>
        <p:sp>
          <p:nvSpPr>
            <p:cNvPr id="44" name="文本框 43"/>
            <p:cNvSpPr txBox="1"/>
            <p:nvPr/>
          </p:nvSpPr>
          <p:spPr>
            <a:xfrm>
              <a:off x="973776" y="3360602"/>
              <a:ext cx="11015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275275"/>
                  </a:solidFill>
                </a:rPr>
                <a:t>&gt;50</a:t>
              </a:r>
              <a:r>
                <a:rPr lang="en-US" altLang="zh-CN" sz="1400" b="1" dirty="0">
                  <a:solidFill>
                    <a:srgbClr val="275275"/>
                  </a:solidFill>
                </a:rPr>
                <a:t>%</a:t>
              </a:r>
              <a:endParaRPr lang="zh-CN" altLang="en-US" sz="1400" b="1" dirty="0">
                <a:solidFill>
                  <a:srgbClr val="275275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59304" y="3798540"/>
              <a:ext cx="11231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61" name="等腰三角形 60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08727" y="2208603"/>
            <a:ext cx="3750738" cy="862221"/>
            <a:chOff x="7908727" y="2208603"/>
            <a:chExt cx="3750738" cy="862221"/>
          </a:xfrm>
        </p:grpSpPr>
        <p:sp>
          <p:nvSpPr>
            <p:cNvPr id="48" name="文本框 47"/>
            <p:cNvSpPr txBox="1"/>
            <p:nvPr/>
          </p:nvSpPr>
          <p:spPr>
            <a:xfrm>
              <a:off x="7939207" y="220860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39207" y="260915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908727" y="230361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7908727" y="3558315"/>
            <a:ext cx="3750738" cy="862221"/>
            <a:chOff x="7908727" y="3558315"/>
            <a:chExt cx="3750738" cy="862221"/>
          </a:xfrm>
        </p:grpSpPr>
        <p:sp>
          <p:nvSpPr>
            <p:cNvPr id="50" name="文本框 49"/>
            <p:cNvSpPr txBox="1"/>
            <p:nvPr/>
          </p:nvSpPr>
          <p:spPr>
            <a:xfrm>
              <a:off x="7939207" y="355831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939207" y="395887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7908727" y="3613874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7908727" y="4977951"/>
            <a:ext cx="3750738" cy="862221"/>
            <a:chOff x="7908727" y="4977951"/>
            <a:chExt cx="3750738" cy="862221"/>
          </a:xfrm>
        </p:grpSpPr>
        <p:sp>
          <p:nvSpPr>
            <p:cNvPr id="52" name="文本框 51"/>
            <p:cNvSpPr txBox="1"/>
            <p:nvPr/>
          </p:nvSpPr>
          <p:spPr>
            <a:xfrm>
              <a:off x="7939207" y="4977951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939207" y="53785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7908727" y="505075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58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17831" y="1849438"/>
            <a:ext cx="2800350" cy="2800350"/>
            <a:chOff x="8458200" y="628650"/>
            <a:chExt cx="2800350" cy="28003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弧形 2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16200000"/>
                <a:gd name="adj2" fmla="val 2063351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弧形 3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2695987"/>
                <a:gd name="adj2" fmla="val 8404188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弧形 4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9273960"/>
                <a:gd name="adj2" fmla="val 1528611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4717831" y="1835675"/>
            <a:ext cx="2800350" cy="2800348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7710805" y="33104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3640773" y="27008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077474" y="4761083"/>
            <a:ext cx="0" cy="671345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032933" y="2906956"/>
            <a:ext cx="2170146" cy="757652"/>
            <a:chOff x="5032933" y="2906956"/>
            <a:chExt cx="2170146" cy="757652"/>
          </a:xfrm>
        </p:grpSpPr>
        <p:grpSp>
          <p:nvGrpSpPr>
            <p:cNvPr id="18" name="组合 17"/>
            <p:cNvGrpSpPr/>
            <p:nvPr/>
          </p:nvGrpSpPr>
          <p:grpSpPr>
            <a:xfrm>
              <a:off x="5889253" y="2906956"/>
              <a:ext cx="457506" cy="380511"/>
              <a:chOff x="4183272" y="3011834"/>
              <a:chExt cx="457506" cy="380511"/>
            </a:xfrm>
          </p:grpSpPr>
          <p:sp>
            <p:nvSpPr>
              <p:cNvPr id="12" name="Freeform 171"/>
              <p:cNvSpPr>
                <a:spLocks/>
              </p:cNvSpPr>
              <p:nvPr/>
            </p:nvSpPr>
            <p:spPr bwMode="auto">
              <a:xfrm>
                <a:off x="4183272" y="3059816"/>
                <a:ext cx="399481" cy="239912"/>
              </a:xfrm>
              <a:custGeom>
                <a:avLst/>
                <a:gdLst>
                  <a:gd name="T0" fmla="*/ 71 w 151"/>
                  <a:gd name="T1" fmla="*/ 91 h 91"/>
                  <a:gd name="T2" fmla="*/ 4 w 151"/>
                  <a:gd name="T3" fmla="*/ 65 h 91"/>
                  <a:gd name="T4" fmla="*/ 1 w 151"/>
                  <a:gd name="T5" fmla="*/ 59 h 91"/>
                  <a:gd name="T6" fmla="*/ 7 w 151"/>
                  <a:gd name="T7" fmla="*/ 55 h 91"/>
                  <a:gd name="T8" fmla="*/ 68 w 151"/>
                  <a:gd name="T9" fmla="*/ 78 h 91"/>
                  <a:gd name="T10" fmla="*/ 142 w 151"/>
                  <a:gd name="T11" fmla="*/ 2 h 91"/>
                  <a:gd name="T12" fmla="*/ 149 w 151"/>
                  <a:gd name="T13" fmla="*/ 2 h 91"/>
                  <a:gd name="T14" fmla="*/ 149 w 151"/>
                  <a:gd name="T15" fmla="*/ 9 h 91"/>
                  <a:gd name="T16" fmla="*/ 71 w 151"/>
                  <a:gd name="T1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91">
                    <a:moveTo>
                      <a:pt x="71" y="91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1" y="64"/>
                      <a:pt x="0" y="61"/>
                      <a:pt x="1" y="59"/>
                    </a:cubicBezTo>
                    <a:cubicBezTo>
                      <a:pt x="2" y="56"/>
                      <a:pt x="5" y="54"/>
                      <a:pt x="7" y="55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4" y="0"/>
                      <a:pt x="147" y="0"/>
                      <a:pt x="149" y="2"/>
                    </a:cubicBezTo>
                    <a:cubicBezTo>
                      <a:pt x="151" y="4"/>
                      <a:pt x="151" y="7"/>
                      <a:pt x="149" y="9"/>
                    </a:cubicBezTo>
                    <a:lnTo>
                      <a:pt x="71" y="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72"/>
              <p:cNvSpPr>
                <a:spLocks/>
              </p:cNvSpPr>
              <p:nvPr/>
            </p:nvSpPr>
            <p:spPr bwMode="auto">
              <a:xfrm>
                <a:off x="4511337" y="3011834"/>
                <a:ext cx="118282" cy="119398"/>
              </a:xfrm>
              <a:custGeom>
                <a:avLst/>
                <a:gdLst>
                  <a:gd name="T0" fmla="*/ 78 w 106"/>
                  <a:gd name="T1" fmla="*/ 107 h 107"/>
                  <a:gd name="T2" fmla="*/ 106 w 106"/>
                  <a:gd name="T3" fmla="*/ 0 h 107"/>
                  <a:gd name="T4" fmla="*/ 0 w 106"/>
                  <a:gd name="T5" fmla="*/ 31 h 107"/>
                  <a:gd name="T6" fmla="*/ 78 w 106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07">
                    <a:moveTo>
                      <a:pt x="78" y="107"/>
                    </a:moveTo>
                    <a:lnTo>
                      <a:pt x="106" y="0"/>
                    </a:lnTo>
                    <a:lnTo>
                      <a:pt x="0" y="31"/>
                    </a:lnTo>
                    <a:lnTo>
                      <a:pt x="78" y="1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73"/>
              <p:cNvSpPr>
                <a:spLocks/>
              </p:cNvSpPr>
              <p:nvPr/>
            </p:nvSpPr>
            <p:spPr bwMode="auto">
              <a:xfrm>
                <a:off x="4183272" y="3262903"/>
                <a:ext cx="98196" cy="129441"/>
              </a:xfrm>
              <a:custGeom>
                <a:avLst/>
                <a:gdLst>
                  <a:gd name="T0" fmla="*/ 0 w 88"/>
                  <a:gd name="T1" fmla="*/ 0 h 116"/>
                  <a:gd name="T2" fmla="*/ 0 w 88"/>
                  <a:gd name="T3" fmla="*/ 116 h 116"/>
                  <a:gd name="T4" fmla="*/ 88 w 88"/>
                  <a:gd name="T5" fmla="*/ 116 h 116"/>
                  <a:gd name="T6" fmla="*/ 88 w 88"/>
                  <a:gd name="T7" fmla="*/ 33 h 116"/>
                  <a:gd name="T8" fmla="*/ 0 w 88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0" y="0"/>
                    </a:moveTo>
                    <a:lnTo>
                      <a:pt x="0" y="116"/>
                    </a:lnTo>
                    <a:lnTo>
                      <a:pt x="88" y="116"/>
                    </a:lnTo>
                    <a:lnTo>
                      <a:pt x="88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74"/>
              <p:cNvSpPr>
                <a:spLocks/>
              </p:cNvSpPr>
              <p:nvPr/>
            </p:nvSpPr>
            <p:spPr bwMode="auto">
              <a:xfrm>
                <a:off x="4302670" y="3307538"/>
                <a:ext cx="100428" cy="84806"/>
              </a:xfrm>
              <a:custGeom>
                <a:avLst/>
                <a:gdLst>
                  <a:gd name="T0" fmla="*/ 68 w 90"/>
                  <a:gd name="T1" fmla="*/ 26 h 76"/>
                  <a:gd name="T2" fmla="*/ 0 w 90"/>
                  <a:gd name="T3" fmla="*/ 0 h 76"/>
                  <a:gd name="T4" fmla="*/ 0 w 90"/>
                  <a:gd name="T5" fmla="*/ 76 h 76"/>
                  <a:gd name="T6" fmla="*/ 90 w 90"/>
                  <a:gd name="T7" fmla="*/ 76 h 76"/>
                  <a:gd name="T8" fmla="*/ 90 w 90"/>
                  <a:gd name="T9" fmla="*/ 7 h 76"/>
                  <a:gd name="T10" fmla="*/ 68 w 90"/>
                  <a:gd name="T11" fmla="*/ 2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6">
                    <a:moveTo>
                      <a:pt x="68" y="26"/>
                    </a:moveTo>
                    <a:lnTo>
                      <a:pt x="0" y="0"/>
                    </a:lnTo>
                    <a:lnTo>
                      <a:pt x="0" y="76"/>
                    </a:lnTo>
                    <a:lnTo>
                      <a:pt x="90" y="76"/>
                    </a:lnTo>
                    <a:lnTo>
                      <a:pt x="90" y="7"/>
                    </a:lnTo>
                    <a:lnTo>
                      <a:pt x="68" y="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75"/>
              <p:cNvSpPr>
                <a:spLocks/>
              </p:cNvSpPr>
              <p:nvPr/>
            </p:nvSpPr>
            <p:spPr bwMode="auto">
              <a:xfrm>
                <a:off x="4420952" y="3191488"/>
                <a:ext cx="100428" cy="200856"/>
              </a:xfrm>
              <a:custGeom>
                <a:avLst/>
                <a:gdLst>
                  <a:gd name="T0" fmla="*/ 0 w 90"/>
                  <a:gd name="T1" fmla="*/ 92 h 180"/>
                  <a:gd name="T2" fmla="*/ 0 w 90"/>
                  <a:gd name="T3" fmla="*/ 180 h 180"/>
                  <a:gd name="T4" fmla="*/ 90 w 90"/>
                  <a:gd name="T5" fmla="*/ 180 h 180"/>
                  <a:gd name="T6" fmla="*/ 90 w 90"/>
                  <a:gd name="T7" fmla="*/ 0 h 180"/>
                  <a:gd name="T8" fmla="*/ 0 w 90"/>
                  <a:gd name="T9" fmla="*/ 9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80">
                    <a:moveTo>
                      <a:pt x="0" y="92"/>
                    </a:moveTo>
                    <a:lnTo>
                      <a:pt x="0" y="180"/>
                    </a:lnTo>
                    <a:lnTo>
                      <a:pt x="90" y="180"/>
                    </a:lnTo>
                    <a:lnTo>
                      <a:pt x="9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6"/>
              <p:cNvSpPr>
                <a:spLocks/>
              </p:cNvSpPr>
              <p:nvPr/>
            </p:nvSpPr>
            <p:spPr bwMode="auto">
              <a:xfrm>
                <a:off x="4540350" y="3143506"/>
                <a:ext cx="100428" cy="248839"/>
              </a:xfrm>
              <a:custGeom>
                <a:avLst/>
                <a:gdLst>
                  <a:gd name="T0" fmla="*/ 23 w 90"/>
                  <a:gd name="T1" fmla="*/ 0 h 223"/>
                  <a:gd name="T2" fmla="*/ 0 w 90"/>
                  <a:gd name="T3" fmla="*/ 26 h 223"/>
                  <a:gd name="T4" fmla="*/ 0 w 90"/>
                  <a:gd name="T5" fmla="*/ 223 h 223"/>
                  <a:gd name="T6" fmla="*/ 90 w 90"/>
                  <a:gd name="T7" fmla="*/ 223 h 223"/>
                  <a:gd name="T8" fmla="*/ 90 w 90"/>
                  <a:gd name="T9" fmla="*/ 71 h 223"/>
                  <a:gd name="T10" fmla="*/ 23 w 90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223">
                    <a:moveTo>
                      <a:pt x="23" y="0"/>
                    </a:moveTo>
                    <a:lnTo>
                      <a:pt x="0" y="26"/>
                    </a:lnTo>
                    <a:lnTo>
                      <a:pt x="0" y="223"/>
                    </a:lnTo>
                    <a:lnTo>
                      <a:pt x="90" y="223"/>
                    </a:lnTo>
                    <a:lnTo>
                      <a:pt x="90" y="7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032933" y="329527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3698876" y="2182665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1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23586" y="4781459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2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36573" y="2799786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3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50970" y="3333385"/>
            <a:ext cx="3720258" cy="740533"/>
            <a:chOff x="7650970" y="3333385"/>
            <a:chExt cx="3720258" cy="740533"/>
          </a:xfrm>
        </p:grpSpPr>
        <p:sp>
          <p:nvSpPr>
            <p:cNvPr id="29" name="文本框 28"/>
            <p:cNvSpPr txBox="1"/>
            <p:nvPr/>
          </p:nvSpPr>
          <p:spPr>
            <a:xfrm>
              <a:off x="7650970" y="333338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50970" y="361225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3594" y="2799786"/>
            <a:ext cx="3720258" cy="716711"/>
            <a:chOff x="763594" y="2799786"/>
            <a:chExt cx="3720258" cy="716711"/>
          </a:xfrm>
        </p:grpSpPr>
        <p:sp>
          <p:nvSpPr>
            <p:cNvPr id="31" name="文本框 30"/>
            <p:cNvSpPr txBox="1"/>
            <p:nvPr/>
          </p:nvSpPr>
          <p:spPr>
            <a:xfrm>
              <a:off x="2313706" y="279978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63594" y="3054832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63029" y="5568453"/>
            <a:ext cx="3720258" cy="716711"/>
            <a:chOff x="4163029" y="5568453"/>
            <a:chExt cx="3720258" cy="716711"/>
          </a:xfrm>
        </p:grpSpPr>
        <p:sp>
          <p:nvSpPr>
            <p:cNvPr id="33" name="文本框 32"/>
            <p:cNvSpPr txBox="1"/>
            <p:nvPr/>
          </p:nvSpPr>
          <p:spPr>
            <a:xfrm>
              <a:off x="4938085" y="556845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63029" y="58234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363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3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31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9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20"/>
                            </p:stCondLst>
                            <p:childTnLst>
                              <p:par>
                                <p:cTn id="3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1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348546" y="3849217"/>
            <a:ext cx="166946" cy="16694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139936" y="2165164"/>
            <a:ext cx="3015744" cy="737240"/>
            <a:chOff x="8139936" y="2165164"/>
            <a:chExt cx="3015744" cy="737240"/>
          </a:xfrm>
        </p:grpSpPr>
        <p:sp>
          <p:nvSpPr>
            <p:cNvPr id="13" name="文本框 12"/>
            <p:cNvSpPr txBox="1"/>
            <p:nvPr/>
          </p:nvSpPr>
          <p:spPr>
            <a:xfrm>
              <a:off x="8139936" y="216516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139936" y="2440739"/>
              <a:ext cx="301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73040" y="1306354"/>
            <a:ext cx="2724150" cy="2724150"/>
            <a:chOff x="5273040" y="1306354"/>
            <a:chExt cx="2724150" cy="2724150"/>
          </a:xfrm>
        </p:grpSpPr>
        <p:sp>
          <p:nvSpPr>
            <p:cNvPr id="3" name="椭圆 2"/>
            <p:cNvSpPr/>
            <p:nvPr/>
          </p:nvSpPr>
          <p:spPr>
            <a:xfrm>
              <a:off x="5273040" y="1306354"/>
              <a:ext cx="2724150" cy="2724150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09398" y="2306269"/>
              <a:ext cx="118494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3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5389039" y="1411421"/>
              <a:ext cx="2531634" cy="2531634"/>
            </a:xfrm>
            <a:prstGeom prst="arc">
              <a:avLst>
                <a:gd name="adj1" fmla="val 15977252"/>
                <a:gd name="adj2" fmla="val 14809548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74094" y="5074071"/>
            <a:ext cx="2072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148965" y="4256723"/>
            <a:ext cx="1809750" cy="1809750"/>
            <a:chOff x="3148965" y="4256723"/>
            <a:chExt cx="1809750" cy="1809750"/>
          </a:xfrm>
        </p:grpSpPr>
        <p:sp>
          <p:nvSpPr>
            <p:cNvPr id="4" name="椭圆 3"/>
            <p:cNvSpPr/>
            <p:nvPr/>
          </p:nvSpPr>
          <p:spPr>
            <a:xfrm>
              <a:off x="3148965" y="4256723"/>
              <a:ext cx="1809750" cy="1809750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645715" y="4888499"/>
              <a:ext cx="8162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82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3246118" y="4373166"/>
              <a:ext cx="1615442" cy="1615440"/>
            </a:xfrm>
            <a:prstGeom prst="arc">
              <a:avLst>
                <a:gd name="adj1" fmla="val 16785431"/>
                <a:gd name="adj2" fmla="val 11123000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338581" y="4348019"/>
            <a:ext cx="257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8160891" y="3981292"/>
            <a:ext cx="1095375" cy="1095375"/>
            <a:chOff x="8160891" y="3981292"/>
            <a:chExt cx="1095375" cy="1095375"/>
          </a:xfrm>
        </p:grpSpPr>
        <p:sp>
          <p:nvSpPr>
            <p:cNvPr id="5" name="椭圆 4"/>
            <p:cNvSpPr/>
            <p:nvPr/>
          </p:nvSpPr>
          <p:spPr>
            <a:xfrm>
              <a:off x="8160891" y="3981292"/>
              <a:ext cx="1095375" cy="1095375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58967" y="4340744"/>
              <a:ext cx="607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55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弧形 24"/>
            <p:cNvSpPr/>
            <p:nvPr/>
          </p:nvSpPr>
          <p:spPr>
            <a:xfrm>
              <a:off x="8243206" y="4063608"/>
              <a:ext cx="930743" cy="930742"/>
            </a:xfrm>
            <a:prstGeom prst="arc">
              <a:avLst>
                <a:gd name="adj1" fmla="val 19593509"/>
                <a:gd name="adj2" fmla="val 7891899"/>
              </a:avLst>
            </a:prstGeom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02248" y="1365357"/>
            <a:ext cx="1599613" cy="1599613"/>
            <a:chOff x="2802248" y="1365357"/>
            <a:chExt cx="1599613" cy="159961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" name="椭圆 1"/>
            <p:cNvSpPr/>
            <p:nvPr/>
          </p:nvSpPr>
          <p:spPr>
            <a:xfrm>
              <a:off x="2802248" y="1365357"/>
              <a:ext cx="1599613" cy="1599613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223987" y="1917519"/>
              <a:ext cx="7617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78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>
              <a:off x="2871767" y="1467761"/>
              <a:ext cx="1422738" cy="1422736"/>
            </a:xfrm>
            <a:prstGeom prst="arc">
              <a:avLst>
                <a:gd name="adj1" fmla="val 17608911"/>
                <a:gd name="adj2" fmla="val 11134459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62" y="2058236"/>
            <a:ext cx="2170146" cy="952519"/>
            <a:chOff x="915515" y="2197117"/>
            <a:chExt cx="2170146" cy="952519"/>
          </a:xfrm>
        </p:grpSpPr>
        <p:sp>
          <p:nvSpPr>
            <p:cNvPr id="16" name="文本框 15"/>
            <p:cNvSpPr txBox="1"/>
            <p:nvPr/>
          </p:nvSpPr>
          <p:spPr>
            <a:xfrm>
              <a:off x="990157" y="2197117"/>
              <a:ext cx="20720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15515" y="278030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8160891" y="1763405"/>
            <a:ext cx="232275" cy="232275"/>
          </a:xfrm>
          <a:prstGeom prst="ellipse">
            <a:avLst/>
          </a:prstGeom>
          <a:solidFill>
            <a:srgbClr val="242D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7289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5" grpId="0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913" y="2713038"/>
            <a:ext cx="11306175" cy="1790700"/>
          </a:xfrm>
          <a:prstGeom prst="rect">
            <a:avLst/>
          </a:prstGeom>
          <a:gradFill>
            <a:gsLst>
              <a:gs pos="29000">
                <a:srgbClr val="2867A2"/>
              </a:gs>
              <a:gs pos="100000">
                <a:srgbClr val="3ECAFB"/>
              </a:gs>
            </a:gsLst>
            <a:lin ang="15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2538" y="311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zh-CN" altLang="en-US" sz="5400" b="1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52538" y="4913680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5854" y="157168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25854" y="1948470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25854" y="3182154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25854" y="3558937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5854" y="4906425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25854" y="5283208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5854" y="6516892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52538" y="167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flipV="1">
            <a:off x="1577890" y="2684814"/>
            <a:ext cx="447675" cy="171450"/>
          </a:xfrm>
          <a:prstGeom prst="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flipV="1">
            <a:off x="1577890" y="4473066"/>
            <a:ext cx="447675" cy="171450"/>
          </a:xfrm>
          <a:prstGeom prst="triangle">
            <a:avLst/>
          </a:prstGeom>
          <a:solidFill>
            <a:srgbClr val="329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9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7096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4700"/>
                                  </p:stCondLst>
                                  <p:iterate type="lt">
                                    <p:tmPct val="6106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grpId="0" nodeType="withEffect">
                                  <p:stCondLst>
                                    <p:cond delay="6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2" fill="hold" grpId="0" nodeType="withEffect">
                                  <p:stCondLst>
                                    <p:cond delay="7700"/>
                                  </p:stCondLst>
                                  <p:iterate type="lt">
                                    <p:tmPct val="495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6" grpId="0"/>
      <p:bldP spid="4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505200" cy="1612603"/>
            <a:chOff x="3058163" y="2548454"/>
            <a:chExt cx="3505200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47870" y="2548454"/>
            <a:ext cx="2268142" cy="1612603"/>
            <a:chOff x="6947870" y="2548454"/>
            <a:chExt cx="2268142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flipV="1">
              <a:off x="781669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90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899984" y="1118936"/>
            <a:ext cx="6392032" cy="4261354"/>
            <a:chOff x="3475868" y="929736"/>
            <a:chExt cx="6392032" cy="4261354"/>
          </a:xfrm>
        </p:grpSpPr>
        <p:graphicFrame>
          <p:nvGraphicFramePr>
            <p:cNvPr id="5" name="图表 4"/>
            <p:cNvGraphicFramePr/>
            <p:nvPr>
              <p:extLst/>
            </p:nvPr>
          </p:nvGraphicFramePr>
          <p:xfrm>
            <a:off x="3475868" y="929736"/>
            <a:ext cx="6392032" cy="42613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885568" y="1255047"/>
              <a:ext cx="3572632" cy="3572632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60924" y="2736290"/>
            <a:ext cx="1432626" cy="972282"/>
            <a:chOff x="5360924" y="2736290"/>
            <a:chExt cx="1432626" cy="972282"/>
          </a:xfrm>
        </p:grpSpPr>
        <p:sp>
          <p:nvSpPr>
            <p:cNvPr id="10" name="文本框 9"/>
            <p:cNvSpPr txBox="1"/>
            <p:nvPr/>
          </p:nvSpPr>
          <p:spPr>
            <a:xfrm>
              <a:off x="5690279" y="2736290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sz="14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645258" y="3123797"/>
              <a:ext cx="11079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6188</a:t>
              </a:r>
              <a:endParaRPr lang="zh-CN" altLang="en-US" sz="3200" b="1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51894" y="2964350"/>
              <a:ext cx="13416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OUR  SERVICES</a:t>
              </a:r>
              <a:endParaRPr lang="zh-CN" altLang="en-US" sz="12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60924" y="3230761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￥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2913" y="6489700"/>
            <a:ext cx="11310307" cy="0"/>
            <a:chOff x="442913" y="6489700"/>
            <a:chExt cx="11310307" cy="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3955652" y="6489700"/>
              <a:ext cx="4264423" cy="0"/>
            </a:xfrm>
            <a:prstGeom prst="line">
              <a:avLst/>
            </a:prstGeom>
            <a:ln w="1270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42913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220075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442913" y="5821938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52" name="文本框 51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54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5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6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4832" y="849267"/>
            <a:ext cx="3720258" cy="1146688"/>
            <a:chOff x="7964832" y="849267"/>
            <a:chExt cx="3720258" cy="1146688"/>
          </a:xfrm>
        </p:grpSpPr>
        <p:grpSp>
          <p:nvGrpSpPr>
            <p:cNvPr id="3" name="组合 2"/>
            <p:cNvGrpSpPr/>
            <p:nvPr/>
          </p:nvGrpSpPr>
          <p:grpSpPr>
            <a:xfrm>
              <a:off x="7964832" y="849267"/>
              <a:ext cx="3720258" cy="1146688"/>
              <a:chOff x="7964832" y="849267"/>
              <a:chExt cx="3720258" cy="114668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060348" y="849267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35</a:t>
                </a:r>
                <a:r>
                  <a:rPr lang="en-US" altLang="zh-CN" sz="1100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0399D8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964832" y="1297415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0399D8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964832" y="1565068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8060348" y="906619"/>
              <a:ext cx="0" cy="3581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150550" y="4019838"/>
            <a:ext cx="3720258" cy="1195038"/>
            <a:chOff x="8150550" y="4019838"/>
            <a:chExt cx="3720258" cy="1195038"/>
          </a:xfrm>
        </p:grpSpPr>
        <p:grpSp>
          <p:nvGrpSpPr>
            <p:cNvPr id="4" name="组合 3"/>
            <p:cNvGrpSpPr/>
            <p:nvPr/>
          </p:nvGrpSpPr>
          <p:grpSpPr>
            <a:xfrm>
              <a:off x="8150550" y="4027892"/>
              <a:ext cx="3720258" cy="1186984"/>
              <a:chOff x="8150550" y="4027892"/>
              <a:chExt cx="3720258" cy="1186984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278323" y="402789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45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150550" y="4516336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150550" y="4783989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>
              <a:off x="8218551" y="4019838"/>
              <a:ext cx="0" cy="4043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255800" y="3708572"/>
            <a:ext cx="3720258" cy="1146688"/>
            <a:chOff x="255800" y="3708572"/>
            <a:chExt cx="3720258" cy="1146688"/>
          </a:xfrm>
        </p:grpSpPr>
        <p:grpSp>
          <p:nvGrpSpPr>
            <p:cNvPr id="7" name="组合 6"/>
            <p:cNvGrpSpPr/>
            <p:nvPr/>
          </p:nvGrpSpPr>
          <p:grpSpPr>
            <a:xfrm>
              <a:off x="255800" y="3708572"/>
              <a:ext cx="3720258" cy="1146688"/>
              <a:chOff x="255800" y="3708572"/>
              <a:chExt cx="3720258" cy="114668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212030" y="370857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12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334198" y="4156720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55800" y="4424373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>
              <a:off x="3854925" y="3765554"/>
              <a:ext cx="0" cy="404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616476" y="1033933"/>
            <a:ext cx="3720258" cy="1146688"/>
            <a:chOff x="616476" y="1033933"/>
            <a:chExt cx="3720258" cy="1146688"/>
          </a:xfrm>
        </p:grpSpPr>
        <p:sp>
          <p:nvSpPr>
            <p:cNvPr id="35" name="文本框 34"/>
            <p:cNvSpPr txBox="1"/>
            <p:nvPr/>
          </p:nvSpPr>
          <p:spPr>
            <a:xfrm>
              <a:off x="3714085" y="1033933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400" b="1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8</a:t>
              </a:r>
              <a:r>
                <a:rPr lang="en-US" altLang="zh-CN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%</a:t>
              </a:r>
              <a:endParaRPr lang="zh-CN" altLang="en-US" sz="1100" dirty="0">
                <a:solidFill>
                  <a:srgbClr val="D8D8D8">
                    <a:lumMod val="50000"/>
                  </a:srgbClr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16476" y="1482081"/>
              <a:ext cx="3720258" cy="698540"/>
              <a:chOff x="616476" y="1482081"/>
              <a:chExt cx="3720258" cy="69854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694874" y="1482081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616476" y="1749734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4209734" y="1075619"/>
              <a:ext cx="0" cy="3686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9873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弧形 37"/>
          <p:cNvSpPr/>
          <p:nvPr/>
        </p:nvSpPr>
        <p:spPr>
          <a:xfrm rot="3655508">
            <a:off x="5404815" y="-315400"/>
            <a:ext cx="7961874" cy="7961874"/>
          </a:xfrm>
          <a:prstGeom prst="arc">
            <a:avLst>
              <a:gd name="adj1" fmla="val 1614016"/>
              <a:gd name="adj2" fmla="val 1183764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219011" y="684213"/>
            <a:ext cx="5962650" cy="596265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55963" y="1313363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48909" y="254840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218202" y="3945517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86179" y="564494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75490" y="2244130"/>
            <a:ext cx="3720258" cy="739704"/>
            <a:chOff x="1575490" y="2244130"/>
            <a:chExt cx="3720258" cy="739704"/>
          </a:xfrm>
        </p:grpSpPr>
        <p:sp>
          <p:nvSpPr>
            <p:cNvPr id="11" name="文本框 10"/>
            <p:cNvSpPr txBox="1"/>
            <p:nvPr/>
          </p:nvSpPr>
          <p:spPr>
            <a:xfrm>
              <a:off x="3465612" y="22441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75490" y="252216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35705" y="5292694"/>
            <a:ext cx="3720258" cy="739704"/>
            <a:chOff x="2344157" y="5668848"/>
            <a:chExt cx="3720258" cy="739704"/>
          </a:xfrm>
        </p:grpSpPr>
        <p:sp>
          <p:nvSpPr>
            <p:cNvPr id="13" name="文本框 12"/>
            <p:cNvSpPr txBox="1"/>
            <p:nvPr/>
          </p:nvSpPr>
          <p:spPr>
            <a:xfrm>
              <a:off x="4234279" y="566884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44157" y="594688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0199" y="3644350"/>
            <a:ext cx="3720258" cy="739704"/>
            <a:chOff x="1540199" y="3644350"/>
            <a:chExt cx="3720258" cy="739704"/>
          </a:xfrm>
        </p:grpSpPr>
        <p:sp>
          <p:nvSpPr>
            <p:cNvPr id="15" name="文本框 14"/>
            <p:cNvSpPr txBox="1"/>
            <p:nvPr/>
          </p:nvSpPr>
          <p:spPr>
            <a:xfrm>
              <a:off x="3430321" y="364435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40199" y="39223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18950" y="998038"/>
            <a:ext cx="3720258" cy="739704"/>
            <a:chOff x="2018950" y="998038"/>
            <a:chExt cx="3720258" cy="739704"/>
          </a:xfrm>
        </p:grpSpPr>
        <p:sp>
          <p:nvSpPr>
            <p:cNvPr id="29" name="文本框 28"/>
            <p:cNvSpPr txBox="1"/>
            <p:nvPr/>
          </p:nvSpPr>
          <p:spPr>
            <a:xfrm>
              <a:off x="3909072" y="99803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018950" y="127607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6819900" y="406400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33937" y="4840488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34879" y="3076819"/>
            <a:ext cx="2542621" cy="1380290"/>
            <a:chOff x="7934879" y="3076819"/>
            <a:chExt cx="2542621" cy="1380290"/>
          </a:xfrm>
        </p:grpSpPr>
        <p:grpSp>
          <p:nvGrpSpPr>
            <p:cNvPr id="21" name="组合 20"/>
            <p:cNvGrpSpPr/>
            <p:nvPr/>
          </p:nvGrpSpPr>
          <p:grpSpPr>
            <a:xfrm>
              <a:off x="8855054" y="3076819"/>
              <a:ext cx="690563" cy="784225"/>
              <a:chOff x="3686176" y="969963"/>
              <a:chExt cx="690563" cy="784225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4256088" y="1184276"/>
                <a:ext cx="117475" cy="231775"/>
              </a:xfrm>
              <a:custGeom>
                <a:avLst/>
                <a:gdLst>
                  <a:gd name="T0" fmla="*/ 0 w 74"/>
                  <a:gd name="T1" fmla="*/ 0 h 146"/>
                  <a:gd name="T2" fmla="*/ 0 w 74"/>
                  <a:gd name="T3" fmla="*/ 146 h 146"/>
                  <a:gd name="T4" fmla="*/ 74 w 74"/>
                  <a:gd name="T5" fmla="*/ 73 h 146"/>
                  <a:gd name="T6" fmla="*/ 0 w 74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6">
                    <a:moveTo>
                      <a:pt x="0" y="0"/>
                    </a:moveTo>
                    <a:lnTo>
                      <a:pt x="0" y="146"/>
                    </a:lnTo>
                    <a:lnTo>
                      <a:pt x="74" y="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3956051" y="969963"/>
                <a:ext cx="150813" cy="63500"/>
              </a:xfrm>
              <a:custGeom>
                <a:avLst/>
                <a:gdLst>
                  <a:gd name="T0" fmla="*/ 27 w 40"/>
                  <a:gd name="T1" fmla="*/ 3 h 17"/>
                  <a:gd name="T2" fmla="*/ 14 w 40"/>
                  <a:gd name="T3" fmla="*/ 3 h 17"/>
                  <a:gd name="T4" fmla="*/ 0 w 40"/>
                  <a:gd name="T5" fmla="*/ 17 h 17"/>
                  <a:gd name="T6" fmla="*/ 40 w 40"/>
                  <a:gd name="T7" fmla="*/ 17 h 17"/>
                  <a:gd name="T8" fmla="*/ 27 w 40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7">
                    <a:moveTo>
                      <a:pt x="27" y="3"/>
                    </a:moveTo>
                    <a:cubicBezTo>
                      <a:pt x="23" y="0"/>
                      <a:pt x="17" y="0"/>
                      <a:pt x="14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0" y="17"/>
                      <a:pt x="40" y="17"/>
                      <a:pt x="40" y="17"/>
                    </a:cubicBezTo>
                    <a:lnTo>
                      <a:pt x="2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3689351" y="1184276"/>
                <a:ext cx="117475" cy="231775"/>
              </a:xfrm>
              <a:custGeom>
                <a:avLst/>
                <a:gdLst>
                  <a:gd name="T0" fmla="*/ 74 w 74"/>
                  <a:gd name="T1" fmla="*/ 0 h 146"/>
                  <a:gd name="T2" fmla="*/ 10 w 74"/>
                  <a:gd name="T3" fmla="*/ 63 h 146"/>
                  <a:gd name="T4" fmla="*/ 0 w 74"/>
                  <a:gd name="T5" fmla="*/ 73 h 146"/>
                  <a:gd name="T6" fmla="*/ 74 w 74"/>
                  <a:gd name="T7" fmla="*/ 146 h 146"/>
                  <a:gd name="T8" fmla="*/ 74 w 74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46">
                    <a:moveTo>
                      <a:pt x="74" y="0"/>
                    </a:moveTo>
                    <a:lnTo>
                      <a:pt x="10" y="63"/>
                    </a:lnTo>
                    <a:lnTo>
                      <a:pt x="0" y="73"/>
                    </a:lnTo>
                    <a:lnTo>
                      <a:pt x="74" y="146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5" name="Freeform 14"/>
              <p:cNvSpPr>
                <a:spLocks/>
              </p:cNvSpPr>
              <p:nvPr/>
            </p:nvSpPr>
            <p:spPr bwMode="auto">
              <a:xfrm>
                <a:off x="3686176" y="1341438"/>
                <a:ext cx="198438" cy="395288"/>
              </a:xfrm>
              <a:custGeom>
                <a:avLst/>
                <a:gdLst>
                  <a:gd name="T0" fmla="*/ 123 w 125"/>
                  <a:gd name="T1" fmla="*/ 125 h 249"/>
                  <a:gd name="T2" fmla="*/ 125 w 125"/>
                  <a:gd name="T3" fmla="*/ 123 h 249"/>
                  <a:gd name="T4" fmla="*/ 0 w 125"/>
                  <a:gd name="T5" fmla="*/ 0 h 249"/>
                  <a:gd name="T6" fmla="*/ 0 w 125"/>
                  <a:gd name="T7" fmla="*/ 2 h 249"/>
                  <a:gd name="T8" fmla="*/ 0 w 125"/>
                  <a:gd name="T9" fmla="*/ 5 h 249"/>
                  <a:gd name="T10" fmla="*/ 0 w 125"/>
                  <a:gd name="T11" fmla="*/ 14 h 249"/>
                  <a:gd name="T12" fmla="*/ 0 w 125"/>
                  <a:gd name="T13" fmla="*/ 249 h 249"/>
                  <a:gd name="T14" fmla="*/ 123 w 125"/>
                  <a:gd name="T15" fmla="*/ 125 h 249"/>
                  <a:gd name="T16" fmla="*/ 123 w 125"/>
                  <a:gd name="T17" fmla="*/ 125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249">
                    <a:moveTo>
                      <a:pt x="123" y="125"/>
                    </a:moveTo>
                    <a:lnTo>
                      <a:pt x="125" y="12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14"/>
                    </a:lnTo>
                    <a:lnTo>
                      <a:pt x="0" y="249"/>
                    </a:lnTo>
                    <a:lnTo>
                      <a:pt x="123" y="125"/>
                    </a:lnTo>
                    <a:lnTo>
                      <a:pt x="123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3713163" y="1443038"/>
                <a:ext cx="641350" cy="311150"/>
              </a:xfrm>
              <a:custGeom>
                <a:avLst/>
                <a:gdLst>
                  <a:gd name="T0" fmla="*/ 165 w 171"/>
                  <a:gd name="T1" fmla="*/ 76 h 83"/>
                  <a:gd name="T2" fmla="*/ 165 w 171"/>
                  <a:gd name="T3" fmla="*/ 76 h 83"/>
                  <a:gd name="T4" fmla="*/ 92 w 171"/>
                  <a:gd name="T5" fmla="*/ 4 h 83"/>
                  <a:gd name="T6" fmla="*/ 79 w 171"/>
                  <a:gd name="T7" fmla="*/ 4 h 83"/>
                  <a:gd name="T8" fmla="*/ 4 w 171"/>
                  <a:gd name="T9" fmla="*/ 78 h 83"/>
                  <a:gd name="T10" fmla="*/ 4 w 171"/>
                  <a:gd name="T11" fmla="*/ 78 h 83"/>
                  <a:gd name="T12" fmla="*/ 0 w 171"/>
                  <a:gd name="T13" fmla="*/ 83 h 83"/>
                  <a:gd name="T14" fmla="*/ 171 w 171"/>
                  <a:gd name="T15" fmla="*/ 83 h 83"/>
                  <a:gd name="T16" fmla="*/ 169 w 171"/>
                  <a:gd name="T17" fmla="*/ 81 h 83"/>
                  <a:gd name="T18" fmla="*/ 165 w 171"/>
                  <a:gd name="T19" fmla="*/ 7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83">
                    <a:moveTo>
                      <a:pt x="165" y="76"/>
                    </a:moveTo>
                    <a:cubicBezTo>
                      <a:pt x="165" y="76"/>
                      <a:pt x="165" y="76"/>
                      <a:pt x="165" y="76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88" y="0"/>
                      <a:pt x="82" y="0"/>
                      <a:pt x="79" y="4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69" y="81"/>
                      <a:pt x="169" y="81"/>
                      <a:pt x="169" y="81"/>
                    </a:cubicBezTo>
                    <a:lnTo>
                      <a:pt x="165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4178301" y="1338263"/>
                <a:ext cx="198438" cy="398463"/>
              </a:xfrm>
              <a:custGeom>
                <a:avLst/>
                <a:gdLst>
                  <a:gd name="T0" fmla="*/ 0 w 125"/>
                  <a:gd name="T1" fmla="*/ 125 h 251"/>
                  <a:gd name="T2" fmla="*/ 2 w 125"/>
                  <a:gd name="T3" fmla="*/ 127 h 251"/>
                  <a:gd name="T4" fmla="*/ 2 w 125"/>
                  <a:gd name="T5" fmla="*/ 127 h 251"/>
                  <a:gd name="T6" fmla="*/ 125 w 125"/>
                  <a:gd name="T7" fmla="*/ 251 h 251"/>
                  <a:gd name="T8" fmla="*/ 125 w 125"/>
                  <a:gd name="T9" fmla="*/ 7 h 251"/>
                  <a:gd name="T10" fmla="*/ 125 w 125"/>
                  <a:gd name="T11" fmla="*/ 4 h 251"/>
                  <a:gd name="T12" fmla="*/ 125 w 125"/>
                  <a:gd name="T13" fmla="*/ 0 h 251"/>
                  <a:gd name="T14" fmla="*/ 0 w 125"/>
                  <a:gd name="T15" fmla="*/ 12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251">
                    <a:moveTo>
                      <a:pt x="0" y="125"/>
                    </a:moveTo>
                    <a:lnTo>
                      <a:pt x="2" y="127"/>
                    </a:lnTo>
                    <a:lnTo>
                      <a:pt x="2" y="127"/>
                    </a:lnTo>
                    <a:lnTo>
                      <a:pt x="125" y="251"/>
                    </a:lnTo>
                    <a:lnTo>
                      <a:pt x="125" y="7"/>
                    </a:lnTo>
                    <a:lnTo>
                      <a:pt x="125" y="4"/>
                    </a:lnTo>
                    <a:lnTo>
                      <a:pt x="125" y="0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3836988" y="1063626"/>
                <a:ext cx="388938" cy="450850"/>
              </a:xfrm>
              <a:custGeom>
                <a:avLst/>
                <a:gdLst>
                  <a:gd name="T0" fmla="*/ 40 w 104"/>
                  <a:gd name="T1" fmla="*/ 99 h 120"/>
                  <a:gd name="T2" fmla="*/ 52 w 104"/>
                  <a:gd name="T3" fmla="*/ 94 h 120"/>
                  <a:gd name="T4" fmla="*/ 64 w 104"/>
                  <a:gd name="T5" fmla="*/ 99 h 120"/>
                  <a:gd name="T6" fmla="*/ 67 w 104"/>
                  <a:gd name="T7" fmla="*/ 102 h 120"/>
                  <a:gd name="T8" fmla="*/ 86 w 104"/>
                  <a:gd name="T9" fmla="*/ 120 h 120"/>
                  <a:gd name="T10" fmla="*/ 104 w 104"/>
                  <a:gd name="T11" fmla="*/ 102 h 120"/>
                  <a:gd name="T12" fmla="*/ 104 w 104"/>
                  <a:gd name="T13" fmla="*/ 24 h 120"/>
                  <a:gd name="T14" fmla="*/ 80 w 104"/>
                  <a:gd name="T15" fmla="*/ 0 h 120"/>
                  <a:gd name="T16" fmla="*/ 0 w 104"/>
                  <a:gd name="T17" fmla="*/ 0 h 120"/>
                  <a:gd name="T18" fmla="*/ 0 w 104"/>
                  <a:gd name="T19" fmla="*/ 102 h 120"/>
                  <a:gd name="T20" fmla="*/ 18 w 104"/>
                  <a:gd name="T21" fmla="*/ 120 h 120"/>
                  <a:gd name="T22" fmla="*/ 40 w 104"/>
                  <a:gd name="T23" fmla="*/ 99 h 120"/>
                  <a:gd name="T24" fmla="*/ 24 w 104"/>
                  <a:gd name="T25" fmla="*/ 24 h 120"/>
                  <a:gd name="T26" fmla="*/ 80 w 104"/>
                  <a:gd name="T27" fmla="*/ 24 h 120"/>
                  <a:gd name="T28" fmla="*/ 80 w 104"/>
                  <a:gd name="T29" fmla="*/ 32 h 120"/>
                  <a:gd name="T30" fmla="*/ 24 w 104"/>
                  <a:gd name="T31" fmla="*/ 32 h 120"/>
                  <a:gd name="T32" fmla="*/ 24 w 104"/>
                  <a:gd name="T33" fmla="*/ 24 h 120"/>
                  <a:gd name="T34" fmla="*/ 24 w 104"/>
                  <a:gd name="T35" fmla="*/ 48 h 120"/>
                  <a:gd name="T36" fmla="*/ 64 w 104"/>
                  <a:gd name="T37" fmla="*/ 48 h 120"/>
                  <a:gd name="T38" fmla="*/ 64 w 104"/>
                  <a:gd name="T39" fmla="*/ 56 h 120"/>
                  <a:gd name="T40" fmla="*/ 24 w 104"/>
                  <a:gd name="T41" fmla="*/ 56 h 120"/>
                  <a:gd name="T42" fmla="*/ 24 w 104"/>
                  <a:gd name="T43" fmla="*/ 48 h 120"/>
                  <a:gd name="T44" fmla="*/ 24 w 104"/>
                  <a:gd name="T45" fmla="*/ 72 h 120"/>
                  <a:gd name="T46" fmla="*/ 80 w 104"/>
                  <a:gd name="T47" fmla="*/ 72 h 120"/>
                  <a:gd name="T48" fmla="*/ 80 w 104"/>
                  <a:gd name="T49" fmla="*/ 80 h 120"/>
                  <a:gd name="T50" fmla="*/ 24 w 104"/>
                  <a:gd name="T51" fmla="*/ 80 h 120"/>
                  <a:gd name="T52" fmla="*/ 24 w 104"/>
                  <a:gd name="T5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4" h="120">
                    <a:moveTo>
                      <a:pt x="40" y="99"/>
                    </a:moveTo>
                    <a:cubicBezTo>
                      <a:pt x="43" y="96"/>
                      <a:pt x="48" y="94"/>
                      <a:pt x="52" y="94"/>
                    </a:cubicBezTo>
                    <a:cubicBezTo>
                      <a:pt x="57" y="94"/>
                      <a:pt x="61" y="96"/>
                      <a:pt x="64" y="99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104" y="102"/>
                      <a:pt x="104" y="102"/>
                      <a:pt x="104" y="10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8" y="120"/>
                      <a:pt x="18" y="120"/>
                      <a:pt x="18" y="120"/>
                    </a:cubicBezTo>
                    <a:lnTo>
                      <a:pt x="40" y="99"/>
                    </a:lnTo>
                    <a:close/>
                    <a:moveTo>
                      <a:pt x="24" y="24"/>
                    </a:move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24" y="32"/>
                      <a:pt x="24" y="32"/>
                      <a:pt x="24" y="32"/>
                    </a:cubicBezTo>
                    <a:lnTo>
                      <a:pt x="24" y="24"/>
                    </a:lnTo>
                    <a:close/>
                    <a:moveTo>
                      <a:pt x="24" y="48"/>
                    </a:move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24" y="56"/>
                      <a:pt x="24" y="56"/>
                      <a:pt x="24" y="56"/>
                    </a:cubicBezTo>
                    <a:lnTo>
                      <a:pt x="24" y="48"/>
                    </a:lnTo>
                    <a:close/>
                    <a:moveTo>
                      <a:pt x="24" y="72"/>
                    </a:move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24" y="80"/>
                      <a:pt x="24" y="80"/>
                      <a:pt x="24" y="80"/>
                    </a:cubicBezTo>
                    <a:lnTo>
                      <a:pt x="24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7934879" y="3995444"/>
              <a:ext cx="25426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2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6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6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025421085"/>
      </p:ext>
    </p:extLst>
  </p:cSld>
  <p:clrMapOvr>
    <a:masterClrMapping/>
  </p:clrMapOvr>
  <p:transition spd="med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 p14:presetBounceEnd="3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 p14:presetBounceEnd="3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1926" y="368301"/>
            <a:ext cx="7777162" cy="43942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10383" y="5334317"/>
            <a:ext cx="3720258" cy="862221"/>
            <a:chOff x="410383" y="5334317"/>
            <a:chExt cx="3720258" cy="862221"/>
          </a:xfrm>
        </p:grpSpPr>
        <p:sp>
          <p:nvSpPr>
            <p:cNvPr id="10" name="文本框 9"/>
            <p:cNvSpPr txBox="1"/>
            <p:nvPr/>
          </p:nvSpPr>
          <p:spPr>
            <a:xfrm>
              <a:off x="41038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038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42911" y="368300"/>
            <a:ext cx="3529014" cy="4392613"/>
          </a:xfrm>
          <a:prstGeom prst="rect">
            <a:avLst/>
          </a:prstGeom>
          <a:solidFill>
            <a:srgbClr val="0E6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4762" y="14255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4762" y="18921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13" name="椭圆 12"/>
          <p:cNvSpPr/>
          <p:nvPr/>
        </p:nvSpPr>
        <p:spPr>
          <a:xfrm>
            <a:off x="86906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1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39934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2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2962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3</a:t>
            </a:r>
            <a:endParaRPr lang="zh-CN" altLang="en-US" dirty="0">
              <a:solidFill>
                <a:srgbClr val="0E629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32288" y="5334317"/>
            <a:ext cx="3720258" cy="862221"/>
            <a:chOff x="4332288" y="5334317"/>
            <a:chExt cx="3720258" cy="862221"/>
          </a:xfrm>
        </p:grpSpPr>
        <p:sp>
          <p:nvSpPr>
            <p:cNvPr id="21" name="文本框 20"/>
            <p:cNvSpPr txBox="1"/>
            <p:nvPr/>
          </p:nvSpPr>
          <p:spPr>
            <a:xfrm>
              <a:off x="4332288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32288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54193" y="5334317"/>
            <a:ext cx="3720258" cy="862221"/>
            <a:chOff x="8254193" y="5334317"/>
            <a:chExt cx="3720258" cy="862221"/>
          </a:xfrm>
        </p:grpSpPr>
        <p:sp>
          <p:nvSpPr>
            <p:cNvPr id="23" name="文本框 22"/>
            <p:cNvSpPr txBox="1"/>
            <p:nvPr/>
          </p:nvSpPr>
          <p:spPr>
            <a:xfrm>
              <a:off x="825419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5419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8" name="矩形 17"/>
          <p:cNvSpPr/>
          <p:nvPr/>
        </p:nvSpPr>
        <p:spPr>
          <a:xfrm flipH="1">
            <a:off x="3971925" y="368300"/>
            <a:ext cx="7777164" cy="4392613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36000"/>
                </a:schemeClr>
              </a:gs>
              <a:gs pos="40000">
                <a:srgbClr val="03747E">
                  <a:alpha val="26000"/>
                </a:srgbClr>
              </a:gs>
              <a:gs pos="19000">
                <a:srgbClr val="2FA7D3">
                  <a:alpha val="26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6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7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7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7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7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7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7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7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8" grpId="0"/>
      <p:bldP spid="13" grpId="0" animBg="1"/>
      <p:bldP spid="14" grpId="0" animBg="1"/>
      <p:bldP spid="15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42912" y="1456840"/>
            <a:ext cx="11306175" cy="4695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2240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5760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526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34958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06659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 rot="16200000">
            <a:off x="1884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PART01</a:t>
            </a:r>
          </a:p>
        </p:txBody>
      </p:sp>
      <p:sp>
        <p:nvSpPr>
          <p:cNvPr id="16" name="文本框 15"/>
          <p:cNvSpPr txBox="1"/>
          <p:nvPr/>
        </p:nvSpPr>
        <p:spPr>
          <a:xfrm rot="16200000">
            <a:off x="330220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PART02</a:t>
            </a:r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4170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PART03</a:t>
            </a:r>
          </a:p>
        </p:txBody>
      </p:sp>
      <p:sp>
        <p:nvSpPr>
          <p:cNvPr id="18" name="文本框 17"/>
          <p:cNvSpPr txBox="1"/>
          <p:nvPr/>
        </p:nvSpPr>
        <p:spPr>
          <a:xfrm rot="16200000">
            <a:off x="4607137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PART04</a:t>
            </a:r>
          </a:p>
        </p:txBody>
      </p:sp>
      <p:sp>
        <p:nvSpPr>
          <p:cNvPr id="19" name="文本框 18"/>
          <p:cNvSpPr txBox="1"/>
          <p:nvPr/>
        </p:nvSpPr>
        <p:spPr>
          <a:xfrm rot="16200000">
            <a:off x="4865074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PART05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386840" y="1798320"/>
            <a:ext cx="1810068" cy="1810068"/>
            <a:chOff x="1386840" y="1798320"/>
            <a:chExt cx="1810068" cy="1810068"/>
          </a:xfrm>
        </p:grpSpPr>
        <p:sp>
          <p:nvSpPr>
            <p:cNvPr id="2" name="椭圆 1"/>
            <p:cNvSpPr/>
            <p:nvPr/>
          </p:nvSpPr>
          <p:spPr>
            <a:xfrm>
              <a:off x="1386840" y="1798320"/>
              <a:ext cx="1810068" cy="181006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8984" y="2349411"/>
              <a:ext cx="12057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100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0984" y="2644776"/>
            <a:ext cx="963612" cy="963612"/>
            <a:chOff x="3210984" y="2644776"/>
            <a:chExt cx="963612" cy="963612"/>
          </a:xfrm>
        </p:grpSpPr>
        <p:sp>
          <p:nvSpPr>
            <p:cNvPr id="3" name="椭圆 2"/>
            <p:cNvSpPr/>
            <p:nvPr/>
          </p:nvSpPr>
          <p:spPr>
            <a:xfrm>
              <a:off x="3210984" y="2644776"/>
              <a:ext cx="963612" cy="963612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04890" y="2918589"/>
              <a:ext cx="5757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42</a:t>
              </a:r>
              <a:r>
                <a:rPr lang="en-US" altLang="zh-CN" sz="1050" dirty="0">
                  <a:solidFill>
                    <a:schemeClr val="bg1"/>
                  </a:solidFill>
                </a:rPr>
                <a:t>%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25304" y="3149442"/>
            <a:ext cx="458946" cy="458946"/>
            <a:chOff x="4325304" y="3149442"/>
            <a:chExt cx="458946" cy="458946"/>
          </a:xfrm>
        </p:grpSpPr>
        <p:sp>
          <p:nvSpPr>
            <p:cNvPr id="6" name="椭圆 5"/>
            <p:cNvSpPr/>
            <p:nvPr/>
          </p:nvSpPr>
          <p:spPr>
            <a:xfrm>
              <a:off x="4325304" y="3149442"/>
              <a:ext cx="458946" cy="458946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68502" y="3248110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25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57992" y="3318699"/>
            <a:ext cx="397866" cy="289689"/>
            <a:chOff x="4757992" y="3318699"/>
            <a:chExt cx="397866" cy="289689"/>
          </a:xfrm>
        </p:grpSpPr>
        <p:sp>
          <p:nvSpPr>
            <p:cNvPr id="4" name="椭圆 3"/>
            <p:cNvSpPr/>
            <p:nvPr/>
          </p:nvSpPr>
          <p:spPr>
            <a:xfrm>
              <a:off x="4797798" y="3318699"/>
              <a:ext cx="289689" cy="289689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57992" y="3332738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15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050064" y="3411385"/>
            <a:ext cx="295274" cy="246221"/>
            <a:chOff x="5050064" y="3411385"/>
            <a:chExt cx="295274" cy="246221"/>
          </a:xfrm>
        </p:grpSpPr>
        <p:sp>
          <p:nvSpPr>
            <p:cNvPr id="5" name="椭圆 4"/>
            <p:cNvSpPr/>
            <p:nvPr/>
          </p:nvSpPr>
          <p:spPr>
            <a:xfrm>
              <a:off x="5101035" y="3423762"/>
              <a:ext cx="184626" cy="184626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0064" y="3411385"/>
              <a:ext cx="2952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</a:rPr>
                <a:t>5</a:t>
              </a:r>
              <a:r>
                <a:rPr lang="en-US" altLang="zh-CN" sz="400" dirty="0">
                  <a:solidFill>
                    <a:schemeClr val="bg1"/>
                  </a:solidFill>
                </a:rPr>
                <a:t>%</a:t>
              </a:r>
              <a:endParaRPr lang="zh-CN" altLang="en-US" sz="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46709" y="2630895"/>
            <a:ext cx="5301403" cy="1342554"/>
            <a:chOff x="6246709" y="2630895"/>
            <a:chExt cx="5301403" cy="1342554"/>
          </a:xfrm>
        </p:grpSpPr>
        <p:sp>
          <p:nvSpPr>
            <p:cNvPr id="26" name="文本框 25"/>
            <p:cNvSpPr txBox="1"/>
            <p:nvPr/>
          </p:nvSpPr>
          <p:spPr>
            <a:xfrm>
              <a:off x="6371485" y="2630895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246709" y="2957786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71485" y="2703354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6246709" y="4388078"/>
            <a:ext cx="5301403" cy="1342554"/>
            <a:chOff x="6246709" y="4388078"/>
            <a:chExt cx="5301403" cy="1342554"/>
          </a:xfrm>
        </p:grpSpPr>
        <p:sp>
          <p:nvSpPr>
            <p:cNvPr id="42" name="文本框 41"/>
            <p:cNvSpPr txBox="1"/>
            <p:nvPr/>
          </p:nvSpPr>
          <p:spPr>
            <a:xfrm>
              <a:off x="6371485" y="4388078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46709" y="4714969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371485" y="4460537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628486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圆角矩形 56"/>
          <p:cNvSpPr/>
          <p:nvPr/>
        </p:nvSpPr>
        <p:spPr>
          <a:xfrm>
            <a:off x="7005182" y="1585317"/>
            <a:ext cx="2942860" cy="294285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2357186" y="1567949"/>
            <a:ext cx="2855325" cy="286554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4851656" y="1872091"/>
            <a:ext cx="2400378" cy="240037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982636" y="2272360"/>
            <a:ext cx="1647641" cy="1647641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635498" y="2176381"/>
            <a:ext cx="1760730" cy="1760730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31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001747" y="2704065"/>
            <a:ext cx="1830136" cy="868850"/>
            <a:chOff x="10981352" y="91989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11518564" y="919893"/>
              <a:ext cx="488450" cy="397643"/>
              <a:chOff x="5057775" y="5124451"/>
              <a:chExt cx="811213" cy="660400"/>
            </a:xfrm>
            <a:solidFill>
              <a:schemeClr val="bg1"/>
            </a:solidFill>
          </p:grpSpPr>
          <p:sp>
            <p:nvSpPr>
              <p:cNvPr id="10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0981352" y="141941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53411" y="2517890"/>
            <a:ext cx="1830136" cy="987194"/>
            <a:chOff x="8015941" y="2426653"/>
            <a:chExt cx="1830136" cy="987194"/>
          </a:xfrm>
        </p:grpSpPr>
        <p:grpSp>
          <p:nvGrpSpPr>
            <p:cNvPr id="13" name="组合 12"/>
            <p:cNvGrpSpPr/>
            <p:nvPr/>
          </p:nvGrpSpPr>
          <p:grpSpPr>
            <a:xfrm>
              <a:off x="8545889" y="2426653"/>
              <a:ext cx="556881" cy="554390"/>
              <a:chOff x="7797800" y="2395538"/>
              <a:chExt cx="709613" cy="706438"/>
            </a:xfrm>
            <a:solidFill>
              <a:schemeClr val="bg1"/>
            </a:solidFill>
          </p:grpSpPr>
          <p:sp>
            <p:nvSpPr>
              <p:cNvPr id="15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8015941" y="304451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963526" y="5015186"/>
            <a:ext cx="9131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42913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955652" y="6489700"/>
            <a:ext cx="4264423" cy="0"/>
          </a:xfrm>
          <a:prstGeom prst="line">
            <a:avLst/>
          </a:prstGeom>
          <a:ln w="1270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220075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35975" y="5796496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46" name="文本框 45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48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49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971" y="3850176"/>
            <a:ext cx="2167201" cy="13271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262" y="3850176"/>
            <a:ext cx="2167201" cy="132714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07" y="3939744"/>
            <a:ext cx="2167201" cy="132714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184000" y="2182140"/>
            <a:ext cx="1820658" cy="1820656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8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351153" y="2654384"/>
            <a:ext cx="1830136" cy="919153"/>
            <a:chOff x="10981352" y="3954933"/>
            <a:chExt cx="1830136" cy="919153"/>
          </a:xfrm>
        </p:grpSpPr>
        <p:grpSp>
          <p:nvGrpSpPr>
            <p:cNvPr id="18" name="组合 17"/>
            <p:cNvGrpSpPr/>
            <p:nvPr/>
          </p:nvGrpSpPr>
          <p:grpSpPr>
            <a:xfrm>
              <a:off x="11539442" y="3954933"/>
              <a:ext cx="446695" cy="447640"/>
              <a:chOff x="1033463" y="3729038"/>
              <a:chExt cx="750888" cy="752475"/>
            </a:xfrm>
            <a:solidFill>
              <a:schemeClr val="bg1"/>
            </a:solidFill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0981352" y="450475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2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5" grpId="0" animBg="1"/>
      <p:bldP spid="56" grpId="0" animBg="1"/>
      <p:bldP spid="5" grpId="0" animBg="1"/>
      <p:bldP spid="6" grpId="0" animBg="1"/>
      <p:bldP spid="39" grpId="0"/>
      <p:bldP spid="4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295400"/>
            <a:ext cx="11306175" cy="3543300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105608" y="2260867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05608" y="3496588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1058" y="1714523"/>
            <a:ext cx="4629150" cy="2414565"/>
            <a:chOff x="2419351" y="2786084"/>
            <a:chExt cx="4629150" cy="2414565"/>
          </a:xfrm>
        </p:grpSpPr>
        <p:grpSp>
          <p:nvGrpSpPr>
            <p:cNvPr id="5" name="组合 4"/>
            <p:cNvGrpSpPr/>
            <p:nvPr/>
          </p:nvGrpSpPr>
          <p:grpSpPr>
            <a:xfrm>
              <a:off x="2419351" y="2786084"/>
              <a:ext cx="4629150" cy="2414565"/>
              <a:chOff x="2457450" y="2743200"/>
              <a:chExt cx="5953125" cy="3105150"/>
            </a:xfrm>
          </p:grpSpPr>
          <p:sp>
            <p:nvSpPr>
              <p:cNvPr id="3" name="空心弧 2"/>
              <p:cNvSpPr/>
              <p:nvPr/>
            </p:nvSpPr>
            <p:spPr>
              <a:xfrm>
                <a:off x="2457450" y="2743200"/>
                <a:ext cx="3105150" cy="3105150"/>
              </a:xfrm>
              <a:prstGeom prst="blockArc">
                <a:avLst>
                  <a:gd name="adj1" fmla="val 10800000"/>
                  <a:gd name="adj2" fmla="val 0"/>
                  <a:gd name="adj3" fmla="val 13344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空心弧 3"/>
              <p:cNvSpPr/>
              <p:nvPr/>
            </p:nvSpPr>
            <p:spPr>
              <a:xfrm flipV="1">
                <a:off x="5305425" y="2743200"/>
                <a:ext cx="3105150" cy="3105150"/>
              </a:xfrm>
              <a:prstGeom prst="blockArc">
                <a:avLst>
                  <a:gd name="adj1" fmla="val 10800000"/>
                  <a:gd name="adj2" fmla="val 90745"/>
                  <a:gd name="adj3" fmla="val 3512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411270" y="3531430"/>
              <a:ext cx="430725" cy="480939"/>
              <a:chOff x="1122448" y="2961619"/>
              <a:chExt cx="430725" cy="480939"/>
            </a:xfrm>
          </p:grpSpPr>
          <p:sp>
            <p:nvSpPr>
              <p:cNvPr id="10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653752" y="4472511"/>
              <a:ext cx="374931" cy="421799"/>
              <a:chOff x="4223444" y="1387130"/>
              <a:chExt cx="374931" cy="421799"/>
            </a:xfrm>
          </p:grpSpPr>
          <p:sp>
            <p:nvSpPr>
              <p:cNvPr id="14" name="Freeform 144"/>
              <p:cNvSpPr>
                <a:spLocks/>
              </p:cNvSpPr>
              <p:nvPr/>
            </p:nvSpPr>
            <p:spPr bwMode="auto">
              <a:xfrm>
                <a:off x="4521380" y="1418375"/>
                <a:ext cx="76995" cy="82574"/>
              </a:xfrm>
              <a:custGeom>
                <a:avLst/>
                <a:gdLst>
                  <a:gd name="T0" fmla="*/ 55 w 69"/>
                  <a:gd name="T1" fmla="*/ 0 h 74"/>
                  <a:gd name="T2" fmla="*/ 69 w 69"/>
                  <a:gd name="T3" fmla="*/ 74 h 74"/>
                  <a:gd name="T4" fmla="*/ 0 w 69"/>
                  <a:gd name="T5" fmla="*/ 50 h 74"/>
                  <a:gd name="T6" fmla="*/ 55 w 69"/>
                  <a:gd name="T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74">
                    <a:moveTo>
                      <a:pt x="55" y="0"/>
                    </a:moveTo>
                    <a:lnTo>
                      <a:pt x="69" y="74"/>
                    </a:lnTo>
                    <a:lnTo>
                      <a:pt x="0" y="5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45"/>
              <p:cNvSpPr>
                <a:spLocks noChangeArrowheads="1"/>
              </p:cNvSpPr>
              <p:nvPr/>
            </p:nvSpPr>
            <p:spPr bwMode="auto">
              <a:xfrm>
                <a:off x="4395287" y="1579060"/>
                <a:ext cx="60257" cy="12163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146"/>
              <p:cNvSpPr>
                <a:spLocks noChangeArrowheads="1"/>
              </p:cNvSpPr>
              <p:nvPr/>
            </p:nvSpPr>
            <p:spPr bwMode="auto">
              <a:xfrm>
                <a:off x="4310481" y="1619231"/>
                <a:ext cx="63605" cy="81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47"/>
              <p:cNvSpPr>
                <a:spLocks noChangeArrowheads="1"/>
              </p:cNvSpPr>
              <p:nvPr/>
            </p:nvSpPr>
            <p:spPr bwMode="auto">
              <a:xfrm>
                <a:off x="4476745" y="1505412"/>
                <a:ext cx="60257" cy="1952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48"/>
              <p:cNvSpPr>
                <a:spLocks/>
              </p:cNvSpPr>
              <p:nvPr/>
            </p:nvSpPr>
            <p:spPr bwMode="auto">
              <a:xfrm>
                <a:off x="4320524" y="1387130"/>
                <a:ext cx="258881" cy="84806"/>
              </a:xfrm>
              <a:custGeom>
                <a:avLst/>
                <a:gdLst>
                  <a:gd name="T0" fmla="*/ 95 w 98"/>
                  <a:gd name="T1" fmla="*/ 20 h 32"/>
                  <a:gd name="T2" fmla="*/ 43 w 98"/>
                  <a:gd name="T3" fmla="*/ 0 h 32"/>
                  <a:gd name="T4" fmla="*/ 0 w 98"/>
                  <a:gd name="T5" fmla="*/ 13 h 32"/>
                  <a:gd name="T6" fmla="*/ 9 w 98"/>
                  <a:gd name="T7" fmla="*/ 23 h 32"/>
                  <a:gd name="T8" fmla="*/ 43 w 98"/>
                  <a:gd name="T9" fmla="*/ 14 h 32"/>
                  <a:gd name="T10" fmla="*/ 87 w 98"/>
                  <a:gd name="T11" fmla="*/ 30 h 32"/>
                  <a:gd name="T12" fmla="*/ 91 w 98"/>
                  <a:gd name="T13" fmla="*/ 32 h 32"/>
                  <a:gd name="T14" fmla="*/ 96 w 98"/>
                  <a:gd name="T15" fmla="*/ 30 h 32"/>
                  <a:gd name="T16" fmla="*/ 95 w 98"/>
                  <a:gd name="T1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32">
                    <a:moveTo>
                      <a:pt x="95" y="20"/>
                    </a:moveTo>
                    <a:cubicBezTo>
                      <a:pt x="81" y="8"/>
                      <a:pt x="62" y="0"/>
                      <a:pt x="43" y="0"/>
                    </a:cubicBezTo>
                    <a:cubicBezTo>
                      <a:pt x="27" y="0"/>
                      <a:pt x="12" y="5"/>
                      <a:pt x="0" y="1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9" y="17"/>
                      <a:pt x="31" y="14"/>
                      <a:pt x="43" y="14"/>
                    </a:cubicBezTo>
                    <a:cubicBezTo>
                      <a:pt x="59" y="14"/>
                      <a:pt x="75" y="20"/>
                      <a:pt x="87" y="30"/>
                    </a:cubicBezTo>
                    <a:cubicBezTo>
                      <a:pt x="88" y="31"/>
                      <a:pt x="89" y="32"/>
                      <a:pt x="91" y="32"/>
                    </a:cubicBezTo>
                    <a:cubicBezTo>
                      <a:pt x="93" y="32"/>
                      <a:pt x="95" y="31"/>
                      <a:pt x="96" y="30"/>
                    </a:cubicBezTo>
                    <a:cubicBezTo>
                      <a:pt x="98" y="27"/>
                      <a:pt x="98" y="23"/>
                      <a:pt x="9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49"/>
              <p:cNvSpPr>
                <a:spLocks/>
              </p:cNvSpPr>
              <p:nvPr/>
            </p:nvSpPr>
            <p:spPr bwMode="auto">
              <a:xfrm>
                <a:off x="4223444" y="1439577"/>
                <a:ext cx="295705" cy="369352"/>
              </a:xfrm>
              <a:custGeom>
                <a:avLst/>
                <a:gdLst>
                  <a:gd name="T0" fmla="*/ 102 w 112"/>
                  <a:gd name="T1" fmla="*/ 123 h 140"/>
                  <a:gd name="T2" fmla="*/ 80 w 112"/>
                  <a:gd name="T3" fmla="*/ 127 h 140"/>
                  <a:gd name="T4" fmla="*/ 13 w 112"/>
                  <a:gd name="T5" fmla="*/ 60 h 140"/>
                  <a:gd name="T6" fmla="*/ 36 w 112"/>
                  <a:gd name="T7" fmla="*/ 10 h 140"/>
                  <a:gd name="T8" fmla="*/ 27 w 112"/>
                  <a:gd name="T9" fmla="*/ 0 h 140"/>
                  <a:gd name="T10" fmla="*/ 0 w 112"/>
                  <a:gd name="T11" fmla="*/ 60 h 140"/>
                  <a:gd name="T12" fmla="*/ 80 w 112"/>
                  <a:gd name="T13" fmla="*/ 140 h 140"/>
                  <a:gd name="T14" fmla="*/ 112 w 112"/>
                  <a:gd name="T15" fmla="*/ 133 h 140"/>
                  <a:gd name="T16" fmla="*/ 102 w 112"/>
                  <a:gd name="T17" fmla="*/ 12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40">
                    <a:moveTo>
                      <a:pt x="102" y="123"/>
                    </a:moveTo>
                    <a:cubicBezTo>
                      <a:pt x="95" y="126"/>
                      <a:pt x="87" y="127"/>
                      <a:pt x="80" y="127"/>
                    </a:cubicBezTo>
                    <a:cubicBezTo>
                      <a:pt x="43" y="127"/>
                      <a:pt x="13" y="97"/>
                      <a:pt x="13" y="60"/>
                    </a:cubicBezTo>
                    <a:cubicBezTo>
                      <a:pt x="13" y="41"/>
                      <a:pt x="21" y="22"/>
                      <a:pt x="36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0" y="16"/>
                      <a:pt x="0" y="37"/>
                      <a:pt x="0" y="60"/>
                    </a:cubicBezTo>
                    <a:cubicBezTo>
                      <a:pt x="0" y="104"/>
                      <a:pt x="35" y="140"/>
                      <a:pt x="80" y="140"/>
                    </a:cubicBezTo>
                    <a:cubicBezTo>
                      <a:pt x="91" y="140"/>
                      <a:pt x="102" y="138"/>
                      <a:pt x="112" y="133"/>
                    </a:cubicBezTo>
                    <a:lnTo>
                      <a:pt x="102" y="1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50"/>
              <p:cNvSpPr>
                <a:spLocks/>
              </p:cNvSpPr>
              <p:nvPr/>
            </p:nvSpPr>
            <p:spPr bwMode="auto">
              <a:xfrm>
                <a:off x="4563783" y="1700689"/>
                <a:ext cx="34592" cy="42403"/>
              </a:xfrm>
              <a:custGeom>
                <a:avLst/>
                <a:gdLst>
                  <a:gd name="T0" fmla="*/ 9 w 13"/>
                  <a:gd name="T1" fmla="*/ 16 h 16"/>
                  <a:gd name="T2" fmla="*/ 12 w 13"/>
                  <a:gd name="T3" fmla="*/ 12 h 16"/>
                  <a:gd name="T4" fmla="*/ 13 w 13"/>
                  <a:gd name="T5" fmla="*/ 11 h 16"/>
                  <a:gd name="T6" fmla="*/ 5 w 13"/>
                  <a:gd name="T7" fmla="*/ 0 h 16"/>
                  <a:gd name="T8" fmla="*/ 3 w 13"/>
                  <a:gd name="T9" fmla="*/ 2 h 16"/>
                  <a:gd name="T10" fmla="*/ 0 w 13"/>
                  <a:gd name="T11" fmla="*/ 6 h 16"/>
                  <a:gd name="T12" fmla="*/ 9 w 13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6">
                    <a:moveTo>
                      <a:pt x="9" y="16"/>
                    </a:moveTo>
                    <a:cubicBezTo>
                      <a:pt x="10" y="15"/>
                      <a:pt x="11" y="13"/>
                      <a:pt x="12" y="1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1" y="5"/>
                      <a:pt x="0" y="6"/>
                    </a:cubicBezTo>
                    <a:lnTo>
                      <a:pt x="9" y="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51"/>
              <p:cNvSpPr>
                <a:spLocks/>
              </p:cNvSpPr>
              <p:nvPr/>
            </p:nvSpPr>
            <p:spPr bwMode="auto">
              <a:xfrm>
                <a:off x="4521380" y="1733049"/>
                <a:ext cx="50214" cy="41287"/>
              </a:xfrm>
              <a:custGeom>
                <a:avLst/>
                <a:gdLst>
                  <a:gd name="T0" fmla="*/ 10 w 19"/>
                  <a:gd name="T1" fmla="*/ 0 h 16"/>
                  <a:gd name="T2" fmla="*/ 10 w 19"/>
                  <a:gd name="T3" fmla="*/ 0 h 16"/>
                  <a:gd name="T4" fmla="*/ 2 w 19"/>
                  <a:gd name="T5" fmla="*/ 6 h 16"/>
                  <a:gd name="T6" fmla="*/ 0 w 19"/>
                  <a:gd name="T7" fmla="*/ 7 h 16"/>
                  <a:gd name="T8" fmla="*/ 10 w 19"/>
                  <a:gd name="T9" fmla="*/ 16 h 16"/>
                  <a:gd name="T10" fmla="*/ 18 w 19"/>
                  <a:gd name="T11" fmla="*/ 10 h 16"/>
                  <a:gd name="T12" fmla="*/ 19 w 19"/>
                  <a:gd name="T13" fmla="*/ 9 h 16"/>
                  <a:gd name="T14" fmla="*/ 18 w 19"/>
                  <a:gd name="T15" fmla="*/ 7 h 16"/>
                  <a:gd name="T16" fmla="*/ 10 w 19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7" y="2"/>
                      <a:pt x="4" y="4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3" y="15"/>
                      <a:pt x="15" y="13"/>
                      <a:pt x="18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7"/>
                      <a:pt x="18" y="7"/>
                      <a:pt x="18" y="7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6507001" y="235443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08735" y="2672993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07001" y="360751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08735" y="3926080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24006" y="5584046"/>
            <a:ext cx="1132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09370180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2913" y="125407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913" y="172065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7856" y="2136625"/>
            <a:ext cx="1039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64264" y="4510578"/>
            <a:ext cx="3225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5</a:t>
            </a:r>
            <a:r>
              <a:rPr lang="en-US" altLang="zh-CN" sz="600" dirty="0">
                <a:solidFill>
                  <a:schemeClr val="bg1"/>
                </a:solidFill>
              </a:rPr>
              <a:t>%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5174" y="3617555"/>
            <a:ext cx="999098" cy="999098"/>
            <a:chOff x="465174" y="3724235"/>
            <a:chExt cx="999098" cy="999098"/>
          </a:xfrm>
        </p:grpSpPr>
        <p:sp>
          <p:nvSpPr>
            <p:cNvPr id="8" name="椭圆 7"/>
            <p:cNvSpPr/>
            <p:nvPr/>
          </p:nvSpPr>
          <p:spPr>
            <a:xfrm>
              <a:off x="465174" y="3724235"/>
              <a:ext cx="999098" cy="9990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1783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1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30948" y="3617555"/>
            <a:ext cx="999098" cy="999098"/>
            <a:chOff x="1730948" y="3724235"/>
            <a:chExt cx="999098" cy="999098"/>
          </a:xfrm>
        </p:grpSpPr>
        <p:sp>
          <p:nvSpPr>
            <p:cNvPr id="13" name="椭圆 12"/>
            <p:cNvSpPr/>
            <p:nvPr/>
          </p:nvSpPr>
          <p:spPr>
            <a:xfrm>
              <a:off x="1730948" y="3724235"/>
              <a:ext cx="999098" cy="999098"/>
            </a:xfrm>
            <a:prstGeom prst="ellipse">
              <a:avLst/>
            </a:prstGeom>
            <a:gradFill>
              <a:gsLst>
                <a:gs pos="7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27557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2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07570" y="3617555"/>
            <a:ext cx="999098" cy="999098"/>
            <a:chOff x="3007570" y="3724235"/>
            <a:chExt cx="999098" cy="999098"/>
          </a:xfrm>
        </p:grpSpPr>
        <p:sp>
          <p:nvSpPr>
            <p:cNvPr id="14" name="椭圆 13"/>
            <p:cNvSpPr/>
            <p:nvPr/>
          </p:nvSpPr>
          <p:spPr>
            <a:xfrm>
              <a:off x="3007570" y="3724235"/>
              <a:ext cx="999098" cy="999098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04179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3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19829" y="3657600"/>
            <a:ext cx="999098" cy="999098"/>
            <a:chOff x="4319829" y="3764280"/>
            <a:chExt cx="999098" cy="999098"/>
          </a:xfrm>
        </p:grpSpPr>
        <p:sp>
          <p:nvSpPr>
            <p:cNvPr id="15" name="椭圆 14"/>
            <p:cNvSpPr/>
            <p:nvPr/>
          </p:nvSpPr>
          <p:spPr>
            <a:xfrm>
              <a:off x="4319829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616438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4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96451" y="3657600"/>
            <a:ext cx="999098" cy="999098"/>
            <a:chOff x="5596451" y="3764280"/>
            <a:chExt cx="999098" cy="999098"/>
          </a:xfrm>
        </p:grpSpPr>
        <p:sp>
          <p:nvSpPr>
            <p:cNvPr id="16" name="椭圆 15"/>
            <p:cNvSpPr/>
            <p:nvPr/>
          </p:nvSpPr>
          <p:spPr>
            <a:xfrm>
              <a:off x="5596451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893060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5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30458" y="4936143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0458" y="5298284"/>
            <a:ext cx="2439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important text 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30458" y="5529065"/>
            <a:ext cx="2232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 information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30458" y="5740501"/>
            <a:ext cx="6117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</a:t>
            </a:r>
          </a:p>
        </p:txBody>
      </p:sp>
    </p:spTree>
    <p:extLst>
      <p:ext uri="{BB962C8B-B14F-4D97-AF65-F5344CB8AC3E}">
        <p14:creationId xmlns:p14="http://schemas.microsoft.com/office/powerpoint/2010/main" val="4853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7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0"/>
                            </p:stCondLst>
                            <p:childTnLst>
                              <p:par>
                                <p:cTn id="1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70"/>
                            </p:stCondLst>
                            <p:childTnLst>
                              <p:par>
                                <p:cTn id="2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70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70"/>
                            </p:stCondLst>
                            <p:childTnLst>
                              <p:par>
                                <p:cTn id="3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7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7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grpId="0" nodeType="withEffect">
                                  <p:stCondLst>
                                    <p:cond delay="18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6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3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23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3" grpId="0"/>
      <p:bldP spid="24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491" y="963018"/>
            <a:ext cx="10165871" cy="4998799"/>
            <a:chOff x="1066491" y="963018"/>
            <a:chExt cx="10165871" cy="4998799"/>
          </a:xfrm>
        </p:grpSpPr>
        <p:sp>
          <p:nvSpPr>
            <p:cNvPr id="33" name="矩形 32"/>
            <p:cNvSpPr/>
            <p:nvPr/>
          </p:nvSpPr>
          <p:spPr>
            <a:xfrm>
              <a:off x="1932860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427286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84965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314838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76662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9261103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030039" y="5581650"/>
              <a:ext cx="4380071" cy="723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715929" y="5581650"/>
              <a:ext cx="4380071" cy="7239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42D52"/>
                </a:gs>
                <a:gs pos="62000">
                  <a:srgbClr val="096877"/>
                </a:gs>
                <a:gs pos="0">
                  <a:srgbClr val="03747E"/>
                </a:gs>
              </a:gsLst>
              <a:lin ang="21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9278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65938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39090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12242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85394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854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3169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04850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8002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1154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24306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9745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819362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01</a:t>
              </a:r>
              <a:endParaRPr lang="zh-CN" altLang="en-US" sz="12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55564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02</a:t>
              </a:r>
              <a:endParaRPr lang="zh-CN" altLang="en-US" sz="12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7221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03</a:t>
              </a:r>
              <a:endParaRPr lang="zh-CN" altLang="en-US" sz="1200" b="1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01868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04</a:t>
              </a:r>
              <a:endParaRPr lang="zh-CN" altLang="en-US" sz="12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741835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05</a:t>
              </a:r>
              <a:endParaRPr lang="zh-CN" altLang="en-US" sz="12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6498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06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18813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07</a:t>
              </a:r>
              <a:endParaRPr lang="zh-CN" altLang="en-US" sz="12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51980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08</a:t>
              </a:r>
              <a:endParaRPr lang="zh-CN" altLang="en-US" sz="12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657249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09</a:t>
              </a:r>
              <a:endParaRPr lang="zh-CN" altLang="en-US" sz="12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6251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10</a:t>
              </a:r>
              <a:endParaRPr lang="zh-CN" altLang="en-US" sz="12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7641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11</a:t>
              </a:r>
              <a:endParaRPr lang="zh-CN" altLang="en-US" sz="1200" b="1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87645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12</a:t>
              </a:r>
              <a:endParaRPr lang="zh-CN" altLang="en-US" sz="1200" b="1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927860" y="1953311"/>
              <a:ext cx="1793385" cy="216002"/>
              <a:chOff x="1927860" y="1953311"/>
              <a:chExt cx="1793385" cy="216002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927860" y="1953313"/>
                <a:ext cx="179338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1927860" y="1953311"/>
                <a:ext cx="1242927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762688" y="2303476"/>
              <a:ext cx="1346661" cy="216000"/>
              <a:chOff x="2762688" y="2401672"/>
              <a:chExt cx="1346661" cy="216000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2762688" y="240167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2762689" y="2401672"/>
                <a:ext cx="870520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062099" y="2653639"/>
              <a:ext cx="1346661" cy="216000"/>
              <a:chOff x="3062099" y="2667202"/>
              <a:chExt cx="1346661" cy="216000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3062099" y="266720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3062100" y="2667202"/>
                <a:ext cx="1163601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71924" y="3003802"/>
              <a:ext cx="3685325" cy="216002"/>
              <a:chOff x="3971924" y="3003802"/>
              <a:chExt cx="3685325" cy="216002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3971924" y="3003804"/>
                <a:ext cx="368532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3971924" y="3003802"/>
                <a:ext cx="2489055" cy="216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4898215" y="3403384"/>
              <a:ext cx="1650915" cy="216002"/>
              <a:chOff x="3971924" y="3003802"/>
              <a:chExt cx="1650915" cy="216002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3971925" y="3003804"/>
                <a:ext cx="1650914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3971924" y="3003802"/>
                <a:ext cx="437059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6272028" y="4070014"/>
              <a:ext cx="2544143" cy="216000"/>
              <a:chOff x="3971924" y="3003802"/>
              <a:chExt cx="2544143" cy="216000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3971925" y="3003804"/>
                <a:ext cx="2544142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3971924" y="3003802"/>
                <a:ext cx="1680342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220074" y="4531918"/>
              <a:ext cx="1166986" cy="227042"/>
              <a:chOff x="3900031" y="3003802"/>
              <a:chExt cx="1166986" cy="227042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949054" y="5200174"/>
              <a:ext cx="1166986" cy="227042"/>
              <a:chOff x="3900031" y="3003802"/>
              <a:chExt cx="1166986" cy="22704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1066491" y="5654040"/>
              <a:ext cx="72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START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462599" y="5654040"/>
              <a:ext cx="76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FINISH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975157" y="1922811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757401" y="227297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2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187718" y="2629710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3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806691" y="295531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4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353317" y="3370815"/>
              <a:ext cx="1027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2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5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768701" y="4039514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8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241220" y="4506939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9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951798" y="5175195"/>
              <a:ext cx="723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10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791241" y="963018"/>
              <a:ext cx="30743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BUINESS PLAN</a:t>
              </a:r>
              <a:endParaRPr lang="zh-CN" altLang="en-US" sz="3200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025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197432" y="-33338"/>
            <a:ext cx="11029950" cy="6924675"/>
          </a:xfrm>
          <a:custGeom>
            <a:avLst/>
            <a:gdLst>
              <a:gd name="connsiteX0" fmla="*/ 8686800 w 11029950"/>
              <a:gd name="connsiteY0" fmla="*/ 0 h 6924675"/>
              <a:gd name="connsiteX1" fmla="*/ 8686800 w 11029950"/>
              <a:gd name="connsiteY1" fmla="*/ 1 h 6924675"/>
              <a:gd name="connsiteX2" fmla="*/ 11029950 w 11029950"/>
              <a:gd name="connsiteY2" fmla="*/ 1 h 6924675"/>
              <a:gd name="connsiteX3" fmla="*/ 11029950 w 11029950"/>
              <a:gd name="connsiteY3" fmla="*/ 6924675 h 6924675"/>
              <a:gd name="connsiteX4" fmla="*/ 8686800 w 11029950"/>
              <a:gd name="connsiteY4" fmla="*/ 6924675 h 6924675"/>
              <a:gd name="connsiteX5" fmla="*/ 8667750 w 11029950"/>
              <a:gd name="connsiteY5" fmla="*/ 6924675 h 6924675"/>
              <a:gd name="connsiteX6" fmla="*/ 0 w 11029950"/>
              <a:gd name="connsiteY6" fmla="*/ 6924675 h 6924675"/>
              <a:gd name="connsiteX7" fmla="*/ 8667750 w 11029950"/>
              <a:gd name="connsiteY7" fmla="*/ 15186 h 6924675"/>
              <a:gd name="connsiteX8" fmla="*/ 8667750 w 11029950"/>
              <a:gd name="connsiteY8" fmla="*/ 1 h 6924675"/>
              <a:gd name="connsiteX9" fmla="*/ 8686799 w 11029950"/>
              <a:gd name="connsiteY9" fmla="*/ 1 h 692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29950" h="6924675">
                <a:moveTo>
                  <a:pt x="8686800" y="0"/>
                </a:moveTo>
                <a:lnTo>
                  <a:pt x="8686800" y="1"/>
                </a:lnTo>
                <a:lnTo>
                  <a:pt x="11029950" y="1"/>
                </a:lnTo>
                <a:lnTo>
                  <a:pt x="11029950" y="6924675"/>
                </a:lnTo>
                <a:lnTo>
                  <a:pt x="8686800" y="6924675"/>
                </a:lnTo>
                <a:lnTo>
                  <a:pt x="8667750" y="6924675"/>
                </a:lnTo>
                <a:lnTo>
                  <a:pt x="0" y="6924675"/>
                </a:lnTo>
                <a:lnTo>
                  <a:pt x="8667750" y="15186"/>
                </a:lnTo>
                <a:lnTo>
                  <a:pt x="8667750" y="1"/>
                </a:lnTo>
                <a:lnTo>
                  <a:pt x="8686799" y="1"/>
                </a:lnTo>
                <a:close/>
              </a:path>
            </a:pathLst>
          </a:cu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V="1">
            <a:off x="3478149" y="6167111"/>
            <a:ext cx="2057400" cy="4571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886439" y="368300"/>
            <a:ext cx="3982061" cy="6858000"/>
            <a:chOff x="2886439" y="368300"/>
            <a:chExt cx="3982061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86439" y="368300"/>
              <a:ext cx="3982061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8149" y="2043956"/>
              <a:ext cx="2016189" cy="352561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601372" y="1833773"/>
            <a:ext cx="1657494" cy="1424597"/>
            <a:chOff x="1601372" y="1833773"/>
            <a:chExt cx="1657494" cy="142459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22735" y="1894153"/>
              <a:ext cx="0" cy="135546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601372" y="183377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 / 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01372" y="2116507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123,000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01372" y="2427373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6383" y="4120914"/>
            <a:ext cx="1657494" cy="1424597"/>
            <a:chOff x="6016383" y="4120914"/>
            <a:chExt cx="1657494" cy="1424597"/>
          </a:xfrm>
        </p:grpSpPr>
        <p:sp>
          <p:nvSpPr>
            <p:cNvPr id="33" name="文本框 32"/>
            <p:cNvSpPr txBox="1"/>
            <p:nvPr/>
          </p:nvSpPr>
          <p:spPr>
            <a:xfrm>
              <a:off x="6016383" y="4120914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 / 2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016383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203,000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016383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6016383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198515" y="4120914"/>
            <a:ext cx="1766847" cy="1424597"/>
            <a:chOff x="8198515" y="4120914"/>
            <a:chExt cx="1766847" cy="1424597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8198515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8307868" y="4120914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C/ 3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07868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423,000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07868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5810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42670" y="2548454"/>
            <a:ext cx="2976777" cy="1612603"/>
            <a:chOff x="3442670" y="2548454"/>
            <a:chExt cx="2976777" cy="1612603"/>
          </a:xfrm>
        </p:grpSpPr>
        <p:sp>
          <p:nvSpPr>
            <p:cNvPr id="8" name="文本框 7"/>
            <p:cNvSpPr txBox="1"/>
            <p:nvPr/>
          </p:nvSpPr>
          <p:spPr>
            <a:xfrm>
              <a:off x="3442670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426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2925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6947870" y="2548454"/>
              <a:ext cx="2268142" cy="1612603"/>
              <a:chOff x="6947870" y="2548454"/>
              <a:chExt cx="2268142" cy="1612603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6947870" y="2804081"/>
                <a:ext cx="21875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PROJECT  BUDGET</a:t>
                </a:r>
                <a:endParaRPr lang="zh-CN" altLang="en-US" b="1" dirty="0">
                  <a:solidFill>
                    <a:srgbClr val="242D52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6947870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755623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3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199883" y="2548454"/>
            <a:ext cx="2549205" cy="1612603"/>
            <a:chOff x="9199883" y="2548454"/>
            <a:chExt cx="2549205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0419454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6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12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PART4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80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20"/>
                            </p:stCondLst>
                            <p:childTnLst>
                              <p:par>
                                <p:cTn id="3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1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34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 111"/>
          <p:cNvSpPr/>
          <p:nvPr/>
        </p:nvSpPr>
        <p:spPr>
          <a:xfrm>
            <a:off x="800545" y="1117600"/>
            <a:ext cx="10776630" cy="47451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268723" y="2245061"/>
            <a:ext cx="7797429" cy="2367878"/>
            <a:chOff x="2004689" y="2065675"/>
            <a:chExt cx="7797429" cy="2367878"/>
          </a:xfrm>
          <a:effectLst/>
        </p:grpSpPr>
        <p:sp>
          <p:nvSpPr>
            <p:cNvPr id="30" name="梯形 29"/>
            <p:cNvSpPr/>
            <p:nvPr/>
          </p:nvSpPr>
          <p:spPr>
            <a:xfrm rot="5400000">
              <a:off x="1518282" y="2632708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梯形 24"/>
            <p:cNvSpPr/>
            <p:nvPr/>
          </p:nvSpPr>
          <p:spPr>
            <a:xfrm rot="5400000">
              <a:off x="4036054" y="2587626"/>
              <a:ext cx="2367878" cy="1323975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梯形 26"/>
            <p:cNvSpPr/>
            <p:nvPr/>
          </p:nvSpPr>
          <p:spPr>
            <a:xfrm rot="5400000">
              <a:off x="2794940" y="2632707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梯形 30"/>
            <p:cNvSpPr/>
            <p:nvPr/>
          </p:nvSpPr>
          <p:spPr>
            <a:xfrm rot="16200000" flipH="1">
              <a:off x="8081899" y="2632708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梯形 31"/>
            <p:cNvSpPr/>
            <p:nvPr/>
          </p:nvSpPr>
          <p:spPr>
            <a:xfrm rot="16200000" flipH="1">
              <a:off x="5402875" y="2587626"/>
              <a:ext cx="2367878" cy="1323975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梯形 32"/>
            <p:cNvSpPr/>
            <p:nvPr/>
          </p:nvSpPr>
          <p:spPr>
            <a:xfrm rot="16200000" flipH="1">
              <a:off x="6805240" y="2632707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8" name="Freeform 8"/>
          <p:cNvSpPr>
            <a:spLocks/>
          </p:cNvSpPr>
          <p:nvPr/>
        </p:nvSpPr>
        <p:spPr bwMode="auto">
          <a:xfrm>
            <a:off x="2647950" y="3224711"/>
            <a:ext cx="401637" cy="408575"/>
          </a:xfrm>
          <a:custGeom>
            <a:avLst/>
            <a:gdLst>
              <a:gd name="T0" fmla="*/ 200 w 220"/>
              <a:gd name="T1" fmla="*/ 0 h 224"/>
              <a:gd name="T2" fmla="*/ 180 w 220"/>
              <a:gd name="T3" fmla="*/ 20 h 224"/>
              <a:gd name="T4" fmla="*/ 189 w 220"/>
              <a:gd name="T5" fmla="*/ 36 h 224"/>
              <a:gd name="T6" fmla="*/ 152 w 220"/>
              <a:gd name="T7" fmla="*/ 136 h 224"/>
              <a:gd name="T8" fmla="*/ 148 w 220"/>
              <a:gd name="T9" fmla="*/ 136 h 224"/>
              <a:gd name="T10" fmla="*/ 136 w 220"/>
              <a:gd name="T11" fmla="*/ 140 h 224"/>
              <a:gd name="T12" fmla="*/ 98 w 220"/>
              <a:gd name="T13" fmla="*/ 109 h 224"/>
              <a:gd name="T14" fmla="*/ 100 w 220"/>
              <a:gd name="T15" fmla="*/ 100 h 224"/>
              <a:gd name="T16" fmla="*/ 80 w 220"/>
              <a:gd name="T17" fmla="*/ 80 h 224"/>
              <a:gd name="T18" fmla="*/ 60 w 220"/>
              <a:gd name="T19" fmla="*/ 100 h 224"/>
              <a:gd name="T20" fmla="*/ 67 w 220"/>
              <a:gd name="T21" fmla="*/ 115 h 224"/>
              <a:gd name="T22" fmla="*/ 27 w 220"/>
              <a:gd name="T23" fmla="*/ 185 h 224"/>
              <a:gd name="T24" fmla="*/ 20 w 220"/>
              <a:gd name="T25" fmla="*/ 184 h 224"/>
              <a:gd name="T26" fmla="*/ 0 w 220"/>
              <a:gd name="T27" fmla="*/ 204 h 224"/>
              <a:gd name="T28" fmla="*/ 20 w 220"/>
              <a:gd name="T29" fmla="*/ 224 h 224"/>
              <a:gd name="T30" fmla="*/ 40 w 220"/>
              <a:gd name="T31" fmla="*/ 204 h 224"/>
              <a:gd name="T32" fmla="*/ 34 w 220"/>
              <a:gd name="T33" fmla="*/ 189 h 224"/>
              <a:gd name="T34" fmla="*/ 74 w 220"/>
              <a:gd name="T35" fmla="*/ 119 h 224"/>
              <a:gd name="T36" fmla="*/ 80 w 220"/>
              <a:gd name="T37" fmla="*/ 120 h 224"/>
              <a:gd name="T38" fmla="*/ 93 w 220"/>
              <a:gd name="T39" fmla="*/ 115 h 224"/>
              <a:gd name="T40" fmla="*/ 131 w 220"/>
              <a:gd name="T41" fmla="*/ 147 h 224"/>
              <a:gd name="T42" fmla="*/ 128 w 220"/>
              <a:gd name="T43" fmla="*/ 156 h 224"/>
              <a:gd name="T44" fmla="*/ 148 w 220"/>
              <a:gd name="T45" fmla="*/ 176 h 224"/>
              <a:gd name="T46" fmla="*/ 168 w 220"/>
              <a:gd name="T47" fmla="*/ 156 h 224"/>
              <a:gd name="T48" fmla="*/ 159 w 220"/>
              <a:gd name="T49" fmla="*/ 139 h 224"/>
              <a:gd name="T50" fmla="*/ 197 w 220"/>
              <a:gd name="T51" fmla="*/ 39 h 224"/>
              <a:gd name="T52" fmla="*/ 200 w 220"/>
              <a:gd name="T53" fmla="*/ 40 h 224"/>
              <a:gd name="T54" fmla="*/ 220 w 220"/>
              <a:gd name="T55" fmla="*/ 20 h 224"/>
              <a:gd name="T56" fmla="*/ 200 w 220"/>
              <a:gd name="T57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0" h="224">
                <a:moveTo>
                  <a:pt x="200" y="0"/>
                </a:moveTo>
                <a:cubicBezTo>
                  <a:pt x="189" y="0"/>
                  <a:pt x="180" y="9"/>
                  <a:pt x="180" y="20"/>
                </a:cubicBezTo>
                <a:cubicBezTo>
                  <a:pt x="180" y="27"/>
                  <a:pt x="184" y="33"/>
                  <a:pt x="189" y="36"/>
                </a:cubicBezTo>
                <a:cubicBezTo>
                  <a:pt x="152" y="136"/>
                  <a:pt x="152" y="136"/>
                  <a:pt x="152" y="136"/>
                </a:cubicBezTo>
                <a:cubicBezTo>
                  <a:pt x="151" y="136"/>
                  <a:pt x="149" y="136"/>
                  <a:pt x="148" y="136"/>
                </a:cubicBezTo>
                <a:cubicBezTo>
                  <a:pt x="144" y="136"/>
                  <a:pt x="139" y="138"/>
                  <a:pt x="136" y="140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9" y="106"/>
                  <a:pt x="100" y="103"/>
                  <a:pt x="100" y="100"/>
                </a:cubicBezTo>
                <a:cubicBezTo>
                  <a:pt x="100" y="89"/>
                  <a:pt x="91" y="80"/>
                  <a:pt x="80" y="80"/>
                </a:cubicBezTo>
                <a:cubicBezTo>
                  <a:pt x="69" y="80"/>
                  <a:pt x="60" y="89"/>
                  <a:pt x="60" y="100"/>
                </a:cubicBezTo>
                <a:cubicBezTo>
                  <a:pt x="60" y="106"/>
                  <a:pt x="63" y="111"/>
                  <a:pt x="67" y="115"/>
                </a:cubicBezTo>
                <a:cubicBezTo>
                  <a:pt x="27" y="185"/>
                  <a:pt x="27" y="185"/>
                  <a:pt x="27" y="185"/>
                </a:cubicBezTo>
                <a:cubicBezTo>
                  <a:pt x="25" y="184"/>
                  <a:pt x="23" y="184"/>
                  <a:pt x="20" y="184"/>
                </a:cubicBezTo>
                <a:cubicBezTo>
                  <a:pt x="9" y="184"/>
                  <a:pt x="0" y="193"/>
                  <a:pt x="0" y="204"/>
                </a:cubicBezTo>
                <a:cubicBezTo>
                  <a:pt x="0" y="215"/>
                  <a:pt x="9" y="224"/>
                  <a:pt x="20" y="224"/>
                </a:cubicBezTo>
                <a:cubicBezTo>
                  <a:pt x="31" y="224"/>
                  <a:pt x="40" y="215"/>
                  <a:pt x="40" y="204"/>
                </a:cubicBezTo>
                <a:cubicBezTo>
                  <a:pt x="40" y="198"/>
                  <a:pt x="38" y="193"/>
                  <a:pt x="34" y="189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6" y="119"/>
                  <a:pt x="78" y="120"/>
                  <a:pt x="80" y="120"/>
                </a:cubicBezTo>
                <a:cubicBezTo>
                  <a:pt x="85" y="120"/>
                  <a:pt x="89" y="118"/>
                  <a:pt x="93" y="115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29" y="149"/>
                  <a:pt x="128" y="152"/>
                  <a:pt x="128" y="156"/>
                </a:cubicBezTo>
                <a:cubicBezTo>
                  <a:pt x="128" y="167"/>
                  <a:pt x="137" y="176"/>
                  <a:pt x="148" y="176"/>
                </a:cubicBezTo>
                <a:cubicBezTo>
                  <a:pt x="159" y="176"/>
                  <a:pt x="168" y="167"/>
                  <a:pt x="168" y="156"/>
                </a:cubicBezTo>
                <a:cubicBezTo>
                  <a:pt x="168" y="149"/>
                  <a:pt x="165" y="142"/>
                  <a:pt x="159" y="139"/>
                </a:cubicBezTo>
                <a:cubicBezTo>
                  <a:pt x="197" y="39"/>
                  <a:pt x="197" y="39"/>
                  <a:pt x="197" y="39"/>
                </a:cubicBezTo>
                <a:cubicBezTo>
                  <a:pt x="198" y="40"/>
                  <a:pt x="199" y="40"/>
                  <a:pt x="200" y="40"/>
                </a:cubicBezTo>
                <a:cubicBezTo>
                  <a:pt x="211" y="40"/>
                  <a:pt x="220" y="31"/>
                  <a:pt x="220" y="20"/>
                </a:cubicBezTo>
                <a:cubicBezTo>
                  <a:pt x="220" y="9"/>
                  <a:pt x="211" y="0"/>
                  <a:pt x="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9" name="Freeform 22"/>
          <p:cNvSpPr>
            <a:spLocks/>
          </p:cNvSpPr>
          <p:nvPr/>
        </p:nvSpPr>
        <p:spPr bwMode="auto">
          <a:xfrm>
            <a:off x="4034717" y="3282729"/>
            <a:ext cx="330199" cy="292539"/>
          </a:xfrm>
          <a:custGeom>
            <a:avLst/>
            <a:gdLst>
              <a:gd name="T0" fmla="*/ 491 w 491"/>
              <a:gd name="T1" fmla="*/ 341 h 435"/>
              <a:gd name="T2" fmla="*/ 491 w 491"/>
              <a:gd name="T3" fmla="*/ 0 h 435"/>
              <a:gd name="T4" fmla="*/ 0 w 491"/>
              <a:gd name="T5" fmla="*/ 0 h 435"/>
              <a:gd name="T6" fmla="*/ 0 w 491"/>
              <a:gd name="T7" fmla="*/ 341 h 435"/>
              <a:gd name="T8" fmla="*/ 236 w 491"/>
              <a:gd name="T9" fmla="*/ 341 h 435"/>
              <a:gd name="T10" fmla="*/ 236 w 491"/>
              <a:gd name="T11" fmla="*/ 416 h 435"/>
              <a:gd name="T12" fmla="*/ 170 w 491"/>
              <a:gd name="T13" fmla="*/ 416 h 435"/>
              <a:gd name="T14" fmla="*/ 170 w 491"/>
              <a:gd name="T15" fmla="*/ 435 h 435"/>
              <a:gd name="T16" fmla="*/ 321 w 491"/>
              <a:gd name="T17" fmla="*/ 435 h 435"/>
              <a:gd name="T18" fmla="*/ 321 w 491"/>
              <a:gd name="T19" fmla="*/ 416 h 435"/>
              <a:gd name="T20" fmla="*/ 255 w 491"/>
              <a:gd name="T21" fmla="*/ 416 h 435"/>
              <a:gd name="T22" fmla="*/ 255 w 491"/>
              <a:gd name="T23" fmla="*/ 341 h 435"/>
              <a:gd name="T24" fmla="*/ 491 w 491"/>
              <a:gd name="T25" fmla="*/ 34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1" h="435">
                <a:moveTo>
                  <a:pt x="491" y="341"/>
                </a:moveTo>
                <a:lnTo>
                  <a:pt x="491" y="0"/>
                </a:lnTo>
                <a:lnTo>
                  <a:pt x="0" y="0"/>
                </a:lnTo>
                <a:lnTo>
                  <a:pt x="0" y="341"/>
                </a:lnTo>
                <a:lnTo>
                  <a:pt x="236" y="341"/>
                </a:lnTo>
                <a:lnTo>
                  <a:pt x="236" y="416"/>
                </a:lnTo>
                <a:lnTo>
                  <a:pt x="170" y="416"/>
                </a:lnTo>
                <a:lnTo>
                  <a:pt x="170" y="435"/>
                </a:lnTo>
                <a:lnTo>
                  <a:pt x="321" y="435"/>
                </a:lnTo>
                <a:lnTo>
                  <a:pt x="321" y="416"/>
                </a:lnTo>
                <a:lnTo>
                  <a:pt x="255" y="416"/>
                </a:lnTo>
                <a:lnTo>
                  <a:pt x="255" y="341"/>
                </a:lnTo>
                <a:lnTo>
                  <a:pt x="491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350046" y="3248252"/>
            <a:ext cx="359967" cy="361492"/>
            <a:chOff x="942976" y="987426"/>
            <a:chExt cx="749300" cy="752475"/>
          </a:xfrm>
          <a:solidFill>
            <a:schemeClr val="bg1"/>
          </a:solidFill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942976" y="987426"/>
              <a:ext cx="749300" cy="395288"/>
            </a:xfrm>
            <a:custGeom>
              <a:avLst/>
              <a:gdLst>
                <a:gd name="T0" fmla="*/ 236 w 472"/>
                <a:gd name="T1" fmla="*/ 0 h 249"/>
                <a:gd name="T2" fmla="*/ 141 w 472"/>
                <a:gd name="T3" fmla="*/ 95 h 249"/>
                <a:gd name="T4" fmla="*/ 141 w 472"/>
                <a:gd name="T5" fmla="*/ 57 h 249"/>
                <a:gd name="T6" fmla="*/ 66 w 472"/>
                <a:gd name="T7" fmla="*/ 57 h 249"/>
                <a:gd name="T8" fmla="*/ 66 w 472"/>
                <a:gd name="T9" fmla="*/ 171 h 249"/>
                <a:gd name="T10" fmla="*/ 0 w 472"/>
                <a:gd name="T11" fmla="*/ 237 h 249"/>
                <a:gd name="T12" fmla="*/ 11 w 472"/>
                <a:gd name="T13" fmla="*/ 249 h 249"/>
                <a:gd name="T14" fmla="*/ 236 w 472"/>
                <a:gd name="T15" fmla="*/ 27 h 249"/>
                <a:gd name="T16" fmla="*/ 458 w 472"/>
                <a:gd name="T17" fmla="*/ 249 h 249"/>
                <a:gd name="T18" fmla="*/ 472 w 472"/>
                <a:gd name="T19" fmla="*/ 237 h 249"/>
                <a:gd name="T20" fmla="*/ 236 w 472"/>
                <a:gd name="T2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2" h="249">
                  <a:moveTo>
                    <a:pt x="236" y="0"/>
                  </a:moveTo>
                  <a:lnTo>
                    <a:pt x="141" y="95"/>
                  </a:lnTo>
                  <a:lnTo>
                    <a:pt x="141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49"/>
                  </a:lnTo>
                  <a:lnTo>
                    <a:pt x="236" y="27"/>
                  </a:lnTo>
                  <a:lnTo>
                    <a:pt x="458" y="249"/>
                  </a:lnTo>
                  <a:lnTo>
                    <a:pt x="472" y="237"/>
                  </a:lnTo>
                  <a:lnTo>
                    <a:pt x="2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047751" y="1108076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695143" y="3269850"/>
            <a:ext cx="305159" cy="318297"/>
            <a:chOff x="10420351" y="3719513"/>
            <a:chExt cx="811212" cy="846138"/>
          </a:xfrm>
          <a:solidFill>
            <a:schemeClr val="bg1"/>
          </a:solidFill>
        </p:grpSpPr>
        <p:sp>
          <p:nvSpPr>
            <p:cNvPr id="64" name="Freeform 42"/>
            <p:cNvSpPr>
              <a:spLocks/>
            </p:cNvSpPr>
            <p:nvPr/>
          </p:nvSpPr>
          <p:spPr bwMode="auto">
            <a:xfrm>
              <a:off x="10420351" y="3892551"/>
              <a:ext cx="390525" cy="673100"/>
            </a:xfrm>
            <a:custGeom>
              <a:avLst/>
              <a:gdLst>
                <a:gd name="T0" fmla="*/ 180 w 246"/>
                <a:gd name="T1" fmla="*/ 67 h 424"/>
                <a:gd name="T2" fmla="*/ 0 w 246"/>
                <a:gd name="T3" fmla="*/ 0 h 424"/>
                <a:gd name="T4" fmla="*/ 0 w 246"/>
                <a:gd name="T5" fmla="*/ 3 h 424"/>
                <a:gd name="T6" fmla="*/ 0 w 246"/>
                <a:gd name="T7" fmla="*/ 334 h 424"/>
                <a:gd name="T8" fmla="*/ 246 w 246"/>
                <a:gd name="T9" fmla="*/ 424 h 424"/>
                <a:gd name="T10" fmla="*/ 246 w 246"/>
                <a:gd name="T11" fmla="*/ 90 h 424"/>
                <a:gd name="T12" fmla="*/ 180 w 246"/>
                <a:gd name="T13" fmla="*/ 6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180" y="67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34"/>
                  </a:lnTo>
                  <a:lnTo>
                    <a:pt x="246" y="424"/>
                  </a:lnTo>
                  <a:lnTo>
                    <a:pt x="246" y="90"/>
                  </a:lnTo>
                  <a:lnTo>
                    <a:pt x="18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5" name="Freeform 43"/>
            <p:cNvSpPr>
              <a:spLocks/>
            </p:cNvSpPr>
            <p:nvPr/>
          </p:nvSpPr>
          <p:spPr bwMode="auto">
            <a:xfrm>
              <a:off x="10431463" y="3719513"/>
              <a:ext cx="781050" cy="285750"/>
            </a:xfrm>
            <a:custGeom>
              <a:avLst/>
              <a:gdLst>
                <a:gd name="T0" fmla="*/ 248 w 492"/>
                <a:gd name="T1" fmla="*/ 180 h 180"/>
                <a:gd name="T2" fmla="*/ 492 w 492"/>
                <a:gd name="T3" fmla="*/ 93 h 180"/>
                <a:gd name="T4" fmla="*/ 248 w 492"/>
                <a:gd name="T5" fmla="*/ 0 h 180"/>
                <a:gd name="T6" fmla="*/ 2 w 492"/>
                <a:gd name="T7" fmla="*/ 93 h 180"/>
                <a:gd name="T8" fmla="*/ 0 w 492"/>
                <a:gd name="T9" fmla="*/ 93 h 180"/>
                <a:gd name="T10" fmla="*/ 132 w 492"/>
                <a:gd name="T11" fmla="*/ 140 h 180"/>
                <a:gd name="T12" fmla="*/ 248 w 492"/>
                <a:gd name="T13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180">
                  <a:moveTo>
                    <a:pt x="248" y="180"/>
                  </a:moveTo>
                  <a:lnTo>
                    <a:pt x="492" y="93"/>
                  </a:lnTo>
                  <a:lnTo>
                    <a:pt x="248" y="0"/>
                  </a:lnTo>
                  <a:lnTo>
                    <a:pt x="2" y="93"/>
                  </a:lnTo>
                  <a:lnTo>
                    <a:pt x="0" y="93"/>
                  </a:lnTo>
                  <a:lnTo>
                    <a:pt x="132" y="140"/>
                  </a:lnTo>
                  <a:lnTo>
                    <a:pt x="24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6" name="Freeform 44"/>
            <p:cNvSpPr>
              <a:spLocks/>
            </p:cNvSpPr>
            <p:nvPr/>
          </p:nvSpPr>
          <p:spPr bwMode="auto">
            <a:xfrm>
              <a:off x="10841038" y="3892551"/>
              <a:ext cx="390525" cy="673100"/>
            </a:xfrm>
            <a:custGeom>
              <a:avLst/>
              <a:gdLst>
                <a:gd name="T0" fmla="*/ 246 w 246"/>
                <a:gd name="T1" fmla="*/ 5 h 424"/>
                <a:gd name="T2" fmla="*/ 246 w 246"/>
                <a:gd name="T3" fmla="*/ 0 h 424"/>
                <a:gd name="T4" fmla="*/ 246 w 246"/>
                <a:gd name="T5" fmla="*/ 0 h 424"/>
                <a:gd name="T6" fmla="*/ 0 w 246"/>
                <a:gd name="T7" fmla="*/ 90 h 424"/>
                <a:gd name="T8" fmla="*/ 0 w 246"/>
                <a:gd name="T9" fmla="*/ 424 h 424"/>
                <a:gd name="T10" fmla="*/ 246 w 246"/>
                <a:gd name="T11" fmla="*/ 334 h 424"/>
                <a:gd name="T12" fmla="*/ 246 w 246"/>
                <a:gd name="T13" fmla="*/ 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246" y="5"/>
                  </a:moveTo>
                  <a:lnTo>
                    <a:pt x="246" y="0"/>
                  </a:lnTo>
                  <a:lnTo>
                    <a:pt x="246" y="0"/>
                  </a:lnTo>
                  <a:lnTo>
                    <a:pt x="0" y="90"/>
                  </a:lnTo>
                  <a:lnTo>
                    <a:pt x="0" y="424"/>
                  </a:lnTo>
                  <a:lnTo>
                    <a:pt x="246" y="334"/>
                  </a:lnTo>
                  <a:lnTo>
                    <a:pt x="24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67" name="Freeform 46"/>
          <p:cNvSpPr>
            <a:spLocks/>
          </p:cNvSpPr>
          <p:nvPr/>
        </p:nvSpPr>
        <p:spPr bwMode="auto">
          <a:xfrm>
            <a:off x="7985432" y="3273542"/>
            <a:ext cx="320725" cy="310913"/>
          </a:xfrm>
          <a:custGeom>
            <a:avLst/>
            <a:gdLst>
              <a:gd name="T0" fmla="*/ 213 w 221"/>
              <a:gd name="T1" fmla="*/ 180 h 214"/>
              <a:gd name="T2" fmla="*/ 170 w 221"/>
              <a:gd name="T3" fmla="*/ 138 h 214"/>
              <a:gd name="T4" fmla="*/ 176 w 221"/>
              <a:gd name="T5" fmla="*/ 132 h 214"/>
              <a:gd name="T6" fmla="*/ 170 w 221"/>
              <a:gd name="T7" fmla="*/ 127 h 214"/>
              <a:gd name="T8" fmla="*/ 153 w 221"/>
              <a:gd name="T9" fmla="*/ 143 h 214"/>
              <a:gd name="T10" fmla="*/ 125 w 221"/>
              <a:gd name="T11" fmla="*/ 115 h 214"/>
              <a:gd name="T12" fmla="*/ 159 w 221"/>
              <a:gd name="T13" fmla="*/ 81 h 214"/>
              <a:gd name="T14" fmla="*/ 173 w 221"/>
              <a:gd name="T15" fmla="*/ 84 h 214"/>
              <a:gd name="T16" fmla="*/ 203 w 221"/>
              <a:gd name="T17" fmla="*/ 71 h 214"/>
              <a:gd name="T18" fmla="*/ 212 w 221"/>
              <a:gd name="T19" fmla="*/ 25 h 214"/>
              <a:gd name="T20" fmla="*/ 209 w 221"/>
              <a:gd name="T21" fmla="*/ 20 h 214"/>
              <a:gd name="T22" fmla="*/ 191 w 221"/>
              <a:gd name="T23" fmla="*/ 38 h 214"/>
              <a:gd name="T24" fmla="*/ 176 w 221"/>
              <a:gd name="T25" fmla="*/ 38 h 214"/>
              <a:gd name="T26" fmla="*/ 177 w 221"/>
              <a:gd name="T27" fmla="*/ 24 h 214"/>
              <a:gd name="T28" fmla="*/ 195 w 221"/>
              <a:gd name="T29" fmla="*/ 5 h 214"/>
              <a:gd name="T30" fmla="*/ 190 w 221"/>
              <a:gd name="T31" fmla="*/ 3 h 214"/>
              <a:gd name="T32" fmla="*/ 173 w 221"/>
              <a:gd name="T33" fmla="*/ 0 h 214"/>
              <a:gd name="T34" fmla="*/ 143 w 221"/>
              <a:gd name="T35" fmla="*/ 12 h 214"/>
              <a:gd name="T36" fmla="*/ 134 w 221"/>
              <a:gd name="T37" fmla="*/ 56 h 214"/>
              <a:gd name="T38" fmla="*/ 100 w 221"/>
              <a:gd name="T39" fmla="*/ 90 h 214"/>
              <a:gd name="T40" fmla="*/ 52 w 221"/>
              <a:gd name="T41" fmla="*/ 42 h 214"/>
              <a:gd name="T42" fmla="*/ 57 w 221"/>
              <a:gd name="T43" fmla="*/ 36 h 214"/>
              <a:gd name="T44" fmla="*/ 26 w 221"/>
              <a:gd name="T45" fmla="*/ 5 h 214"/>
              <a:gd name="T46" fmla="*/ 9 w 221"/>
              <a:gd name="T47" fmla="*/ 22 h 214"/>
              <a:gd name="T48" fmla="*/ 40 w 221"/>
              <a:gd name="T49" fmla="*/ 53 h 214"/>
              <a:gd name="T50" fmla="*/ 46 w 221"/>
              <a:gd name="T51" fmla="*/ 47 h 214"/>
              <a:gd name="T52" fmla="*/ 94 w 221"/>
              <a:gd name="T53" fmla="*/ 95 h 214"/>
              <a:gd name="T54" fmla="*/ 60 w 221"/>
              <a:gd name="T55" fmla="*/ 129 h 214"/>
              <a:gd name="T56" fmla="*/ 46 w 221"/>
              <a:gd name="T57" fmla="*/ 127 h 214"/>
              <a:gd name="T58" fmla="*/ 16 w 221"/>
              <a:gd name="T59" fmla="*/ 139 h 214"/>
              <a:gd name="T60" fmla="*/ 7 w 221"/>
              <a:gd name="T61" fmla="*/ 186 h 214"/>
              <a:gd name="T62" fmla="*/ 10 w 221"/>
              <a:gd name="T63" fmla="*/ 191 h 214"/>
              <a:gd name="T64" fmla="*/ 28 w 221"/>
              <a:gd name="T65" fmla="*/ 172 h 214"/>
              <a:gd name="T66" fmla="*/ 42 w 221"/>
              <a:gd name="T67" fmla="*/ 172 h 214"/>
              <a:gd name="T68" fmla="*/ 42 w 221"/>
              <a:gd name="T69" fmla="*/ 187 h 214"/>
              <a:gd name="T70" fmla="*/ 24 w 221"/>
              <a:gd name="T71" fmla="*/ 205 h 214"/>
              <a:gd name="T72" fmla="*/ 29 w 221"/>
              <a:gd name="T73" fmla="*/ 207 h 214"/>
              <a:gd name="T74" fmla="*/ 46 w 221"/>
              <a:gd name="T75" fmla="*/ 211 h 214"/>
              <a:gd name="T76" fmla="*/ 76 w 221"/>
              <a:gd name="T77" fmla="*/ 199 h 214"/>
              <a:gd name="T78" fmla="*/ 85 w 221"/>
              <a:gd name="T79" fmla="*/ 155 h 214"/>
              <a:gd name="T80" fmla="*/ 119 w 221"/>
              <a:gd name="T81" fmla="*/ 121 h 214"/>
              <a:gd name="T82" fmla="*/ 148 w 221"/>
              <a:gd name="T83" fmla="*/ 149 h 214"/>
              <a:gd name="T84" fmla="*/ 131 w 221"/>
              <a:gd name="T85" fmla="*/ 166 h 214"/>
              <a:gd name="T86" fmla="*/ 136 w 221"/>
              <a:gd name="T87" fmla="*/ 172 h 214"/>
              <a:gd name="T88" fmla="*/ 142 w 221"/>
              <a:gd name="T89" fmla="*/ 166 h 214"/>
              <a:gd name="T90" fmla="*/ 184 w 221"/>
              <a:gd name="T91" fmla="*/ 209 h 214"/>
              <a:gd name="T92" fmla="*/ 199 w 221"/>
              <a:gd name="T93" fmla="*/ 214 h 214"/>
              <a:gd name="T94" fmla="*/ 213 w 221"/>
              <a:gd name="T95" fmla="*/ 209 h 214"/>
              <a:gd name="T96" fmla="*/ 213 w 221"/>
              <a:gd name="T97" fmla="*/ 18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1" h="214">
                <a:moveTo>
                  <a:pt x="213" y="180"/>
                </a:moveTo>
                <a:cubicBezTo>
                  <a:pt x="170" y="138"/>
                  <a:pt x="170" y="138"/>
                  <a:pt x="170" y="138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0" y="127"/>
                  <a:pt x="170" y="127"/>
                  <a:pt x="170" y="127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64" y="83"/>
                  <a:pt x="168" y="84"/>
                  <a:pt x="173" y="84"/>
                </a:cubicBezTo>
                <a:cubicBezTo>
                  <a:pt x="184" y="84"/>
                  <a:pt x="195" y="79"/>
                  <a:pt x="203" y="71"/>
                </a:cubicBezTo>
                <a:cubicBezTo>
                  <a:pt x="215" y="59"/>
                  <a:pt x="219" y="41"/>
                  <a:pt x="212" y="25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191" y="38"/>
                  <a:pt x="191" y="38"/>
                  <a:pt x="191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95" y="5"/>
                  <a:pt x="195" y="5"/>
                  <a:pt x="195" y="5"/>
                </a:cubicBezTo>
                <a:cubicBezTo>
                  <a:pt x="190" y="3"/>
                  <a:pt x="190" y="3"/>
                  <a:pt x="190" y="3"/>
                </a:cubicBezTo>
                <a:cubicBezTo>
                  <a:pt x="185" y="1"/>
                  <a:pt x="179" y="0"/>
                  <a:pt x="173" y="0"/>
                </a:cubicBezTo>
                <a:cubicBezTo>
                  <a:pt x="162" y="0"/>
                  <a:pt x="151" y="4"/>
                  <a:pt x="143" y="12"/>
                </a:cubicBezTo>
                <a:cubicBezTo>
                  <a:pt x="132" y="24"/>
                  <a:pt x="128" y="40"/>
                  <a:pt x="134" y="56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52" y="42"/>
                  <a:pt x="52" y="42"/>
                  <a:pt x="52" y="42"/>
                </a:cubicBezTo>
                <a:cubicBezTo>
                  <a:pt x="57" y="36"/>
                  <a:pt x="57" y="36"/>
                  <a:pt x="57" y="36"/>
                </a:cubicBezTo>
                <a:cubicBezTo>
                  <a:pt x="26" y="5"/>
                  <a:pt x="26" y="5"/>
                  <a:pt x="26" y="5"/>
                </a:cubicBezTo>
                <a:cubicBezTo>
                  <a:pt x="9" y="22"/>
                  <a:pt x="9" y="22"/>
                  <a:pt x="9" y="22"/>
                </a:cubicBezTo>
                <a:cubicBezTo>
                  <a:pt x="40" y="53"/>
                  <a:pt x="40" y="53"/>
                  <a:pt x="40" y="53"/>
                </a:cubicBezTo>
                <a:cubicBezTo>
                  <a:pt x="46" y="47"/>
                  <a:pt x="46" y="47"/>
                  <a:pt x="46" y="47"/>
                </a:cubicBezTo>
                <a:cubicBezTo>
                  <a:pt x="94" y="95"/>
                  <a:pt x="94" y="95"/>
                  <a:pt x="94" y="95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55" y="128"/>
                  <a:pt x="51" y="127"/>
                  <a:pt x="46" y="127"/>
                </a:cubicBezTo>
                <a:cubicBezTo>
                  <a:pt x="35" y="127"/>
                  <a:pt x="24" y="131"/>
                  <a:pt x="16" y="139"/>
                </a:cubicBezTo>
                <a:cubicBezTo>
                  <a:pt x="4" y="151"/>
                  <a:pt x="0" y="170"/>
                  <a:pt x="7" y="186"/>
                </a:cubicBezTo>
                <a:cubicBezTo>
                  <a:pt x="10" y="191"/>
                  <a:pt x="10" y="191"/>
                  <a:pt x="10" y="191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42" y="172"/>
                  <a:pt x="42" y="172"/>
                  <a:pt x="42" y="172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24" y="205"/>
                  <a:pt x="24" y="205"/>
                  <a:pt x="24" y="205"/>
                </a:cubicBezTo>
                <a:cubicBezTo>
                  <a:pt x="29" y="207"/>
                  <a:pt x="29" y="207"/>
                  <a:pt x="29" y="207"/>
                </a:cubicBezTo>
                <a:cubicBezTo>
                  <a:pt x="35" y="210"/>
                  <a:pt x="40" y="211"/>
                  <a:pt x="46" y="211"/>
                </a:cubicBezTo>
                <a:cubicBezTo>
                  <a:pt x="57" y="211"/>
                  <a:pt x="68" y="207"/>
                  <a:pt x="76" y="199"/>
                </a:cubicBezTo>
                <a:cubicBezTo>
                  <a:pt x="87" y="187"/>
                  <a:pt x="91" y="170"/>
                  <a:pt x="85" y="155"/>
                </a:cubicBezTo>
                <a:cubicBezTo>
                  <a:pt x="119" y="121"/>
                  <a:pt x="119" y="121"/>
                  <a:pt x="119" y="121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2" y="166"/>
                  <a:pt x="142" y="166"/>
                  <a:pt x="142" y="166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8" y="212"/>
                  <a:pt x="193" y="214"/>
                  <a:pt x="199" y="214"/>
                </a:cubicBezTo>
                <a:cubicBezTo>
                  <a:pt x="204" y="214"/>
                  <a:pt x="209" y="212"/>
                  <a:pt x="213" y="209"/>
                </a:cubicBezTo>
                <a:cubicBezTo>
                  <a:pt x="221" y="201"/>
                  <a:pt x="221" y="188"/>
                  <a:pt x="213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291289" y="3270708"/>
            <a:ext cx="315912" cy="316580"/>
            <a:chOff x="9075738" y="5121276"/>
            <a:chExt cx="750888" cy="752475"/>
          </a:xfrm>
          <a:solidFill>
            <a:schemeClr val="bg1"/>
          </a:solidFill>
        </p:grpSpPr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9075738" y="5513388"/>
              <a:ext cx="301625" cy="311150"/>
            </a:xfrm>
            <a:custGeom>
              <a:avLst/>
              <a:gdLst>
                <a:gd name="T0" fmla="*/ 55 w 80"/>
                <a:gd name="T1" fmla="*/ 76 h 83"/>
                <a:gd name="T2" fmla="*/ 80 w 80"/>
                <a:gd name="T3" fmla="*/ 0 h 83"/>
                <a:gd name="T4" fmla="*/ 0 w 80"/>
                <a:gd name="T5" fmla="*/ 0 h 83"/>
                <a:gd name="T6" fmla="*/ 50 w 80"/>
                <a:gd name="T7" fmla="*/ 83 h 83"/>
                <a:gd name="T8" fmla="*/ 55 w 80"/>
                <a:gd name="T9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55" y="76"/>
                  </a:moveTo>
                  <a:cubicBezTo>
                    <a:pt x="71" y="54"/>
                    <a:pt x="79" y="28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5"/>
                    <a:pt x="21" y="66"/>
                    <a:pt x="50" y="83"/>
                  </a:cubicBezTo>
                  <a:cubicBezTo>
                    <a:pt x="50" y="83"/>
                    <a:pt x="53" y="79"/>
                    <a:pt x="5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9264651" y="5121276"/>
              <a:ext cx="374650" cy="361950"/>
            </a:xfrm>
            <a:custGeom>
              <a:avLst/>
              <a:gdLst>
                <a:gd name="T0" fmla="*/ 7 w 100"/>
                <a:gd name="T1" fmla="*/ 10 h 96"/>
                <a:gd name="T2" fmla="*/ 12 w 100"/>
                <a:gd name="T3" fmla="*/ 16 h 96"/>
                <a:gd name="T4" fmla="*/ 38 w 100"/>
                <a:gd name="T5" fmla="*/ 96 h 96"/>
                <a:gd name="T6" fmla="*/ 62 w 100"/>
                <a:gd name="T7" fmla="*/ 96 h 96"/>
                <a:gd name="T8" fmla="*/ 88 w 100"/>
                <a:gd name="T9" fmla="*/ 16 h 96"/>
                <a:gd name="T10" fmla="*/ 93 w 100"/>
                <a:gd name="T11" fmla="*/ 10 h 96"/>
                <a:gd name="T12" fmla="*/ 100 w 100"/>
                <a:gd name="T13" fmla="*/ 14 h 96"/>
                <a:gd name="T14" fmla="*/ 50 w 100"/>
                <a:gd name="T15" fmla="*/ 0 h 96"/>
                <a:gd name="T16" fmla="*/ 0 w 100"/>
                <a:gd name="T17" fmla="*/ 13 h 96"/>
                <a:gd name="T18" fmla="*/ 7 w 100"/>
                <a:gd name="T19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">
                  <a:moveTo>
                    <a:pt x="7" y="10"/>
                  </a:moveTo>
                  <a:cubicBezTo>
                    <a:pt x="9" y="12"/>
                    <a:pt x="12" y="16"/>
                    <a:pt x="12" y="16"/>
                  </a:cubicBezTo>
                  <a:cubicBezTo>
                    <a:pt x="29" y="40"/>
                    <a:pt x="37" y="67"/>
                    <a:pt x="38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3" y="67"/>
                    <a:pt x="72" y="40"/>
                    <a:pt x="88" y="16"/>
                  </a:cubicBezTo>
                  <a:cubicBezTo>
                    <a:pt x="88" y="16"/>
                    <a:pt x="91" y="12"/>
                    <a:pt x="93" y="10"/>
                  </a:cubicBezTo>
                  <a:cubicBezTo>
                    <a:pt x="96" y="11"/>
                    <a:pt x="98" y="12"/>
                    <a:pt x="100" y="14"/>
                  </a:cubicBezTo>
                  <a:cubicBezTo>
                    <a:pt x="86" y="5"/>
                    <a:pt x="68" y="0"/>
                    <a:pt x="50" y="0"/>
                  </a:cubicBezTo>
                  <a:cubicBezTo>
                    <a:pt x="32" y="0"/>
                    <a:pt x="15" y="5"/>
                    <a:pt x="0" y="13"/>
                  </a:cubicBezTo>
                  <a:cubicBezTo>
                    <a:pt x="3" y="12"/>
                    <a:pt x="5" y="11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9526588" y="5175251"/>
              <a:ext cx="300038" cy="307975"/>
            </a:xfrm>
            <a:custGeom>
              <a:avLst/>
              <a:gdLst>
                <a:gd name="T0" fmla="*/ 25 w 80"/>
                <a:gd name="T1" fmla="*/ 6 h 82"/>
                <a:gd name="T2" fmla="*/ 0 w 80"/>
                <a:gd name="T3" fmla="*/ 82 h 82"/>
                <a:gd name="T4" fmla="*/ 80 w 80"/>
                <a:gd name="T5" fmla="*/ 82 h 82"/>
                <a:gd name="T6" fmla="*/ 30 w 80"/>
                <a:gd name="T7" fmla="*/ 0 h 82"/>
                <a:gd name="T8" fmla="*/ 25 w 80"/>
                <a:gd name="T9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2">
                  <a:moveTo>
                    <a:pt x="25" y="6"/>
                  </a:moveTo>
                  <a:cubicBezTo>
                    <a:pt x="10" y="28"/>
                    <a:pt x="1" y="55"/>
                    <a:pt x="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47"/>
                    <a:pt x="59" y="16"/>
                    <a:pt x="30" y="0"/>
                  </a:cubicBezTo>
                  <a:cubicBezTo>
                    <a:pt x="30" y="0"/>
                    <a:pt x="27" y="4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9075738" y="5170488"/>
              <a:ext cx="301625" cy="312738"/>
            </a:xfrm>
            <a:custGeom>
              <a:avLst/>
              <a:gdLst>
                <a:gd name="T0" fmla="*/ 80 w 80"/>
                <a:gd name="T1" fmla="*/ 83 h 83"/>
                <a:gd name="T2" fmla="*/ 55 w 80"/>
                <a:gd name="T3" fmla="*/ 7 h 83"/>
                <a:gd name="T4" fmla="*/ 50 w 80"/>
                <a:gd name="T5" fmla="*/ 0 h 83"/>
                <a:gd name="T6" fmla="*/ 0 w 80"/>
                <a:gd name="T7" fmla="*/ 83 h 83"/>
                <a:gd name="T8" fmla="*/ 80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80" y="83"/>
                  </a:moveTo>
                  <a:cubicBezTo>
                    <a:pt x="79" y="56"/>
                    <a:pt x="71" y="29"/>
                    <a:pt x="55" y="7"/>
                  </a:cubicBezTo>
                  <a:cubicBezTo>
                    <a:pt x="54" y="5"/>
                    <a:pt x="52" y="2"/>
                    <a:pt x="50" y="0"/>
                  </a:cubicBezTo>
                  <a:cubicBezTo>
                    <a:pt x="21" y="17"/>
                    <a:pt x="2" y="48"/>
                    <a:pt x="0" y="83"/>
                  </a:cubicBezTo>
                  <a:lnTo>
                    <a:pt x="8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9526588" y="5513388"/>
              <a:ext cx="300038" cy="322263"/>
            </a:xfrm>
            <a:custGeom>
              <a:avLst/>
              <a:gdLst>
                <a:gd name="T0" fmla="*/ 0 w 80"/>
                <a:gd name="T1" fmla="*/ 0 h 86"/>
                <a:gd name="T2" fmla="*/ 25 w 80"/>
                <a:gd name="T3" fmla="*/ 76 h 86"/>
                <a:gd name="T4" fmla="*/ 30 w 80"/>
                <a:gd name="T5" fmla="*/ 83 h 86"/>
                <a:gd name="T6" fmla="*/ 23 w 80"/>
                <a:gd name="T7" fmla="*/ 86 h 86"/>
                <a:gd name="T8" fmla="*/ 80 w 80"/>
                <a:gd name="T9" fmla="*/ 0 h 86"/>
                <a:gd name="T10" fmla="*/ 0 w 80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6">
                  <a:moveTo>
                    <a:pt x="0" y="0"/>
                  </a:moveTo>
                  <a:cubicBezTo>
                    <a:pt x="1" y="28"/>
                    <a:pt x="10" y="54"/>
                    <a:pt x="25" y="76"/>
                  </a:cubicBezTo>
                  <a:cubicBezTo>
                    <a:pt x="27" y="78"/>
                    <a:pt x="30" y="82"/>
                    <a:pt x="30" y="83"/>
                  </a:cubicBezTo>
                  <a:cubicBezTo>
                    <a:pt x="28" y="84"/>
                    <a:pt x="26" y="85"/>
                    <a:pt x="23" y="86"/>
                  </a:cubicBezTo>
                  <a:cubicBezTo>
                    <a:pt x="56" y="71"/>
                    <a:pt x="79" y="38"/>
                    <a:pt x="8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9264651" y="5513388"/>
              <a:ext cx="349250" cy="360363"/>
            </a:xfrm>
            <a:custGeom>
              <a:avLst/>
              <a:gdLst>
                <a:gd name="T0" fmla="*/ 88 w 93"/>
                <a:gd name="T1" fmla="*/ 80 h 96"/>
                <a:gd name="T2" fmla="*/ 62 w 93"/>
                <a:gd name="T3" fmla="*/ 0 h 96"/>
                <a:gd name="T4" fmla="*/ 38 w 93"/>
                <a:gd name="T5" fmla="*/ 0 h 96"/>
                <a:gd name="T6" fmla="*/ 12 w 93"/>
                <a:gd name="T7" fmla="*/ 80 h 96"/>
                <a:gd name="T8" fmla="*/ 7 w 93"/>
                <a:gd name="T9" fmla="*/ 86 h 96"/>
                <a:gd name="T10" fmla="*/ 0 w 93"/>
                <a:gd name="T11" fmla="*/ 83 h 96"/>
                <a:gd name="T12" fmla="*/ 50 w 93"/>
                <a:gd name="T13" fmla="*/ 96 h 96"/>
                <a:gd name="T14" fmla="*/ 93 w 93"/>
                <a:gd name="T15" fmla="*/ 86 h 96"/>
                <a:gd name="T16" fmla="*/ 88 w 93"/>
                <a:gd name="T17" fmla="*/ 8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96">
                  <a:moveTo>
                    <a:pt x="88" y="80"/>
                  </a:moveTo>
                  <a:cubicBezTo>
                    <a:pt x="72" y="56"/>
                    <a:pt x="63" y="29"/>
                    <a:pt x="6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9"/>
                    <a:pt x="29" y="56"/>
                    <a:pt x="12" y="80"/>
                  </a:cubicBezTo>
                  <a:cubicBezTo>
                    <a:pt x="12" y="80"/>
                    <a:pt x="9" y="84"/>
                    <a:pt x="7" y="86"/>
                  </a:cubicBezTo>
                  <a:cubicBezTo>
                    <a:pt x="5" y="85"/>
                    <a:pt x="3" y="84"/>
                    <a:pt x="0" y="83"/>
                  </a:cubicBezTo>
                  <a:cubicBezTo>
                    <a:pt x="15" y="91"/>
                    <a:pt x="32" y="96"/>
                    <a:pt x="50" y="96"/>
                  </a:cubicBezTo>
                  <a:cubicBezTo>
                    <a:pt x="66" y="96"/>
                    <a:pt x="80" y="93"/>
                    <a:pt x="93" y="86"/>
                  </a:cubicBezTo>
                  <a:cubicBezTo>
                    <a:pt x="91" y="84"/>
                    <a:pt x="88" y="80"/>
                    <a:pt x="8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73407" y="4390827"/>
            <a:ext cx="8307550" cy="219659"/>
            <a:chOff x="1873407" y="4390827"/>
            <a:chExt cx="8307550" cy="219659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4556982" y="4446858"/>
              <a:ext cx="2066723" cy="117216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3166454" y="4390827"/>
              <a:ext cx="2066723" cy="11721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1873407" y="4395953"/>
              <a:ext cx="2066723" cy="117216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5961033" y="4483164"/>
              <a:ext cx="1583596" cy="127322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7326679" y="4400364"/>
              <a:ext cx="1583596" cy="127322"/>
            </a:xfrm>
            <a:prstGeom prst="rect">
              <a:avLst/>
            </a:prstGeom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8597361" y="4403252"/>
              <a:ext cx="1583596" cy="127322"/>
            </a:xfrm>
            <a:prstGeom prst="rect">
              <a:avLst/>
            </a:prstGeom>
          </p:spPr>
        </p:pic>
      </p:grpSp>
      <p:sp>
        <p:nvSpPr>
          <p:cNvPr id="96" name="文本框 95"/>
          <p:cNvSpPr txBox="1"/>
          <p:nvPr/>
        </p:nvSpPr>
        <p:spPr>
          <a:xfrm>
            <a:off x="2268722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528363" y="480378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>
            <a:off x="2270494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545380" y="4118913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4826532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4809424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4" name="直接连接符 103"/>
          <p:cNvCxnSpPr/>
          <p:nvPr/>
        </p:nvCxnSpPr>
        <p:spPr>
          <a:xfrm>
            <a:off x="7498322" y="4118913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5567076" y="4818520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>
            <a:off x="10066152" y="4136037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/>
          <p:cNvSpPr txBox="1"/>
          <p:nvPr/>
        </p:nvSpPr>
        <p:spPr>
          <a:xfrm>
            <a:off x="8134906" y="483564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>
            <a:off x="8774979" y="1682166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6842049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676400" y="5862777"/>
            <a:ext cx="883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</p:txBody>
      </p:sp>
      <p:sp>
        <p:nvSpPr>
          <p:cNvPr id="115" name="任意多边形 114"/>
          <p:cNvSpPr/>
          <p:nvPr/>
        </p:nvSpPr>
        <p:spPr>
          <a:xfrm rot="5400000" flipV="1">
            <a:off x="5995940" y="5372133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solidFill>
            <a:srgbClr val="2F6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7238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4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58" grpId="0" animBg="1"/>
      <p:bldP spid="59" grpId="0" animBg="1"/>
      <p:bldP spid="67" grpId="0" animBg="1"/>
      <p:bldP spid="96" grpId="0"/>
      <p:bldP spid="98" grpId="0"/>
      <p:bldP spid="103" grpId="0"/>
      <p:bldP spid="105" grpId="0"/>
      <p:bldP spid="108" grpId="0"/>
      <p:bldP spid="111" grpId="0"/>
      <p:bldP spid="114" grpId="0"/>
      <p:bldP spid="1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78979" cy="68961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0" y="-87312"/>
            <a:ext cx="12192000" cy="6926262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92000"/>
                </a:schemeClr>
              </a:gs>
              <a:gs pos="40000">
                <a:srgbClr val="03747E">
                  <a:alpha val="73000"/>
                </a:srgbClr>
              </a:gs>
              <a:gs pos="19000">
                <a:srgbClr val="2FA7D3">
                  <a:alpha val="65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4760913"/>
            <a:ext cx="12192000" cy="2097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08191" y="1619250"/>
            <a:ext cx="1871116" cy="1871116"/>
            <a:chOff x="1185461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1185461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58186" y="1386123"/>
              <a:ext cx="1931518" cy="1931518"/>
              <a:chOff x="1482166" y="1653616"/>
              <a:chExt cx="1931518" cy="1931518"/>
            </a:xfrm>
          </p:grpSpPr>
          <p:sp>
            <p:nvSpPr>
              <p:cNvPr id="5" name="流程图: 联系 4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空心弧 5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080000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0" name="Freeform 563"/>
            <p:cNvSpPr>
              <a:spLocks/>
            </p:cNvSpPr>
            <p:nvPr/>
          </p:nvSpPr>
          <p:spPr bwMode="auto">
            <a:xfrm>
              <a:off x="2081851" y="2102644"/>
              <a:ext cx="484187" cy="498475"/>
            </a:xfrm>
            <a:custGeom>
              <a:avLst/>
              <a:gdLst/>
              <a:ahLst/>
              <a:cxnLst/>
              <a:rect l="l" t="t" r="r" b="b"/>
              <a:pathLst>
                <a:path w="484187" h="498475">
                  <a:moveTo>
                    <a:pt x="68262" y="322262"/>
                  </a:moveTo>
                  <a:lnTo>
                    <a:pt x="239712" y="420688"/>
                  </a:lnTo>
                  <a:lnTo>
                    <a:pt x="412750" y="322262"/>
                  </a:lnTo>
                  <a:lnTo>
                    <a:pt x="484187" y="360362"/>
                  </a:lnTo>
                  <a:lnTo>
                    <a:pt x="239712" y="498475"/>
                  </a:lnTo>
                  <a:lnTo>
                    <a:pt x="0" y="360362"/>
                  </a:lnTo>
                  <a:close/>
                  <a:moveTo>
                    <a:pt x="68262" y="211137"/>
                  </a:moveTo>
                  <a:lnTo>
                    <a:pt x="239712" y="307975"/>
                  </a:lnTo>
                  <a:lnTo>
                    <a:pt x="412750" y="211137"/>
                  </a:lnTo>
                  <a:lnTo>
                    <a:pt x="484187" y="247650"/>
                  </a:lnTo>
                  <a:lnTo>
                    <a:pt x="239712" y="387350"/>
                  </a:lnTo>
                  <a:lnTo>
                    <a:pt x="0" y="247650"/>
                  </a:lnTo>
                  <a:close/>
                  <a:moveTo>
                    <a:pt x="239712" y="0"/>
                  </a:moveTo>
                  <a:lnTo>
                    <a:pt x="484187" y="139700"/>
                  </a:lnTo>
                  <a:lnTo>
                    <a:pt x="239712" y="274638"/>
                  </a:lnTo>
                  <a:lnTo>
                    <a:pt x="0" y="139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07031" y="1619250"/>
            <a:ext cx="1871116" cy="1871116"/>
            <a:chOff x="4957516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57516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 rot="16200000">
              <a:off x="5130241" y="1386123"/>
              <a:ext cx="1931518" cy="1931518"/>
              <a:chOff x="1482166" y="1653616"/>
              <a:chExt cx="1931518" cy="1931518"/>
            </a:xfrm>
          </p:grpSpPr>
          <p:sp>
            <p:nvSpPr>
              <p:cNvPr id="11" name="流程图: 联系 10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6655353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2" name="Freeform 462"/>
            <p:cNvSpPr>
              <a:spLocks/>
            </p:cNvSpPr>
            <p:nvPr/>
          </p:nvSpPr>
          <p:spPr bwMode="auto">
            <a:xfrm>
              <a:off x="5920250" y="2144728"/>
              <a:ext cx="351499" cy="208668"/>
            </a:xfrm>
            <a:custGeom>
              <a:avLst/>
              <a:gdLst>
                <a:gd name="T0" fmla="*/ 12 w 133"/>
                <a:gd name="T1" fmla="*/ 79 h 79"/>
                <a:gd name="T2" fmla="*/ 122 w 133"/>
                <a:gd name="T3" fmla="*/ 79 h 79"/>
                <a:gd name="T4" fmla="*/ 128 w 133"/>
                <a:gd name="T5" fmla="*/ 65 h 79"/>
                <a:gd name="T6" fmla="*/ 73 w 133"/>
                <a:gd name="T7" fmla="*/ 4 h 79"/>
                <a:gd name="T8" fmla="*/ 60 w 133"/>
                <a:gd name="T9" fmla="*/ 4 h 79"/>
                <a:gd name="T10" fmla="*/ 5 w 133"/>
                <a:gd name="T11" fmla="*/ 65 h 79"/>
                <a:gd name="T12" fmla="*/ 12 w 133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79">
                  <a:moveTo>
                    <a:pt x="12" y="79"/>
                  </a:moveTo>
                  <a:cubicBezTo>
                    <a:pt x="122" y="79"/>
                    <a:pt x="122" y="79"/>
                    <a:pt x="122" y="79"/>
                  </a:cubicBezTo>
                  <a:cubicBezTo>
                    <a:pt x="129" y="79"/>
                    <a:pt x="133" y="70"/>
                    <a:pt x="128" y="65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69" y="0"/>
                    <a:pt x="63" y="0"/>
                    <a:pt x="60" y="4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0" y="70"/>
                    <a:pt x="4" y="79"/>
                    <a:pt x="12" y="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3" name="Freeform 463"/>
            <p:cNvSpPr>
              <a:spLocks/>
            </p:cNvSpPr>
            <p:nvPr/>
          </p:nvSpPr>
          <p:spPr bwMode="auto">
            <a:xfrm>
              <a:off x="5925830" y="2386872"/>
              <a:ext cx="340340" cy="214247"/>
            </a:xfrm>
            <a:custGeom>
              <a:avLst/>
              <a:gdLst>
                <a:gd name="T0" fmla="*/ 0 w 129"/>
                <a:gd name="T1" fmla="*/ 9 h 81"/>
                <a:gd name="T2" fmla="*/ 0 w 129"/>
                <a:gd name="T3" fmla="*/ 72 h 81"/>
                <a:gd name="T4" fmla="*/ 9 w 129"/>
                <a:gd name="T5" fmla="*/ 81 h 81"/>
                <a:gd name="T6" fmla="*/ 42 w 129"/>
                <a:gd name="T7" fmla="*/ 81 h 81"/>
                <a:gd name="T8" fmla="*/ 50 w 129"/>
                <a:gd name="T9" fmla="*/ 72 h 81"/>
                <a:gd name="T10" fmla="*/ 50 w 129"/>
                <a:gd name="T11" fmla="*/ 45 h 81"/>
                <a:gd name="T12" fmla="*/ 59 w 129"/>
                <a:gd name="T13" fmla="*/ 37 h 81"/>
                <a:gd name="T14" fmla="*/ 71 w 129"/>
                <a:gd name="T15" fmla="*/ 37 h 81"/>
                <a:gd name="T16" fmla="*/ 79 w 129"/>
                <a:gd name="T17" fmla="*/ 45 h 81"/>
                <a:gd name="T18" fmla="*/ 79 w 129"/>
                <a:gd name="T19" fmla="*/ 72 h 81"/>
                <a:gd name="T20" fmla="*/ 88 w 129"/>
                <a:gd name="T21" fmla="*/ 81 h 81"/>
                <a:gd name="T22" fmla="*/ 121 w 129"/>
                <a:gd name="T23" fmla="*/ 81 h 81"/>
                <a:gd name="T24" fmla="*/ 129 w 129"/>
                <a:gd name="T25" fmla="*/ 72 h 81"/>
                <a:gd name="T26" fmla="*/ 129 w 129"/>
                <a:gd name="T27" fmla="*/ 9 h 81"/>
                <a:gd name="T28" fmla="*/ 121 w 129"/>
                <a:gd name="T29" fmla="*/ 0 h 81"/>
                <a:gd name="T30" fmla="*/ 9 w 129"/>
                <a:gd name="T31" fmla="*/ 0 h 81"/>
                <a:gd name="T32" fmla="*/ 0 w 129"/>
                <a:gd name="T33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81">
                  <a:moveTo>
                    <a:pt x="0" y="9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1"/>
                    <a:pt x="9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6" y="81"/>
                    <a:pt x="50" y="77"/>
                    <a:pt x="50" y="72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1"/>
                    <a:pt x="54" y="37"/>
                    <a:pt x="59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6" y="37"/>
                    <a:pt x="79" y="41"/>
                    <a:pt x="79" y="45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7"/>
                    <a:pt x="83" y="81"/>
                    <a:pt x="88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5" y="81"/>
                    <a:pt x="129" y="77"/>
                    <a:pt x="129" y="72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9" y="4"/>
                    <a:pt x="125" y="0"/>
                    <a:pt x="1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8397" y="1619250"/>
            <a:ext cx="1871116" cy="1871116"/>
            <a:chOff x="8593808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8593808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rot="16200000">
              <a:off x="8766533" y="1386123"/>
              <a:ext cx="1931518" cy="1931518"/>
              <a:chOff x="1482166" y="1653616"/>
              <a:chExt cx="1931518" cy="1931518"/>
            </a:xfrm>
          </p:grpSpPr>
          <p:sp>
            <p:nvSpPr>
              <p:cNvPr id="18" name="流程图: 联系 17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889551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516929" y="2120180"/>
              <a:ext cx="430725" cy="480939"/>
              <a:chOff x="1122448" y="2961619"/>
              <a:chExt cx="430725" cy="480939"/>
            </a:xfrm>
          </p:grpSpPr>
          <p:sp>
            <p:nvSpPr>
              <p:cNvPr id="25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158676" y="3608388"/>
            <a:ext cx="2170146" cy="757504"/>
            <a:chOff x="1158676" y="3608388"/>
            <a:chExt cx="2170146" cy="757504"/>
          </a:xfrm>
        </p:grpSpPr>
        <p:sp>
          <p:nvSpPr>
            <p:cNvPr id="29" name="文本框 28"/>
            <p:cNvSpPr txBox="1"/>
            <p:nvPr/>
          </p:nvSpPr>
          <p:spPr>
            <a:xfrm>
              <a:off x="159898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01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5867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57516" y="3608388"/>
            <a:ext cx="2170146" cy="757504"/>
            <a:chOff x="4957516" y="3608388"/>
            <a:chExt cx="2170146" cy="757504"/>
          </a:xfrm>
        </p:grpSpPr>
        <p:sp>
          <p:nvSpPr>
            <p:cNvPr id="30" name="文本框 29"/>
            <p:cNvSpPr txBox="1"/>
            <p:nvPr/>
          </p:nvSpPr>
          <p:spPr>
            <a:xfrm>
              <a:off x="539782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02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95751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28882" y="3608388"/>
            <a:ext cx="2170146" cy="757504"/>
            <a:chOff x="8628882" y="3608388"/>
            <a:chExt cx="2170146" cy="757504"/>
          </a:xfrm>
        </p:grpSpPr>
        <p:sp>
          <p:nvSpPr>
            <p:cNvPr id="31" name="文本框 30"/>
            <p:cNvSpPr txBox="1"/>
            <p:nvPr/>
          </p:nvSpPr>
          <p:spPr>
            <a:xfrm>
              <a:off x="9069195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03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28882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207755" y="5664259"/>
            <a:ext cx="9912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  <a:solidFill>
            <a:schemeClr val="bg1"/>
          </a:solidFill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4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2913" y="868363"/>
            <a:ext cx="11306175" cy="5480050"/>
          </a:xfrm>
          <a:prstGeom prst="rect">
            <a:avLst/>
          </a:prstGeom>
          <a:solidFill>
            <a:srgbClr val="134F8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02786" y="2210690"/>
            <a:ext cx="3062179" cy="761159"/>
            <a:chOff x="7302786" y="2210690"/>
            <a:chExt cx="3062179" cy="761159"/>
          </a:xfrm>
        </p:grpSpPr>
        <p:sp>
          <p:nvSpPr>
            <p:cNvPr id="7" name="文本框 6"/>
            <p:cNvSpPr txBox="1"/>
            <p:nvPr/>
          </p:nvSpPr>
          <p:spPr>
            <a:xfrm>
              <a:off x="7302786" y="2510184"/>
              <a:ext cx="3062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02786" y="2210690"/>
              <a:ext cx="3062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330588" y="3910849"/>
            <a:ext cx="26716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30588" y="4300967"/>
            <a:ext cx="37054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text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30588" y="4691086"/>
            <a:ext cx="41245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texdummy</a:t>
            </a:r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tet</a:t>
            </a:r>
            <a:endParaRPr lang="en-US" altLang="zh-CN" sz="1200" dirty="0">
              <a:solidFill>
                <a:srgbClr val="134F88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654"/>
          <a:stretch/>
        </p:blipFill>
        <p:spPr>
          <a:xfrm>
            <a:off x="907193" y="2086773"/>
            <a:ext cx="6129463" cy="288131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2602488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矩形 106"/>
          <p:cNvSpPr/>
          <p:nvPr/>
        </p:nvSpPr>
        <p:spPr>
          <a:xfrm>
            <a:off x="800545" y="848022"/>
            <a:ext cx="10776630" cy="56416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365828" y="1406304"/>
            <a:ext cx="2689676" cy="3524058"/>
            <a:chOff x="8365828" y="1406304"/>
            <a:chExt cx="2689676" cy="3524058"/>
          </a:xfrm>
        </p:grpSpPr>
        <p:grpSp>
          <p:nvGrpSpPr>
            <p:cNvPr id="8" name="组合 7"/>
            <p:cNvGrpSpPr/>
            <p:nvPr/>
          </p:nvGrpSpPr>
          <p:grpSpPr>
            <a:xfrm>
              <a:off x="8365828" y="1406304"/>
              <a:ext cx="2689676" cy="3524058"/>
              <a:chOff x="6592768" y="1194744"/>
              <a:chExt cx="3160039" cy="4140339"/>
            </a:xfrm>
          </p:grpSpPr>
          <p:sp>
            <p:nvSpPr>
              <p:cNvPr id="6" name="平行四边形 5"/>
              <p:cNvSpPr/>
              <p:nvPr/>
            </p:nvSpPr>
            <p:spPr>
              <a:xfrm>
                <a:off x="6592768" y="1194744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A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 flipV="1">
                <a:off x="6592768" y="3261188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84B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972134" y="2919307"/>
              <a:ext cx="962028" cy="488219"/>
              <a:chOff x="2338386" y="3005503"/>
              <a:chExt cx="962028" cy="48821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A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solidFill>
                      <a:srgbClr val="134F8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20XX</a:t>
                </a:r>
                <a:endParaRPr lang="en-US" altLang="zh-CN" sz="1400" b="1" dirty="0">
                  <a:solidFill>
                    <a:srgbClr val="134F88"/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9120614" y="2322014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180%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076745" y="3713961"/>
              <a:ext cx="8338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100,0000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135633" y="3888995"/>
              <a:ext cx="1310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160382" y="2179597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12352" y="1804817"/>
            <a:ext cx="2185575" cy="2727032"/>
            <a:chOff x="4912352" y="1804817"/>
            <a:chExt cx="2185575" cy="2727032"/>
          </a:xfrm>
        </p:grpSpPr>
        <p:grpSp>
          <p:nvGrpSpPr>
            <p:cNvPr id="3" name="组合 2"/>
            <p:cNvGrpSpPr/>
            <p:nvPr/>
          </p:nvGrpSpPr>
          <p:grpSpPr>
            <a:xfrm>
              <a:off x="4912352" y="1804817"/>
              <a:ext cx="2185575" cy="2727032"/>
              <a:chOff x="4509229" y="1460998"/>
              <a:chExt cx="2882231" cy="3596279"/>
            </a:xfrm>
          </p:grpSpPr>
          <p:sp>
            <p:nvSpPr>
              <p:cNvPr id="5" name="平行四边形 4"/>
              <p:cNvSpPr/>
              <p:nvPr/>
            </p:nvSpPr>
            <p:spPr>
              <a:xfrm>
                <a:off x="4509229" y="146099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平行四边形 9"/>
              <p:cNvSpPr/>
              <p:nvPr/>
            </p:nvSpPr>
            <p:spPr>
              <a:xfrm flipV="1">
                <a:off x="4509229" y="326118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322544" y="2924223"/>
              <a:ext cx="962028" cy="488219"/>
              <a:chOff x="2338386" y="3005503"/>
              <a:chExt cx="962028" cy="48821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25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2014</a:t>
                </a: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5549764" y="2326930"/>
              <a:ext cx="796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words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511084" y="3738541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552815" y="220909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567563" y="3914991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18243" y="2121744"/>
            <a:ext cx="1893093" cy="2093177"/>
            <a:chOff x="1718243" y="2121744"/>
            <a:chExt cx="1893093" cy="2093177"/>
          </a:xfrm>
        </p:grpSpPr>
        <p:grpSp>
          <p:nvGrpSpPr>
            <p:cNvPr id="7" name="组合 6"/>
            <p:cNvGrpSpPr/>
            <p:nvPr/>
          </p:nvGrpSpPr>
          <p:grpSpPr>
            <a:xfrm>
              <a:off x="1718243" y="2121744"/>
              <a:ext cx="1893093" cy="2093177"/>
              <a:chOff x="2439194" y="2085563"/>
              <a:chExt cx="2509895" cy="2358226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439194" y="2085563"/>
                <a:ext cx="2509895" cy="1182600"/>
              </a:xfrm>
              <a:prstGeom prst="parallelogram">
                <a:avLst>
                  <a:gd name="adj" fmla="val 75633"/>
                </a:avLst>
              </a:prstGeom>
              <a:solidFill>
                <a:srgbClr val="232E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 flipV="1">
                <a:off x="2439194" y="3261188"/>
                <a:ext cx="2509895" cy="1182601"/>
              </a:xfrm>
              <a:prstGeom prst="parallelogram">
                <a:avLst>
                  <a:gd name="adj" fmla="val 75633"/>
                </a:avLst>
              </a:prstGeom>
              <a:solidFill>
                <a:srgbClr val="171D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125461" y="2919307"/>
              <a:ext cx="962028" cy="488219"/>
              <a:chOff x="2338386" y="3005503"/>
              <a:chExt cx="962028" cy="48821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32E54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2013</a:t>
                </a: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2279987" y="3733625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232350" y="2440153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64247" y="5194442"/>
            <a:ext cx="2734374" cy="771706"/>
            <a:chOff x="1464247" y="5194442"/>
            <a:chExt cx="2734374" cy="771706"/>
          </a:xfrm>
        </p:grpSpPr>
        <p:sp>
          <p:nvSpPr>
            <p:cNvPr id="75" name="文本框 74"/>
            <p:cNvSpPr txBox="1"/>
            <p:nvPr/>
          </p:nvSpPr>
          <p:spPr>
            <a:xfrm>
              <a:off x="1464247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949223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232E54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1966779" y="5257309"/>
              <a:ext cx="0" cy="229091"/>
            </a:xfrm>
            <a:prstGeom prst="line">
              <a:avLst/>
            </a:prstGeom>
            <a:ln w="190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6"/>
            <p:cNvSpPr>
              <a:spLocks/>
            </p:cNvSpPr>
            <p:nvPr/>
          </p:nvSpPr>
          <p:spPr bwMode="auto">
            <a:xfrm>
              <a:off x="1539621" y="5194442"/>
              <a:ext cx="367838" cy="297726"/>
            </a:xfrm>
            <a:custGeom>
              <a:avLst/>
              <a:gdLst/>
              <a:ahLst/>
              <a:cxnLst/>
              <a:rect l="l" t="t" r="r" b="b"/>
              <a:pathLst>
                <a:path w="574675" h="465138">
                  <a:moveTo>
                    <a:pt x="450850" y="55562"/>
                  </a:moveTo>
                  <a:lnTo>
                    <a:pt x="506413" y="55562"/>
                  </a:lnTo>
                  <a:lnTo>
                    <a:pt x="506413" y="173037"/>
                  </a:lnTo>
                  <a:lnTo>
                    <a:pt x="450850" y="123825"/>
                  </a:lnTo>
                  <a:close/>
                  <a:moveTo>
                    <a:pt x="292972" y="0"/>
                  </a:moveTo>
                  <a:lnTo>
                    <a:pt x="574675" y="255076"/>
                  </a:lnTo>
                  <a:cubicBezTo>
                    <a:pt x="574665" y="255097"/>
                    <a:pt x="559635" y="288825"/>
                    <a:pt x="510822" y="255076"/>
                  </a:cubicBezTo>
                  <a:cubicBezTo>
                    <a:pt x="510819" y="255073"/>
                    <a:pt x="510736" y="254989"/>
                    <a:pt x="508475" y="252731"/>
                  </a:cubicBezTo>
                  <a:lnTo>
                    <a:pt x="492042" y="236320"/>
                  </a:lnTo>
                  <a:cubicBezTo>
                    <a:pt x="492042" y="236330"/>
                    <a:pt x="492042" y="237803"/>
                    <a:pt x="492042" y="450134"/>
                  </a:cubicBezTo>
                  <a:cubicBezTo>
                    <a:pt x="492042" y="450158"/>
                    <a:pt x="492030" y="465138"/>
                    <a:pt x="477018" y="465138"/>
                  </a:cubicBezTo>
                  <a:cubicBezTo>
                    <a:pt x="454485" y="465138"/>
                    <a:pt x="334321" y="465138"/>
                    <a:pt x="334288" y="465138"/>
                  </a:cubicBezTo>
                  <a:cubicBezTo>
                    <a:pt x="334288" y="465132"/>
                    <a:pt x="334288" y="464300"/>
                    <a:pt x="334288" y="345102"/>
                  </a:cubicBezTo>
                  <a:cubicBezTo>
                    <a:pt x="334288" y="345082"/>
                    <a:pt x="334276" y="326347"/>
                    <a:pt x="311752" y="326347"/>
                  </a:cubicBezTo>
                  <a:cubicBezTo>
                    <a:pt x="311747" y="326347"/>
                    <a:pt x="311198" y="326347"/>
                    <a:pt x="251655" y="326347"/>
                  </a:cubicBezTo>
                  <a:cubicBezTo>
                    <a:pt x="232881" y="326347"/>
                    <a:pt x="236628" y="345089"/>
                    <a:pt x="236631" y="345102"/>
                  </a:cubicBezTo>
                  <a:cubicBezTo>
                    <a:pt x="236631" y="345108"/>
                    <a:pt x="236631" y="345945"/>
                    <a:pt x="236631" y="465138"/>
                  </a:cubicBezTo>
                  <a:cubicBezTo>
                    <a:pt x="236584" y="465138"/>
                    <a:pt x="105167" y="465138"/>
                    <a:pt x="90145" y="465138"/>
                  </a:cubicBezTo>
                  <a:cubicBezTo>
                    <a:pt x="78885" y="465138"/>
                    <a:pt x="78877" y="453900"/>
                    <a:pt x="78877" y="453885"/>
                  </a:cubicBezTo>
                  <a:cubicBezTo>
                    <a:pt x="78877" y="453874"/>
                    <a:pt x="78877" y="452394"/>
                    <a:pt x="78877" y="240071"/>
                  </a:cubicBezTo>
                  <a:cubicBezTo>
                    <a:pt x="78873" y="240074"/>
                    <a:pt x="78561" y="240281"/>
                    <a:pt x="56341" y="255076"/>
                  </a:cubicBezTo>
                  <a:cubicBezTo>
                    <a:pt x="18790" y="288827"/>
                    <a:pt x="9" y="255092"/>
                    <a:pt x="0" y="255076"/>
                  </a:cubicBezTo>
                  <a:cubicBezTo>
                    <a:pt x="8" y="255069"/>
                    <a:pt x="1550" y="253727"/>
                    <a:pt x="292972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89" name="直接连接符 88"/>
          <p:cNvCxnSpPr/>
          <p:nvPr/>
        </p:nvCxnSpPr>
        <p:spPr>
          <a:xfrm>
            <a:off x="4332288" y="2153920"/>
            <a:ext cx="0" cy="218440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7859713" y="2153920"/>
            <a:ext cx="0" cy="2184400"/>
          </a:xfrm>
          <a:prstGeom prst="line">
            <a:avLst/>
          </a:prstGeom>
          <a:ln>
            <a:solidFill>
              <a:srgbClr val="0A5D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125339" y="5197451"/>
            <a:ext cx="2734374" cy="768697"/>
            <a:chOff x="5125339" y="5197451"/>
            <a:chExt cx="2734374" cy="768697"/>
          </a:xfrm>
        </p:grpSpPr>
        <p:sp>
          <p:nvSpPr>
            <p:cNvPr id="94" name="文本框 93"/>
            <p:cNvSpPr txBox="1"/>
            <p:nvPr/>
          </p:nvSpPr>
          <p:spPr>
            <a:xfrm>
              <a:off x="512533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61031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D8D8D8">
                    <a:lumMod val="25000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6" name="直接连接符 95"/>
            <p:cNvCxnSpPr/>
            <p:nvPr/>
          </p:nvCxnSpPr>
          <p:spPr>
            <a:xfrm>
              <a:off x="5627871" y="5257309"/>
              <a:ext cx="0" cy="229091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5259389" y="5201919"/>
              <a:ext cx="290176" cy="275273"/>
            </a:xfrm>
            <a:custGeom>
              <a:avLst/>
              <a:gdLst/>
              <a:ahLst/>
              <a:cxnLst/>
              <a:rect l="l" t="t" r="r" b="b"/>
              <a:pathLst>
                <a:path w="525463" h="498476">
                  <a:moveTo>
                    <a:pt x="0" y="195263"/>
                  </a:moveTo>
                  <a:lnTo>
                    <a:pt x="66675" y="242888"/>
                  </a:lnTo>
                  <a:lnTo>
                    <a:pt x="261938" y="382588"/>
                  </a:lnTo>
                  <a:lnTo>
                    <a:pt x="460376" y="242888"/>
                  </a:lnTo>
                  <a:lnTo>
                    <a:pt x="525463" y="195263"/>
                  </a:lnTo>
                  <a:lnTo>
                    <a:pt x="525463" y="498476"/>
                  </a:lnTo>
                  <a:lnTo>
                    <a:pt x="0" y="498476"/>
                  </a:lnTo>
                  <a:close/>
                  <a:moveTo>
                    <a:pt x="66675" y="82550"/>
                  </a:moveTo>
                  <a:lnTo>
                    <a:pt x="146050" y="82550"/>
                  </a:lnTo>
                  <a:lnTo>
                    <a:pt x="382588" y="82550"/>
                  </a:lnTo>
                  <a:lnTo>
                    <a:pt x="460375" y="82550"/>
                  </a:lnTo>
                  <a:lnTo>
                    <a:pt x="460375" y="209550"/>
                  </a:lnTo>
                  <a:lnTo>
                    <a:pt x="261938" y="352425"/>
                  </a:lnTo>
                  <a:lnTo>
                    <a:pt x="66675" y="209550"/>
                  </a:lnTo>
                  <a:close/>
                  <a:moveTo>
                    <a:pt x="261938" y="0"/>
                  </a:moveTo>
                  <a:lnTo>
                    <a:pt x="382588" y="63500"/>
                  </a:lnTo>
                  <a:lnTo>
                    <a:pt x="146050" y="635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62619" y="5197451"/>
            <a:ext cx="2734374" cy="768697"/>
            <a:chOff x="8762619" y="5197451"/>
            <a:chExt cx="2734374" cy="768697"/>
          </a:xfrm>
        </p:grpSpPr>
        <p:sp>
          <p:nvSpPr>
            <p:cNvPr id="102" name="文本框 101"/>
            <p:cNvSpPr txBox="1"/>
            <p:nvPr/>
          </p:nvSpPr>
          <p:spPr>
            <a:xfrm>
              <a:off x="876261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24759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0A5DA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9265151" y="5257309"/>
              <a:ext cx="0" cy="229091"/>
            </a:xfrm>
            <a:prstGeom prst="line">
              <a:avLst/>
            </a:prstGeom>
            <a:ln w="19050">
              <a:solidFill>
                <a:srgbClr val="0A5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288"/>
            <p:cNvSpPr>
              <a:spLocks noChangeArrowheads="1"/>
            </p:cNvSpPr>
            <p:nvPr/>
          </p:nvSpPr>
          <p:spPr bwMode="auto">
            <a:xfrm>
              <a:off x="8882381" y="5219784"/>
              <a:ext cx="292099" cy="294873"/>
            </a:xfrm>
            <a:custGeom>
              <a:avLst/>
              <a:gdLst/>
              <a:ahLst/>
              <a:cxnLst/>
              <a:rect l="l" t="t" r="r" b="b"/>
              <a:pathLst>
                <a:path w="501650" h="506414">
                  <a:moveTo>
                    <a:pt x="146625" y="151374"/>
                  </a:moveTo>
                  <a:cubicBezTo>
                    <a:pt x="150375" y="147639"/>
                    <a:pt x="157876" y="147639"/>
                    <a:pt x="161626" y="151374"/>
                  </a:cubicBezTo>
                  <a:cubicBezTo>
                    <a:pt x="161626" y="151374"/>
                    <a:pt x="161626" y="151374"/>
                    <a:pt x="244130" y="233551"/>
                  </a:cubicBezTo>
                  <a:cubicBezTo>
                    <a:pt x="247880" y="233551"/>
                    <a:pt x="247880" y="233551"/>
                    <a:pt x="251631" y="233551"/>
                  </a:cubicBezTo>
                  <a:cubicBezTo>
                    <a:pt x="259131" y="233551"/>
                    <a:pt x="266631" y="237286"/>
                    <a:pt x="270381" y="244757"/>
                  </a:cubicBezTo>
                  <a:cubicBezTo>
                    <a:pt x="270381" y="244757"/>
                    <a:pt x="270381" y="244757"/>
                    <a:pt x="390388" y="244757"/>
                  </a:cubicBezTo>
                  <a:cubicBezTo>
                    <a:pt x="394138" y="244757"/>
                    <a:pt x="401638" y="248492"/>
                    <a:pt x="401638" y="252227"/>
                  </a:cubicBezTo>
                  <a:cubicBezTo>
                    <a:pt x="401638" y="259698"/>
                    <a:pt x="394138" y="263433"/>
                    <a:pt x="390388" y="263433"/>
                  </a:cubicBezTo>
                  <a:cubicBezTo>
                    <a:pt x="390388" y="263433"/>
                    <a:pt x="390388" y="263433"/>
                    <a:pt x="270381" y="263433"/>
                  </a:cubicBezTo>
                  <a:cubicBezTo>
                    <a:pt x="266631" y="270904"/>
                    <a:pt x="259131" y="274639"/>
                    <a:pt x="251631" y="274639"/>
                  </a:cubicBezTo>
                  <a:cubicBezTo>
                    <a:pt x="240380" y="274639"/>
                    <a:pt x="229129" y="263433"/>
                    <a:pt x="229129" y="252227"/>
                  </a:cubicBezTo>
                  <a:cubicBezTo>
                    <a:pt x="232880" y="252227"/>
                    <a:pt x="232880" y="252227"/>
                    <a:pt x="146625" y="166316"/>
                  </a:cubicBezTo>
                  <a:cubicBezTo>
                    <a:pt x="142875" y="162580"/>
                    <a:pt x="142875" y="155110"/>
                    <a:pt x="146625" y="151374"/>
                  </a:cubicBezTo>
                  <a:close/>
                  <a:moveTo>
                    <a:pt x="239599" y="41275"/>
                  </a:moveTo>
                  <a:cubicBezTo>
                    <a:pt x="131082" y="48777"/>
                    <a:pt x="45017" y="135050"/>
                    <a:pt x="41275" y="243829"/>
                  </a:cubicBezTo>
                  <a:cubicBezTo>
                    <a:pt x="41283" y="243829"/>
                    <a:pt x="41808" y="243829"/>
                    <a:pt x="74953" y="243829"/>
                  </a:cubicBezTo>
                  <a:cubicBezTo>
                    <a:pt x="82437" y="243829"/>
                    <a:pt x="86179" y="247580"/>
                    <a:pt x="86179" y="251331"/>
                  </a:cubicBezTo>
                  <a:cubicBezTo>
                    <a:pt x="86179" y="258833"/>
                    <a:pt x="82437" y="262584"/>
                    <a:pt x="74953" y="262584"/>
                  </a:cubicBezTo>
                  <a:cubicBezTo>
                    <a:pt x="74945" y="262584"/>
                    <a:pt x="74418" y="262584"/>
                    <a:pt x="41275" y="262584"/>
                  </a:cubicBezTo>
                  <a:cubicBezTo>
                    <a:pt x="45017" y="371363"/>
                    <a:pt x="131082" y="457636"/>
                    <a:pt x="239599" y="465138"/>
                  </a:cubicBezTo>
                  <a:cubicBezTo>
                    <a:pt x="239599" y="465129"/>
                    <a:pt x="239599" y="464546"/>
                    <a:pt x="239599" y="427628"/>
                  </a:cubicBezTo>
                  <a:cubicBezTo>
                    <a:pt x="239599" y="420126"/>
                    <a:pt x="243341" y="416375"/>
                    <a:pt x="250825" y="416375"/>
                  </a:cubicBezTo>
                  <a:cubicBezTo>
                    <a:pt x="258309" y="416375"/>
                    <a:pt x="262051" y="420126"/>
                    <a:pt x="262051" y="427628"/>
                  </a:cubicBezTo>
                  <a:cubicBezTo>
                    <a:pt x="262051" y="427638"/>
                    <a:pt x="262051" y="428220"/>
                    <a:pt x="262051" y="465138"/>
                  </a:cubicBezTo>
                  <a:cubicBezTo>
                    <a:pt x="370568" y="457636"/>
                    <a:pt x="456633" y="371363"/>
                    <a:pt x="460375" y="262584"/>
                  </a:cubicBezTo>
                  <a:cubicBezTo>
                    <a:pt x="460367" y="262584"/>
                    <a:pt x="459842" y="262584"/>
                    <a:pt x="426697" y="262584"/>
                  </a:cubicBezTo>
                  <a:cubicBezTo>
                    <a:pt x="419213" y="262584"/>
                    <a:pt x="415472" y="258833"/>
                    <a:pt x="415472" y="251331"/>
                  </a:cubicBezTo>
                  <a:cubicBezTo>
                    <a:pt x="415472" y="247580"/>
                    <a:pt x="419213" y="243829"/>
                    <a:pt x="426697" y="243829"/>
                  </a:cubicBezTo>
                  <a:cubicBezTo>
                    <a:pt x="426706" y="243829"/>
                    <a:pt x="427232" y="243829"/>
                    <a:pt x="460375" y="243829"/>
                  </a:cubicBezTo>
                  <a:cubicBezTo>
                    <a:pt x="456633" y="135050"/>
                    <a:pt x="370568" y="48777"/>
                    <a:pt x="262051" y="41275"/>
                  </a:cubicBezTo>
                  <a:cubicBezTo>
                    <a:pt x="262051" y="41283"/>
                    <a:pt x="262051" y="41858"/>
                    <a:pt x="262051" y="82536"/>
                  </a:cubicBezTo>
                  <a:cubicBezTo>
                    <a:pt x="262051" y="86287"/>
                    <a:pt x="258309" y="93789"/>
                    <a:pt x="250825" y="93789"/>
                  </a:cubicBezTo>
                  <a:cubicBezTo>
                    <a:pt x="243341" y="93789"/>
                    <a:pt x="239599" y="86287"/>
                    <a:pt x="239599" y="82536"/>
                  </a:cubicBezTo>
                  <a:cubicBezTo>
                    <a:pt x="239599" y="82528"/>
                    <a:pt x="239599" y="81953"/>
                    <a:pt x="239599" y="41275"/>
                  </a:cubicBezTo>
                  <a:close/>
                  <a:moveTo>
                    <a:pt x="250825" y="0"/>
                  </a:moveTo>
                  <a:cubicBezTo>
                    <a:pt x="389352" y="0"/>
                    <a:pt x="501650" y="113365"/>
                    <a:pt x="501650" y="253207"/>
                  </a:cubicBezTo>
                  <a:cubicBezTo>
                    <a:pt x="501650" y="393049"/>
                    <a:pt x="389352" y="506414"/>
                    <a:pt x="250825" y="506414"/>
                  </a:cubicBezTo>
                  <a:cubicBezTo>
                    <a:pt x="112298" y="506414"/>
                    <a:pt x="0" y="393049"/>
                    <a:pt x="0" y="253207"/>
                  </a:cubicBezTo>
                  <a:cubicBezTo>
                    <a:pt x="0" y="113365"/>
                    <a:pt x="112298" y="0"/>
                    <a:pt x="250825" y="0"/>
                  </a:cubicBezTo>
                  <a:close/>
                </a:path>
              </a:pathLst>
            </a:custGeom>
            <a:solidFill>
              <a:srgbClr val="0A5D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9121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28337" y="0"/>
            <a:ext cx="123203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-349607" y="2324100"/>
            <a:ext cx="12891214" cy="1104900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699214" y="2455060"/>
            <a:ext cx="12891214" cy="901233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92843" y="1660330"/>
            <a:ext cx="1563718" cy="1608016"/>
            <a:chOff x="1392843" y="1660330"/>
            <a:chExt cx="1563718" cy="16080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2013</a:t>
              </a: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2169160" y="288562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979054" y="2724331"/>
            <a:ext cx="0" cy="27912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006147" y="322090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060055" y="2800218"/>
            <a:ext cx="0" cy="235312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770745" y="3249613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18044" y="3515169"/>
            <a:ext cx="1829880" cy="1035007"/>
            <a:chOff x="2118044" y="3515169"/>
            <a:chExt cx="1829880" cy="1035007"/>
          </a:xfrm>
        </p:grpSpPr>
        <p:sp>
          <p:nvSpPr>
            <p:cNvPr id="32" name="文本框 31"/>
            <p:cNvSpPr txBox="1"/>
            <p:nvPr/>
          </p:nvSpPr>
          <p:spPr>
            <a:xfrm>
              <a:off x="2118044" y="371917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18044" y="351516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79054" y="4706644"/>
            <a:ext cx="1829880" cy="1035007"/>
            <a:chOff x="3979054" y="4706644"/>
            <a:chExt cx="1829880" cy="1035007"/>
          </a:xfrm>
        </p:grpSpPr>
        <p:sp>
          <p:nvSpPr>
            <p:cNvPr id="34" name="文本框 33"/>
            <p:cNvSpPr txBox="1"/>
            <p:nvPr/>
          </p:nvSpPr>
          <p:spPr>
            <a:xfrm>
              <a:off x="3979054" y="4910654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79054" y="4706644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29833" y="3915959"/>
            <a:ext cx="1829880" cy="1035007"/>
            <a:chOff x="6029833" y="3915959"/>
            <a:chExt cx="1829880" cy="1035007"/>
          </a:xfrm>
        </p:grpSpPr>
        <p:sp>
          <p:nvSpPr>
            <p:cNvPr id="36" name="文本框 35"/>
            <p:cNvSpPr txBox="1"/>
            <p:nvPr/>
          </p:nvSpPr>
          <p:spPr>
            <a:xfrm>
              <a:off x="6029833" y="411996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29833" y="391595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44815" y="4303915"/>
            <a:ext cx="1829880" cy="1035007"/>
            <a:chOff x="8044815" y="4303915"/>
            <a:chExt cx="1829880" cy="1035007"/>
          </a:xfrm>
        </p:grpSpPr>
        <p:sp>
          <p:nvSpPr>
            <p:cNvPr id="38" name="文本框 37"/>
            <p:cNvSpPr txBox="1"/>
            <p:nvPr/>
          </p:nvSpPr>
          <p:spPr>
            <a:xfrm>
              <a:off x="8044815" y="4507925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044815" y="430391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801224" y="3494088"/>
            <a:ext cx="1829880" cy="1035007"/>
            <a:chOff x="9801224" y="3494088"/>
            <a:chExt cx="1829880" cy="1035007"/>
          </a:xfrm>
        </p:grpSpPr>
        <p:sp>
          <p:nvSpPr>
            <p:cNvPr id="40" name="文本框 39"/>
            <p:cNvSpPr txBox="1"/>
            <p:nvPr/>
          </p:nvSpPr>
          <p:spPr>
            <a:xfrm>
              <a:off x="9801224" y="3698098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801224" y="3494088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0"/>
            <a:ext cx="12192000" cy="375453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6482318"/>
            <a:ext cx="12192000" cy="375682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3048635" y="2323782"/>
            <a:ext cx="2150745" cy="2210435"/>
            <a:chOff x="4190365" y="3465513"/>
            <a:chExt cx="2150745" cy="2210435"/>
          </a:xfrm>
        </p:grpSpPr>
        <p:grpSp>
          <p:nvGrpSpPr>
            <p:cNvPr id="46" name="组合 45"/>
            <p:cNvGrpSpPr/>
            <p:nvPr/>
          </p:nvGrpSpPr>
          <p:grpSpPr>
            <a:xfrm>
              <a:off x="4190365" y="3465513"/>
              <a:ext cx="2150745" cy="2210435"/>
              <a:chOff x="4190365" y="3465513"/>
              <a:chExt cx="2150745" cy="2210435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190365" y="3608388"/>
                <a:ext cx="2150745" cy="2067560"/>
                <a:chOff x="1409383" y="2958148"/>
                <a:chExt cx="2150745" cy="2067560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1930400" y="431292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1976120" y="3383280"/>
                  <a:ext cx="1132840" cy="1132840"/>
                </a:xfrm>
                <a:prstGeom prst="ellipse">
                  <a:avLst/>
                </a:prstGeom>
                <a:gradFill>
                  <a:gsLst>
                    <a:gs pos="0">
                      <a:srgbClr val="242D52"/>
                    </a:gs>
                    <a:gs pos="80000">
                      <a:srgbClr val="00B0F0"/>
                    </a:gs>
                  </a:gsLst>
                  <a:lin ang="14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409383" y="2958148"/>
                  <a:ext cx="1437640" cy="143764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2203768" y="366934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椭圆 48"/>
              <p:cNvSpPr/>
              <p:nvPr/>
            </p:nvSpPr>
            <p:spPr>
              <a:xfrm>
                <a:off x="4560888" y="3465513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椭圆 46"/>
            <p:cNvSpPr/>
            <p:nvPr/>
          </p:nvSpPr>
          <p:spPr>
            <a:xfrm>
              <a:off x="4332288" y="3608388"/>
              <a:ext cx="1437640" cy="1437640"/>
            </a:xfrm>
            <a:prstGeom prst="ellipse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-1264920" y="34655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</a:rPr>
              <a:t>原图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3190066" y="1416490"/>
            <a:ext cx="1563718" cy="1608016"/>
            <a:chOff x="1392843" y="1660330"/>
            <a:chExt cx="1563718" cy="160801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2014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156026" y="1857497"/>
            <a:ext cx="1563718" cy="1608016"/>
            <a:chOff x="1392843" y="1660330"/>
            <a:chExt cx="1563718" cy="1608016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8" name="文本框 67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255336" y="1523170"/>
            <a:ext cx="1563718" cy="1608016"/>
            <a:chOff x="1392843" y="1660330"/>
            <a:chExt cx="1563718" cy="1608016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1" name="文本框 70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916496" y="2000372"/>
            <a:ext cx="1563718" cy="1608016"/>
            <a:chOff x="1392843" y="1660330"/>
            <a:chExt cx="1563718" cy="1608016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9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800"/>
                            </p:stCondLst>
                            <p:childTnLst>
                              <p:par>
                                <p:cTn id="6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00"/>
                            </p:stCondLst>
                            <p:childTnLst>
                              <p:par>
                                <p:cTn id="7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913" y="1676400"/>
            <a:ext cx="11291887" cy="48196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442913" y="1676400"/>
            <a:ext cx="11291094" cy="4813300"/>
          </a:xfrm>
          <a:prstGeom prst="rect">
            <a:avLst/>
          </a:prstGeom>
          <a:gradFill>
            <a:gsLst>
              <a:gs pos="3000">
                <a:srgbClr val="242D52">
                  <a:alpha val="48000"/>
                </a:srgbClr>
              </a:gs>
              <a:gs pos="62000">
                <a:srgbClr val="096877">
                  <a:alpha val="73000"/>
                </a:srgbClr>
              </a:gs>
              <a:gs pos="99000">
                <a:srgbClr val="03747E">
                  <a:alpha val="80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42913" y="3029519"/>
            <a:ext cx="11220450" cy="2114550"/>
          </a:xfrm>
          <a:custGeom>
            <a:avLst/>
            <a:gdLst>
              <a:gd name="connsiteX0" fmla="*/ 0 w 11220450"/>
              <a:gd name="connsiteY0" fmla="*/ 2114550 h 2114550"/>
              <a:gd name="connsiteX1" fmla="*/ 1809750 w 11220450"/>
              <a:gd name="connsiteY1" fmla="*/ 1200150 h 2114550"/>
              <a:gd name="connsiteX2" fmla="*/ 4895850 w 11220450"/>
              <a:gd name="connsiteY2" fmla="*/ 1771650 h 2114550"/>
              <a:gd name="connsiteX3" fmla="*/ 7524750 w 11220450"/>
              <a:gd name="connsiteY3" fmla="*/ 628650 h 2114550"/>
              <a:gd name="connsiteX4" fmla="*/ 10248900 w 11220450"/>
              <a:gd name="connsiteY4" fmla="*/ 876300 h 2114550"/>
              <a:gd name="connsiteX5" fmla="*/ 11220450 w 11220450"/>
              <a:gd name="connsiteY5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20450" h="2114550">
                <a:moveTo>
                  <a:pt x="0" y="2114550"/>
                </a:moveTo>
                <a:cubicBezTo>
                  <a:pt x="496887" y="1685925"/>
                  <a:pt x="993775" y="1257300"/>
                  <a:pt x="1809750" y="1200150"/>
                </a:cubicBezTo>
                <a:cubicBezTo>
                  <a:pt x="2625725" y="1143000"/>
                  <a:pt x="3943350" y="1866900"/>
                  <a:pt x="4895850" y="1771650"/>
                </a:cubicBezTo>
                <a:cubicBezTo>
                  <a:pt x="5848350" y="1676400"/>
                  <a:pt x="6632575" y="777875"/>
                  <a:pt x="7524750" y="628650"/>
                </a:cubicBezTo>
                <a:cubicBezTo>
                  <a:pt x="8416925" y="479425"/>
                  <a:pt x="9632950" y="981075"/>
                  <a:pt x="10248900" y="876300"/>
                </a:cubicBezTo>
                <a:cubicBezTo>
                  <a:pt x="10864850" y="771525"/>
                  <a:pt x="11042650" y="385762"/>
                  <a:pt x="11220450" y="0"/>
                </a:cubicBezTo>
              </a:path>
            </a:pathLst>
          </a:custGeom>
          <a:noFill/>
          <a:ln>
            <a:solidFill>
              <a:schemeClr val="bg1">
                <a:alpha val="6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510655" y="2864457"/>
            <a:ext cx="698116" cy="1169949"/>
            <a:chOff x="7510655" y="2864457"/>
            <a:chExt cx="698116" cy="1169949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7859713" y="2864457"/>
              <a:ext cx="0" cy="411805"/>
            </a:xfrm>
            <a:prstGeom prst="line">
              <a:avLst/>
            </a:prstGeom>
            <a:ln>
              <a:solidFill>
                <a:srgbClr val="37AADE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7510655" y="3336288"/>
              <a:ext cx="698116" cy="698118"/>
              <a:chOff x="7510655" y="3336288"/>
              <a:chExt cx="698116" cy="698118"/>
            </a:xfrm>
          </p:grpSpPr>
          <p:sp>
            <p:nvSpPr>
              <p:cNvPr id="19" name="椭圆 18"/>
              <p:cNvSpPr/>
              <p:nvPr/>
            </p:nvSpPr>
            <p:spPr>
              <a:xfrm flipV="1">
                <a:off x="7510655" y="3336288"/>
                <a:ext cx="698116" cy="698118"/>
              </a:xfrm>
              <a:prstGeom prst="ellipse">
                <a:avLst/>
              </a:prstGeom>
              <a:solidFill>
                <a:srgbClr val="37AAD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634331" y="3480409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prstClr val="white"/>
                    </a:solidFill>
                  </a:rPr>
                  <a:t>07</a:t>
                </a:r>
                <a:endParaRPr lang="zh-CN" altLang="en-US" b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9911258" y="3673788"/>
            <a:ext cx="376663" cy="1022225"/>
            <a:chOff x="9911258" y="3673788"/>
            <a:chExt cx="376663" cy="1022225"/>
          </a:xfrm>
        </p:grpSpPr>
        <p:sp>
          <p:nvSpPr>
            <p:cNvPr id="20" name="椭圆 19"/>
            <p:cNvSpPr/>
            <p:nvPr/>
          </p:nvSpPr>
          <p:spPr>
            <a:xfrm flipV="1">
              <a:off x="9927304" y="3673788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0107612" y="4102668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9911258" y="3712443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08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15691" y="4368092"/>
            <a:ext cx="367622" cy="1025853"/>
            <a:chOff x="5915691" y="4368092"/>
            <a:chExt cx="367622" cy="1025853"/>
          </a:xfrm>
        </p:grpSpPr>
        <p:sp>
          <p:nvSpPr>
            <p:cNvPr id="18" name="椭圆 17"/>
            <p:cNvSpPr/>
            <p:nvPr/>
          </p:nvSpPr>
          <p:spPr>
            <a:xfrm flipV="1">
              <a:off x="5915691" y="4368092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03485" y="4800600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5922317" y="443815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06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49110" y="3722162"/>
            <a:ext cx="523875" cy="1227212"/>
            <a:chOff x="4349110" y="3722162"/>
            <a:chExt cx="523875" cy="1227212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4635580" y="3722162"/>
              <a:ext cx="0" cy="66117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4349110" y="4425497"/>
              <a:ext cx="523875" cy="523877"/>
              <a:chOff x="4349110" y="4425497"/>
              <a:chExt cx="523875" cy="523877"/>
            </a:xfrm>
          </p:grpSpPr>
          <p:sp>
            <p:nvSpPr>
              <p:cNvPr id="17" name="椭圆 16"/>
              <p:cNvSpPr/>
              <p:nvPr/>
            </p:nvSpPr>
            <p:spPr>
              <a:xfrm flipV="1">
                <a:off x="4349110" y="4425497"/>
                <a:ext cx="523875" cy="5238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430549" y="4576649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05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910514" y="4102668"/>
            <a:ext cx="360996" cy="1041403"/>
            <a:chOff x="1910514" y="4102668"/>
            <a:chExt cx="360996" cy="1041403"/>
          </a:xfrm>
        </p:grpSpPr>
        <p:sp>
          <p:nvSpPr>
            <p:cNvPr id="9" name="椭圆 8"/>
            <p:cNvSpPr/>
            <p:nvPr/>
          </p:nvSpPr>
          <p:spPr>
            <a:xfrm flipV="1">
              <a:off x="1951628" y="4102668"/>
              <a:ext cx="278769" cy="2787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910514" y="4125346"/>
              <a:ext cx="360996" cy="1018725"/>
              <a:chOff x="1910514" y="4125346"/>
              <a:chExt cx="360996" cy="1018725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091012" y="4425496"/>
                <a:ext cx="0" cy="718575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36"/>
              <p:cNvSpPr txBox="1"/>
              <p:nvPr/>
            </p:nvSpPr>
            <p:spPr>
              <a:xfrm>
                <a:off x="1910514" y="4125346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04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05939" y="5209279"/>
            <a:ext cx="3720258" cy="585804"/>
            <a:chOff x="1005939" y="5209279"/>
            <a:chExt cx="3720258" cy="585804"/>
          </a:xfrm>
        </p:grpSpPr>
        <p:sp>
          <p:nvSpPr>
            <p:cNvPr id="38" name="文本框 37"/>
            <p:cNvSpPr txBox="1"/>
            <p:nvPr/>
          </p:nvSpPr>
          <p:spPr>
            <a:xfrm>
              <a:off x="1005939" y="5209279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05939" y="5394973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92662" y="3027265"/>
            <a:ext cx="3720258" cy="614485"/>
            <a:chOff x="3892662" y="3027265"/>
            <a:chExt cx="3720258" cy="614485"/>
          </a:xfrm>
        </p:grpSpPr>
        <p:sp>
          <p:nvSpPr>
            <p:cNvPr id="40" name="文本框 39"/>
            <p:cNvSpPr txBox="1"/>
            <p:nvPr/>
          </p:nvSpPr>
          <p:spPr>
            <a:xfrm>
              <a:off x="3892662" y="3027265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892662" y="3241640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91235" y="5506470"/>
            <a:ext cx="3720258" cy="588889"/>
            <a:chOff x="5191235" y="5506470"/>
            <a:chExt cx="3720258" cy="588889"/>
          </a:xfrm>
        </p:grpSpPr>
        <p:sp>
          <p:nvSpPr>
            <p:cNvPr id="42" name="文本框 41"/>
            <p:cNvSpPr txBox="1"/>
            <p:nvPr/>
          </p:nvSpPr>
          <p:spPr>
            <a:xfrm>
              <a:off x="5191235" y="5506470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91235" y="5695249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67597" y="1991454"/>
            <a:ext cx="3720258" cy="748610"/>
            <a:chOff x="6867597" y="1991454"/>
            <a:chExt cx="3720258" cy="748610"/>
          </a:xfrm>
        </p:grpSpPr>
        <p:sp>
          <p:nvSpPr>
            <p:cNvPr id="44" name="文本框 43"/>
            <p:cNvSpPr txBox="1"/>
            <p:nvPr/>
          </p:nvSpPr>
          <p:spPr>
            <a:xfrm>
              <a:off x="6867597" y="199145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867597" y="22783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591148" y="4796654"/>
            <a:ext cx="1917680" cy="742777"/>
            <a:chOff x="9591148" y="4796654"/>
            <a:chExt cx="1917680" cy="742777"/>
          </a:xfrm>
        </p:grpSpPr>
        <p:sp>
          <p:nvSpPr>
            <p:cNvPr id="46" name="文本框 45"/>
            <p:cNvSpPr txBox="1"/>
            <p:nvPr/>
          </p:nvSpPr>
          <p:spPr>
            <a:xfrm>
              <a:off x="9591148" y="4796654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591148" y="4985433"/>
              <a:ext cx="19176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918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28" name="等腰三角形 2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45650" y="2506980"/>
            <a:ext cx="1645922" cy="1738189"/>
            <a:chOff x="1645650" y="2506980"/>
            <a:chExt cx="1645922" cy="1738189"/>
          </a:xfrm>
        </p:grpSpPr>
        <p:sp>
          <p:nvSpPr>
            <p:cNvPr id="2" name="椭圆 1"/>
            <p:cNvSpPr/>
            <p:nvPr/>
          </p:nvSpPr>
          <p:spPr>
            <a:xfrm>
              <a:off x="1645650" y="250698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48890" y="2914441"/>
              <a:ext cx="123944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25+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7188" y="4119237"/>
              <a:ext cx="1463167" cy="125932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5309552" y="3438517"/>
            <a:ext cx="1645922" cy="1717869"/>
            <a:chOff x="5309552" y="3438517"/>
            <a:chExt cx="1645922" cy="1717869"/>
          </a:xfrm>
        </p:grpSpPr>
        <p:sp>
          <p:nvSpPr>
            <p:cNvPr id="3" name="椭圆 2"/>
            <p:cNvSpPr/>
            <p:nvPr/>
          </p:nvSpPr>
          <p:spPr>
            <a:xfrm>
              <a:off x="5309552" y="3438517"/>
              <a:ext cx="1645922" cy="1645920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326B9A"/>
                  </a:gs>
                  <a:gs pos="74000">
                    <a:srgbClr val="242D52"/>
                  </a:gs>
                  <a:gs pos="83000">
                    <a:srgbClr val="275275"/>
                  </a:gs>
                </a:gsLst>
                <a:lin ang="5400000" scaled="1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323638" y="3845978"/>
              <a:ext cx="16177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120</a:t>
              </a:r>
              <a:r>
                <a:rPr lang="en-US" altLang="zh-CN" sz="48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+</a:t>
              </a:r>
              <a:endParaRPr lang="zh-CN" altLang="en-US" sz="48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416" y="5030454"/>
              <a:ext cx="1463167" cy="125932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443260" y="1569720"/>
            <a:ext cx="1645922" cy="1748349"/>
            <a:chOff x="7443260" y="1569720"/>
            <a:chExt cx="1645922" cy="1748349"/>
          </a:xfrm>
        </p:grpSpPr>
        <p:sp>
          <p:nvSpPr>
            <p:cNvPr id="4" name="椭圆 3"/>
            <p:cNvSpPr/>
            <p:nvPr/>
          </p:nvSpPr>
          <p:spPr>
            <a:xfrm>
              <a:off x="7443260" y="156972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626462" y="1977181"/>
              <a:ext cx="12458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90+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4735" y="3192137"/>
              <a:ext cx="1463167" cy="125932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657069" y="449598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57069" y="4746739"/>
            <a:ext cx="3115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09828" y="531894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09828" y="5569699"/>
            <a:ext cx="3446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7243" y="337406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7243" y="3624813"/>
            <a:ext cx="3109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157589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9"/>
          <a:stretch/>
        </p:blipFill>
        <p:spPr>
          <a:xfrm>
            <a:off x="473124" y="342900"/>
            <a:ext cx="11261242" cy="61722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87846" y="368300"/>
            <a:ext cx="11261242" cy="6146800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83000"/>
                </a:schemeClr>
              </a:gs>
              <a:gs pos="40000">
                <a:srgbClr val="03747E">
                  <a:alpha val="73000"/>
                </a:srgbClr>
              </a:gs>
              <a:gs pos="10000">
                <a:srgbClr val="2FA7D3">
                  <a:alpha val="44000"/>
                </a:srgbClr>
              </a:gs>
              <a:gs pos="0">
                <a:srgbClr val="0E629B">
                  <a:alpha val="50000"/>
                </a:srgbClr>
              </a:gs>
              <a:gs pos="98000">
                <a:srgbClr val="0E629B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14607" y="1611811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23936" y="2352327"/>
            <a:ext cx="5172578" cy="809973"/>
            <a:chOff x="5523936" y="2352327"/>
            <a:chExt cx="5172578" cy="809973"/>
          </a:xfrm>
        </p:grpSpPr>
        <p:sp>
          <p:nvSpPr>
            <p:cNvPr id="10" name="文本框 9"/>
            <p:cNvSpPr txBox="1"/>
            <p:nvPr/>
          </p:nvSpPr>
          <p:spPr>
            <a:xfrm>
              <a:off x="9482471" y="2352327"/>
              <a:ext cx="91242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89+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786809" y="2352327"/>
              <a:ext cx="9108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78+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04805" y="2352327"/>
              <a:ext cx="11368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125+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" name="弧形 17"/>
            <p:cNvSpPr/>
            <p:nvPr/>
          </p:nvSpPr>
          <p:spPr>
            <a:xfrm rot="13757168">
              <a:off x="5523936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 rot="7842832" flipH="1">
              <a:off x="10163541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1652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818821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PART02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56837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PART03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524460" y="3759488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1. Lorem Ipsum is simply dummy text of the printing and typesetting industry.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24460" y="4266404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2. 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24460" y="4773320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3. 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3989222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/>
      <p:bldP spid="24" grpId="0"/>
      <p:bldP spid="25" grpId="0"/>
      <p:bldP spid="2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图片 94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2913" y="368300"/>
            <a:ext cx="11306175" cy="61318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8" name="组合 1187"/>
          <p:cNvGrpSpPr/>
          <p:nvPr/>
        </p:nvGrpSpPr>
        <p:grpSpPr>
          <a:xfrm>
            <a:off x="0" y="-458689"/>
            <a:ext cx="9501187" cy="7775378"/>
            <a:chOff x="0" y="-458689"/>
            <a:chExt cx="9501187" cy="7775378"/>
          </a:xfrm>
          <a:solidFill>
            <a:schemeClr val="bg2">
              <a:alpha val="89000"/>
            </a:schemeClr>
          </a:solidFill>
        </p:grpSpPr>
        <p:sp>
          <p:nvSpPr>
            <p:cNvPr id="490" name="Freeform 300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1" name="Freeform 301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2" name="Freeform 302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3" name="Freeform 303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4" name="Freeform 304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5" name="Freeform 305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6" name="Freeform 306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7" name="Freeform 307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8" name="Freeform 308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9" name="Freeform 309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0" name="Freeform 310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1" name="Freeform 311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2" name="Freeform 312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3" name="Freeform 313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4" name="Freeform 314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5" name="Freeform 315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6" name="Freeform 316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7" name="Freeform 317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8" name="Freeform 318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9" name="Freeform 319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0" name="Freeform 320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1" name="Freeform 321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2" name="Freeform 322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3" name="Freeform 323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4" name="Freeform 324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5" name="Freeform 325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6" name="Freeform 326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7" name="Freeform 327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8" name="Freeform 328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9" name="Freeform 329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0" name="Freeform 330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1" name="Freeform 331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2" name="Freeform 332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3" name="Freeform 333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4" name="Freeform 334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5" name="Freeform 335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6" name="Freeform 336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7" name="Freeform 337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8" name="Freeform 338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9" name="Freeform 339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0" name="Freeform 340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1" name="Freeform 341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2" name="Freeform 342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3" name="Freeform 343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4" name="Freeform 344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5" name="Freeform 345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6" name="Freeform 346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7" name="Freeform 347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8" name="Freeform 348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9" name="Freeform 349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0" name="Freeform 350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1" name="Freeform 351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2" name="Freeform 352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3" name="Freeform 353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4" name="Freeform 354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5" name="Freeform 355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6" name="Freeform 356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7" name="Freeform 357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8" name="Freeform 358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9" name="Freeform 359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0" name="Freeform 360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1" name="Freeform 361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2" name="Freeform 362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3" name="Freeform 363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4" name="Freeform 364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5" name="Freeform 365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6" name="Freeform 366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7" name="Freeform 367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8" name="Freeform 368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9" name="Freeform 369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0" name="Freeform 370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1" name="Freeform 371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2" name="Freeform 372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3" name="Freeform 373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4" name="Freeform 374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5" name="Freeform 375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6" name="Freeform 376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7" name="Freeform 377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8" name="Freeform 378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9" name="Freeform 379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0" name="Freeform 380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1" name="Freeform 381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2" name="Freeform 382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3" name="Freeform 383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4" name="Freeform 384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5" name="Freeform 385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6" name="Freeform 386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7" name="Freeform 387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8" name="Freeform 388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9" name="Freeform 389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0" name="Freeform 390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1" name="Freeform 391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2" name="Freeform 392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3" name="Freeform 393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4" name="Freeform 394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5" name="Freeform 395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6" name="Freeform 396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7" name="Freeform 397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8" name="Freeform 398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9" name="Freeform 399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0" name="Freeform 400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1" name="Freeform 401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2" name="Freeform 402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3" name="Freeform 403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4" name="Freeform 404"/>
            <p:cNvSpPr>
              <a:spLocks/>
            </p:cNvSpPr>
            <p:nvPr/>
          </p:nvSpPr>
          <p:spPr bwMode="auto">
            <a:xfrm>
              <a:off x="2013163" y="6994045"/>
              <a:ext cx="104188" cy="107548"/>
            </a:xfrm>
            <a:custGeom>
              <a:avLst/>
              <a:gdLst>
                <a:gd name="T0" fmla="*/ 9 w 26"/>
                <a:gd name="T1" fmla="*/ 27 h 27"/>
                <a:gd name="T2" fmla="*/ 5 w 26"/>
                <a:gd name="T3" fmla="*/ 24 h 27"/>
                <a:gd name="T4" fmla="*/ 1 w 26"/>
                <a:gd name="T5" fmla="*/ 18 h 27"/>
                <a:gd name="T6" fmla="*/ 2 w 26"/>
                <a:gd name="T7" fmla="*/ 10 h 27"/>
                <a:gd name="T8" fmla="*/ 9 w 26"/>
                <a:gd name="T9" fmla="*/ 5 h 27"/>
                <a:gd name="T10" fmla="*/ 9 w 26"/>
                <a:gd name="T11" fmla="*/ 5 h 27"/>
                <a:gd name="T12" fmla="*/ 9 w 26"/>
                <a:gd name="T13" fmla="*/ 5 h 27"/>
                <a:gd name="T14" fmla="*/ 11 w 26"/>
                <a:gd name="T15" fmla="*/ 3 h 27"/>
                <a:gd name="T16" fmla="*/ 14 w 26"/>
                <a:gd name="T17" fmla="*/ 2 h 27"/>
                <a:gd name="T18" fmla="*/ 18 w 26"/>
                <a:gd name="T19" fmla="*/ 0 h 27"/>
                <a:gd name="T20" fmla="*/ 25 w 26"/>
                <a:gd name="T21" fmla="*/ 8 h 27"/>
                <a:gd name="T22" fmla="*/ 25 w 26"/>
                <a:gd name="T23" fmla="*/ 12 h 27"/>
                <a:gd name="T24" fmla="*/ 23 w 26"/>
                <a:gd name="T25" fmla="*/ 17 h 27"/>
                <a:gd name="T26" fmla="*/ 18 w 26"/>
                <a:gd name="T27" fmla="*/ 20 h 27"/>
                <a:gd name="T28" fmla="*/ 13 w 26"/>
                <a:gd name="T29" fmla="*/ 22 h 27"/>
                <a:gd name="T30" fmla="*/ 10 w 26"/>
                <a:gd name="T31" fmla="*/ 27 h 27"/>
                <a:gd name="T32" fmla="*/ 9 w 26"/>
                <a:gd name="T3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7">
                  <a:moveTo>
                    <a:pt x="9" y="27"/>
                  </a:moveTo>
                  <a:cubicBezTo>
                    <a:pt x="9" y="27"/>
                    <a:pt x="8" y="27"/>
                    <a:pt x="5" y="2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4"/>
                    <a:pt x="2" y="10"/>
                  </a:cubicBezTo>
                  <a:cubicBezTo>
                    <a:pt x="4" y="6"/>
                    <a:pt x="6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10"/>
                    <a:pt x="25" y="12"/>
                  </a:cubicBezTo>
                  <a:cubicBezTo>
                    <a:pt x="24" y="14"/>
                    <a:pt x="23" y="16"/>
                    <a:pt x="23" y="17"/>
                  </a:cubicBezTo>
                  <a:cubicBezTo>
                    <a:pt x="23" y="18"/>
                    <a:pt x="21" y="19"/>
                    <a:pt x="18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5" name="Freeform 405"/>
            <p:cNvSpPr>
              <a:spLocks noEditPoints="1"/>
            </p:cNvSpPr>
            <p:nvPr/>
          </p:nvSpPr>
          <p:spPr bwMode="auto">
            <a:xfrm>
              <a:off x="2009802" y="6990683"/>
              <a:ext cx="110909" cy="114269"/>
            </a:xfrm>
            <a:custGeom>
              <a:avLst/>
              <a:gdLst>
                <a:gd name="T0" fmla="*/ 19 w 28"/>
                <a:gd name="T1" fmla="*/ 0 h 29"/>
                <a:gd name="T2" fmla="*/ 26 w 28"/>
                <a:gd name="T3" fmla="*/ 8 h 29"/>
                <a:gd name="T4" fmla="*/ 27 w 28"/>
                <a:gd name="T5" fmla="*/ 13 h 29"/>
                <a:gd name="T6" fmla="*/ 25 w 28"/>
                <a:gd name="T7" fmla="*/ 18 h 29"/>
                <a:gd name="T8" fmla="*/ 19 w 28"/>
                <a:gd name="T9" fmla="*/ 21 h 29"/>
                <a:gd name="T10" fmla="*/ 14 w 28"/>
                <a:gd name="T11" fmla="*/ 24 h 29"/>
                <a:gd name="T12" fmla="*/ 12 w 28"/>
                <a:gd name="T13" fmla="*/ 28 h 29"/>
                <a:gd name="T14" fmla="*/ 10 w 28"/>
                <a:gd name="T15" fmla="*/ 29 h 29"/>
                <a:gd name="T16" fmla="*/ 6 w 28"/>
                <a:gd name="T17" fmla="*/ 26 h 29"/>
                <a:gd name="T18" fmla="*/ 2 w 28"/>
                <a:gd name="T19" fmla="*/ 20 h 29"/>
                <a:gd name="T20" fmla="*/ 2 w 28"/>
                <a:gd name="T21" fmla="*/ 11 h 29"/>
                <a:gd name="T22" fmla="*/ 10 w 28"/>
                <a:gd name="T23" fmla="*/ 5 h 29"/>
                <a:gd name="T24" fmla="*/ 14 w 28"/>
                <a:gd name="T25" fmla="*/ 2 h 29"/>
                <a:gd name="T26" fmla="*/ 19 w 28"/>
                <a:gd name="T27" fmla="*/ 0 h 29"/>
                <a:gd name="T28" fmla="*/ 19 w 28"/>
                <a:gd name="T29" fmla="*/ 2 h 29"/>
                <a:gd name="T30" fmla="*/ 15 w 28"/>
                <a:gd name="T31" fmla="*/ 4 h 29"/>
                <a:gd name="T32" fmla="*/ 13 w 28"/>
                <a:gd name="T33" fmla="*/ 5 h 29"/>
                <a:gd name="T34" fmla="*/ 10 w 28"/>
                <a:gd name="T35" fmla="*/ 6 h 29"/>
                <a:gd name="T36" fmla="*/ 10 w 28"/>
                <a:gd name="T37" fmla="*/ 7 h 29"/>
                <a:gd name="T38" fmla="*/ 10 w 28"/>
                <a:gd name="T39" fmla="*/ 7 h 29"/>
                <a:gd name="T40" fmla="*/ 4 w 28"/>
                <a:gd name="T41" fmla="*/ 12 h 29"/>
                <a:gd name="T42" fmla="*/ 3 w 28"/>
                <a:gd name="T43" fmla="*/ 18 h 29"/>
                <a:gd name="T44" fmla="*/ 3 w 28"/>
                <a:gd name="T45" fmla="*/ 18 h 29"/>
                <a:gd name="T46" fmla="*/ 3 w 28"/>
                <a:gd name="T47" fmla="*/ 19 h 29"/>
                <a:gd name="T48" fmla="*/ 7 w 28"/>
                <a:gd name="T49" fmla="*/ 25 h 29"/>
                <a:gd name="T50" fmla="*/ 10 w 28"/>
                <a:gd name="T51" fmla="*/ 27 h 29"/>
                <a:gd name="T52" fmla="*/ 11 w 28"/>
                <a:gd name="T53" fmla="*/ 27 h 29"/>
                <a:gd name="T54" fmla="*/ 13 w 28"/>
                <a:gd name="T55" fmla="*/ 23 h 29"/>
                <a:gd name="T56" fmla="*/ 13 w 28"/>
                <a:gd name="T57" fmla="*/ 23 h 29"/>
                <a:gd name="T58" fmla="*/ 13 w 28"/>
                <a:gd name="T59" fmla="*/ 22 h 29"/>
                <a:gd name="T60" fmla="*/ 18 w 28"/>
                <a:gd name="T61" fmla="*/ 20 h 29"/>
                <a:gd name="T62" fmla="*/ 23 w 28"/>
                <a:gd name="T63" fmla="*/ 18 h 29"/>
                <a:gd name="T64" fmla="*/ 26 w 28"/>
                <a:gd name="T65" fmla="*/ 12 h 29"/>
                <a:gd name="T66" fmla="*/ 25 w 28"/>
                <a:gd name="T67" fmla="*/ 9 h 29"/>
                <a:gd name="T68" fmla="*/ 19 w 28"/>
                <a:gd name="T6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29">
                  <a:moveTo>
                    <a:pt x="19" y="0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8" y="9"/>
                    <a:pt x="28" y="11"/>
                    <a:pt x="27" y="13"/>
                  </a:cubicBezTo>
                  <a:cubicBezTo>
                    <a:pt x="26" y="15"/>
                    <a:pt x="25" y="17"/>
                    <a:pt x="25" y="18"/>
                  </a:cubicBezTo>
                  <a:cubicBezTo>
                    <a:pt x="25" y="20"/>
                    <a:pt x="22" y="21"/>
                    <a:pt x="19" y="21"/>
                  </a:cubicBezTo>
                  <a:cubicBezTo>
                    <a:pt x="16" y="22"/>
                    <a:pt x="15" y="23"/>
                    <a:pt x="14" y="24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1" y="29"/>
                    <a:pt x="10" y="29"/>
                  </a:cubicBezTo>
                  <a:cubicBezTo>
                    <a:pt x="9" y="29"/>
                    <a:pt x="7" y="28"/>
                    <a:pt x="6" y="2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5"/>
                    <a:pt x="2" y="11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1" y="4"/>
                    <a:pt x="12" y="3"/>
                    <a:pt x="14" y="2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2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7" y="7"/>
                    <a:pt x="4" y="12"/>
                  </a:cubicBezTo>
                  <a:cubicBezTo>
                    <a:pt x="2" y="15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6" y="20"/>
                    <a:pt x="18" y="20"/>
                  </a:cubicBezTo>
                  <a:cubicBezTo>
                    <a:pt x="22" y="19"/>
                    <a:pt x="23" y="18"/>
                    <a:pt x="23" y="18"/>
                  </a:cubicBezTo>
                  <a:cubicBezTo>
                    <a:pt x="23" y="16"/>
                    <a:pt x="24" y="14"/>
                    <a:pt x="26" y="12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19" y="2"/>
                    <a:pt x="19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grpSp>
          <p:nvGrpSpPr>
            <p:cNvPr id="596" name="Group 607"/>
            <p:cNvGrpSpPr>
              <a:grpSpLocks/>
            </p:cNvGrpSpPr>
            <p:nvPr/>
          </p:nvGrpSpPr>
          <p:grpSpPr bwMode="auto">
            <a:xfrm>
              <a:off x="8402" y="-458689"/>
              <a:ext cx="7427530" cy="7563634"/>
              <a:chOff x="3150" y="-157"/>
              <a:chExt cx="4420" cy="4501"/>
            </a:xfrm>
            <a:grpFill/>
          </p:grpSpPr>
          <p:sp>
            <p:nvSpPr>
              <p:cNvPr id="597" name="Freeform 407"/>
              <p:cNvSpPr>
                <a:spLocks/>
              </p:cNvSpPr>
              <p:nvPr/>
            </p:nvSpPr>
            <p:spPr bwMode="auto">
              <a:xfrm>
                <a:off x="4343" y="4278"/>
                <a:ext cx="62" cy="64"/>
              </a:xfrm>
              <a:custGeom>
                <a:avLst/>
                <a:gdLst>
                  <a:gd name="T0" fmla="*/ 9 w 26"/>
                  <a:gd name="T1" fmla="*/ 27 h 27"/>
                  <a:gd name="T2" fmla="*/ 5 w 26"/>
                  <a:gd name="T3" fmla="*/ 24 h 27"/>
                  <a:gd name="T4" fmla="*/ 1 w 26"/>
                  <a:gd name="T5" fmla="*/ 18 h 27"/>
                  <a:gd name="T6" fmla="*/ 2 w 26"/>
                  <a:gd name="T7" fmla="*/ 10 h 27"/>
                  <a:gd name="T8" fmla="*/ 9 w 26"/>
                  <a:gd name="T9" fmla="*/ 5 h 27"/>
                  <a:gd name="T10" fmla="*/ 9 w 26"/>
                  <a:gd name="T11" fmla="*/ 5 h 27"/>
                  <a:gd name="T12" fmla="*/ 9 w 26"/>
                  <a:gd name="T13" fmla="*/ 5 h 27"/>
                  <a:gd name="T14" fmla="*/ 11 w 26"/>
                  <a:gd name="T15" fmla="*/ 3 h 27"/>
                  <a:gd name="T16" fmla="*/ 14 w 26"/>
                  <a:gd name="T17" fmla="*/ 2 h 27"/>
                  <a:gd name="T18" fmla="*/ 18 w 26"/>
                  <a:gd name="T19" fmla="*/ 0 h 27"/>
                  <a:gd name="T20" fmla="*/ 25 w 26"/>
                  <a:gd name="T21" fmla="*/ 8 h 27"/>
                  <a:gd name="T22" fmla="*/ 25 w 26"/>
                  <a:gd name="T23" fmla="*/ 12 h 27"/>
                  <a:gd name="T24" fmla="*/ 23 w 26"/>
                  <a:gd name="T25" fmla="*/ 17 h 27"/>
                  <a:gd name="T26" fmla="*/ 18 w 26"/>
                  <a:gd name="T27" fmla="*/ 20 h 27"/>
                  <a:gd name="T28" fmla="*/ 13 w 26"/>
                  <a:gd name="T29" fmla="*/ 22 h 27"/>
                  <a:gd name="T30" fmla="*/ 10 w 26"/>
                  <a:gd name="T31" fmla="*/ 27 h 27"/>
                  <a:gd name="T32" fmla="*/ 9 w 26"/>
                  <a:gd name="T3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9" y="27"/>
                    </a:moveTo>
                    <a:cubicBezTo>
                      <a:pt x="9" y="27"/>
                      <a:pt x="8" y="27"/>
                      <a:pt x="5" y="24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4" y="6"/>
                      <a:pt x="6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9"/>
                      <a:pt x="26" y="10"/>
                      <a:pt x="25" y="12"/>
                    </a:cubicBezTo>
                    <a:cubicBezTo>
                      <a:pt x="24" y="14"/>
                      <a:pt x="23" y="16"/>
                      <a:pt x="23" y="17"/>
                    </a:cubicBezTo>
                    <a:cubicBezTo>
                      <a:pt x="23" y="18"/>
                      <a:pt x="21" y="19"/>
                      <a:pt x="18" y="20"/>
                    </a:cubicBezTo>
                    <a:cubicBezTo>
                      <a:pt x="15" y="20"/>
                      <a:pt x="14" y="21"/>
                      <a:pt x="13" y="2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8" name="Freeform 408"/>
              <p:cNvSpPr>
                <a:spLocks noEditPoints="1"/>
              </p:cNvSpPr>
              <p:nvPr/>
            </p:nvSpPr>
            <p:spPr bwMode="auto">
              <a:xfrm>
                <a:off x="4341" y="4276"/>
                <a:ext cx="66" cy="68"/>
              </a:xfrm>
              <a:custGeom>
                <a:avLst/>
                <a:gdLst>
                  <a:gd name="T0" fmla="*/ 19 w 28"/>
                  <a:gd name="T1" fmla="*/ 0 h 29"/>
                  <a:gd name="T2" fmla="*/ 26 w 28"/>
                  <a:gd name="T3" fmla="*/ 8 h 29"/>
                  <a:gd name="T4" fmla="*/ 27 w 28"/>
                  <a:gd name="T5" fmla="*/ 13 h 29"/>
                  <a:gd name="T6" fmla="*/ 25 w 28"/>
                  <a:gd name="T7" fmla="*/ 18 h 29"/>
                  <a:gd name="T8" fmla="*/ 19 w 28"/>
                  <a:gd name="T9" fmla="*/ 21 h 29"/>
                  <a:gd name="T10" fmla="*/ 14 w 28"/>
                  <a:gd name="T11" fmla="*/ 24 h 29"/>
                  <a:gd name="T12" fmla="*/ 12 w 28"/>
                  <a:gd name="T13" fmla="*/ 28 h 29"/>
                  <a:gd name="T14" fmla="*/ 10 w 28"/>
                  <a:gd name="T15" fmla="*/ 29 h 29"/>
                  <a:gd name="T16" fmla="*/ 6 w 28"/>
                  <a:gd name="T17" fmla="*/ 26 h 29"/>
                  <a:gd name="T18" fmla="*/ 2 w 28"/>
                  <a:gd name="T19" fmla="*/ 20 h 29"/>
                  <a:gd name="T20" fmla="*/ 2 w 28"/>
                  <a:gd name="T21" fmla="*/ 11 h 29"/>
                  <a:gd name="T22" fmla="*/ 10 w 28"/>
                  <a:gd name="T23" fmla="*/ 5 h 29"/>
                  <a:gd name="T24" fmla="*/ 14 w 28"/>
                  <a:gd name="T25" fmla="*/ 2 h 29"/>
                  <a:gd name="T26" fmla="*/ 19 w 28"/>
                  <a:gd name="T27" fmla="*/ 0 h 29"/>
                  <a:gd name="T28" fmla="*/ 19 w 28"/>
                  <a:gd name="T29" fmla="*/ 2 h 29"/>
                  <a:gd name="T30" fmla="*/ 15 w 28"/>
                  <a:gd name="T31" fmla="*/ 4 h 29"/>
                  <a:gd name="T32" fmla="*/ 13 w 28"/>
                  <a:gd name="T33" fmla="*/ 5 h 29"/>
                  <a:gd name="T34" fmla="*/ 10 w 28"/>
                  <a:gd name="T35" fmla="*/ 6 h 29"/>
                  <a:gd name="T36" fmla="*/ 10 w 28"/>
                  <a:gd name="T37" fmla="*/ 7 h 29"/>
                  <a:gd name="T38" fmla="*/ 10 w 28"/>
                  <a:gd name="T39" fmla="*/ 7 h 29"/>
                  <a:gd name="T40" fmla="*/ 4 w 28"/>
                  <a:gd name="T41" fmla="*/ 12 h 29"/>
                  <a:gd name="T42" fmla="*/ 3 w 28"/>
                  <a:gd name="T43" fmla="*/ 18 h 29"/>
                  <a:gd name="T44" fmla="*/ 3 w 28"/>
                  <a:gd name="T45" fmla="*/ 18 h 29"/>
                  <a:gd name="T46" fmla="*/ 3 w 28"/>
                  <a:gd name="T47" fmla="*/ 19 h 29"/>
                  <a:gd name="T48" fmla="*/ 7 w 28"/>
                  <a:gd name="T49" fmla="*/ 25 h 29"/>
                  <a:gd name="T50" fmla="*/ 10 w 28"/>
                  <a:gd name="T51" fmla="*/ 27 h 29"/>
                  <a:gd name="T52" fmla="*/ 11 w 28"/>
                  <a:gd name="T53" fmla="*/ 27 h 29"/>
                  <a:gd name="T54" fmla="*/ 13 w 28"/>
                  <a:gd name="T55" fmla="*/ 23 h 29"/>
                  <a:gd name="T56" fmla="*/ 13 w 28"/>
                  <a:gd name="T57" fmla="*/ 23 h 29"/>
                  <a:gd name="T58" fmla="*/ 13 w 28"/>
                  <a:gd name="T59" fmla="*/ 22 h 29"/>
                  <a:gd name="T60" fmla="*/ 18 w 28"/>
                  <a:gd name="T61" fmla="*/ 20 h 29"/>
                  <a:gd name="T62" fmla="*/ 23 w 28"/>
                  <a:gd name="T63" fmla="*/ 18 h 29"/>
                  <a:gd name="T64" fmla="*/ 26 w 28"/>
                  <a:gd name="T65" fmla="*/ 12 h 29"/>
                  <a:gd name="T66" fmla="*/ 25 w 28"/>
                  <a:gd name="T67" fmla="*/ 9 h 29"/>
                  <a:gd name="T68" fmla="*/ 19 w 28"/>
                  <a:gd name="T6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29">
                    <a:moveTo>
                      <a:pt x="19" y="0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8" y="9"/>
                      <a:pt x="28" y="11"/>
                      <a:pt x="27" y="13"/>
                    </a:cubicBezTo>
                    <a:cubicBezTo>
                      <a:pt x="26" y="15"/>
                      <a:pt x="25" y="17"/>
                      <a:pt x="25" y="18"/>
                    </a:cubicBezTo>
                    <a:cubicBezTo>
                      <a:pt x="25" y="20"/>
                      <a:pt x="22" y="21"/>
                      <a:pt x="19" y="21"/>
                    </a:cubicBezTo>
                    <a:cubicBezTo>
                      <a:pt x="16" y="22"/>
                      <a:pt x="15" y="23"/>
                      <a:pt x="14" y="24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1" y="29"/>
                      <a:pt x="10" y="29"/>
                    </a:cubicBezTo>
                    <a:cubicBezTo>
                      <a:pt x="9" y="29"/>
                      <a:pt x="7" y="28"/>
                      <a:pt x="6" y="2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8"/>
                      <a:pt x="0" y="15"/>
                      <a:pt x="2" y="11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1" y="4"/>
                      <a:pt x="12" y="3"/>
                      <a:pt x="14" y="2"/>
                    </a:cubicBezTo>
                    <a:cubicBezTo>
                      <a:pt x="19" y="0"/>
                      <a:pt x="19" y="0"/>
                      <a:pt x="19" y="0"/>
                    </a:cubicBezTo>
                    <a:moveTo>
                      <a:pt x="19" y="2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7" y="7"/>
                      <a:pt x="4" y="12"/>
                    </a:cubicBezTo>
                    <a:cubicBezTo>
                      <a:pt x="2" y="15"/>
                      <a:pt x="2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6" y="20"/>
                      <a:pt x="18" y="20"/>
                    </a:cubicBezTo>
                    <a:cubicBezTo>
                      <a:pt x="22" y="19"/>
                      <a:pt x="23" y="18"/>
                      <a:pt x="23" y="18"/>
                    </a:cubicBezTo>
                    <a:cubicBezTo>
                      <a:pt x="23" y="16"/>
                      <a:pt x="24" y="14"/>
                      <a:pt x="26" y="12"/>
                    </a:cubicBezTo>
                    <a:cubicBezTo>
                      <a:pt x="26" y="11"/>
                      <a:pt x="26" y="10"/>
                      <a:pt x="25" y="9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9" name="Freeform 409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0" name="Freeform 410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1" name="Freeform 411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2" name="Freeform 412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3" name="Freeform 413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4" name="Freeform 414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5" name="Freeform 415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6" name="Freeform 416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7" name="Freeform 417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8" name="Freeform 418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9" name="Freeform 419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0" name="Freeform 420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1" name="Freeform 421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2" name="Freeform 422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3" name="Freeform 423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4" name="Freeform 424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5" name="Freeform 425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6" name="Freeform 426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7" name="Freeform 427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8" name="Freeform 428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9" name="Freeform 429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0" name="Freeform 430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1" name="Freeform 431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2" name="Freeform 432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3" name="Freeform 433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4" name="Freeform 434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5" name="Freeform 435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6" name="Freeform 436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7" name="Freeform 437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8" name="Freeform 438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9" name="Freeform 439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0" name="Freeform 440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1" name="Freeform 441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2" name="Freeform 442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3" name="Freeform 443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4" name="Freeform 444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5" name="Freeform 445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6" name="Freeform 446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7" name="Freeform 447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8" name="Freeform 448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9" name="Freeform 449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0" name="Freeform 450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1" name="Freeform 451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2" name="Freeform 452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3" name="Freeform 453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4" name="Freeform 454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5" name="Freeform 455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6" name="Freeform 456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7" name="Freeform 457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8" name="Freeform 458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9" name="Freeform 459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0" name="Freeform 460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1" name="Freeform 461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2" name="Freeform 462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3" name="Freeform 463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4" name="Freeform 464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5" name="Freeform 465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6" name="Freeform 466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7" name="Freeform 467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8" name="Freeform 468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9" name="Freeform 469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0" name="Freeform 470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1" name="Freeform 471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2" name="Freeform 472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3" name="Freeform 473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4" name="Freeform 474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5" name="Freeform 475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6" name="Freeform 476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7" name="Freeform 477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8" name="Freeform 478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9" name="Freeform 479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0" name="Freeform 480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1" name="Freeform 481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2" name="Freeform 482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3" name="Freeform 483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4" name="Freeform 484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5" name="Freeform 485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6" name="Freeform 486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7" name="Freeform 487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8" name="Freeform 488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9" name="Freeform 489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0" name="Freeform 490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1" name="Freeform 491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2" name="Freeform 492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3" name="Freeform 493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4" name="Freeform 494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5" name="Freeform 495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6" name="Freeform 496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7" name="Freeform 497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8" name="Freeform 498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9" name="Freeform 499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0" name="Freeform 500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1" name="Freeform 501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2" name="Freeform 502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3" name="Freeform 503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4" name="Freeform 504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5" name="Freeform 505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6" name="Freeform 506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7" name="Freeform 507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8" name="Freeform 508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9" name="Freeform 509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0" name="Freeform 510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1" name="Freeform 511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2" name="Freeform 512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3" name="Freeform 513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4" name="Freeform 514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5" name="Freeform 515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6" name="Freeform 516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7" name="Freeform 517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8" name="Freeform 518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9" name="Freeform 519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0" name="Freeform 520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1" name="Freeform 521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2" name="Freeform 522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3" name="Freeform 523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4" name="Freeform 524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5" name="Freeform 525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6" name="Freeform 526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7" name="Freeform 527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8" name="Freeform 528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9" name="Freeform 529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0" name="Freeform 530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1" name="Freeform 531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2" name="Freeform 532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3" name="Freeform 533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4" name="Freeform 534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5" name="Freeform 535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6" name="Freeform 536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7" name="Freeform 537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8" name="Freeform 538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9" name="Freeform 539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0" name="Freeform 540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1" name="Freeform 541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2" name="Freeform 542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3" name="Freeform 543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4" name="Freeform 544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5" name="Freeform 545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6" name="Freeform 546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7" name="Freeform 547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8" name="Freeform 548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9" name="Freeform 549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0" name="Freeform 550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1" name="Freeform 551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2" name="Freeform 552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3" name="Freeform 553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4" name="Freeform 554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5" name="Freeform 555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6" name="Freeform 556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7" name="Freeform 557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8" name="Freeform 558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9" name="Freeform 559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0" name="Freeform 560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1" name="Freeform 561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2" name="Freeform 562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3" name="Freeform 563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4" name="Freeform 564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5" name="Freeform 565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6" name="Freeform 566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7" name="Freeform 567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8" name="Freeform 568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9" name="Freeform 569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0" name="Freeform 570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1" name="Freeform 571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2" name="Freeform 572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3" name="Freeform 573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4" name="Freeform 574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5" name="Freeform 575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6" name="Freeform 576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7" name="Freeform 577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8" name="Freeform 578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9" name="Freeform 579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0" name="Freeform 580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1" name="Freeform 581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2" name="Freeform 582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3" name="Freeform 583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4" name="Freeform 584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5" name="Freeform 585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6" name="Freeform 586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7" name="Freeform 587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8" name="Freeform 588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9" name="Freeform 589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0" name="Freeform 590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1" name="Freeform 591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2" name="Freeform 592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3" name="Freeform 593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4" name="Freeform 594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5" name="Freeform 595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6" name="Freeform 596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7" name="Freeform 597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8" name="Freeform 598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9" name="Freeform 599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0" name="Freeform 600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1" name="Freeform 601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2" name="Freeform 602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3" name="Freeform 603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4" name="Freeform 604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5" name="Freeform 605"/>
              <p:cNvSpPr>
                <a:spLocks noEditPoints="1"/>
              </p:cNvSpPr>
              <p:nvPr/>
            </p:nvSpPr>
            <p:spPr bwMode="auto">
              <a:xfrm>
                <a:off x="4322" y="2223"/>
                <a:ext cx="504" cy="210"/>
              </a:xfrm>
              <a:custGeom>
                <a:avLst/>
                <a:gdLst>
                  <a:gd name="T0" fmla="*/ 112 w 213"/>
                  <a:gd name="T1" fmla="*/ 88 h 89"/>
                  <a:gd name="T2" fmla="*/ 115 w 213"/>
                  <a:gd name="T3" fmla="*/ 80 h 89"/>
                  <a:gd name="T4" fmla="*/ 110 w 213"/>
                  <a:gd name="T5" fmla="*/ 79 h 89"/>
                  <a:gd name="T6" fmla="*/ 98 w 213"/>
                  <a:gd name="T7" fmla="*/ 78 h 89"/>
                  <a:gd name="T8" fmla="*/ 67 w 213"/>
                  <a:gd name="T9" fmla="*/ 82 h 89"/>
                  <a:gd name="T10" fmla="*/ 49 w 213"/>
                  <a:gd name="T11" fmla="*/ 85 h 89"/>
                  <a:gd name="T12" fmla="*/ 33 w 213"/>
                  <a:gd name="T13" fmla="*/ 79 h 89"/>
                  <a:gd name="T14" fmla="*/ 27 w 213"/>
                  <a:gd name="T15" fmla="*/ 77 h 89"/>
                  <a:gd name="T16" fmla="*/ 21 w 213"/>
                  <a:gd name="T17" fmla="*/ 79 h 89"/>
                  <a:gd name="T18" fmla="*/ 13 w 213"/>
                  <a:gd name="T19" fmla="*/ 72 h 89"/>
                  <a:gd name="T20" fmla="*/ 2 w 213"/>
                  <a:gd name="T21" fmla="*/ 54 h 89"/>
                  <a:gd name="T22" fmla="*/ 7 w 213"/>
                  <a:gd name="T23" fmla="*/ 56 h 89"/>
                  <a:gd name="T24" fmla="*/ 6 w 213"/>
                  <a:gd name="T25" fmla="*/ 48 h 89"/>
                  <a:gd name="T26" fmla="*/ 8 w 213"/>
                  <a:gd name="T27" fmla="*/ 47 h 89"/>
                  <a:gd name="T28" fmla="*/ 10 w 213"/>
                  <a:gd name="T29" fmla="*/ 44 h 89"/>
                  <a:gd name="T30" fmla="*/ 9 w 213"/>
                  <a:gd name="T31" fmla="*/ 37 h 89"/>
                  <a:gd name="T32" fmla="*/ 3 w 213"/>
                  <a:gd name="T33" fmla="*/ 36 h 89"/>
                  <a:gd name="T34" fmla="*/ 3 w 213"/>
                  <a:gd name="T35" fmla="*/ 27 h 89"/>
                  <a:gd name="T36" fmla="*/ 4 w 213"/>
                  <a:gd name="T37" fmla="*/ 25 h 89"/>
                  <a:gd name="T38" fmla="*/ 5 w 213"/>
                  <a:gd name="T39" fmla="*/ 11 h 89"/>
                  <a:gd name="T40" fmla="*/ 18 w 213"/>
                  <a:gd name="T41" fmla="*/ 0 h 89"/>
                  <a:gd name="T42" fmla="*/ 50 w 213"/>
                  <a:gd name="T43" fmla="*/ 15 h 89"/>
                  <a:gd name="T44" fmla="*/ 77 w 213"/>
                  <a:gd name="T45" fmla="*/ 3 h 89"/>
                  <a:gd name="T46" fmla="*/ 98 w 213"/>
                  <a:gd name="T47" fmla="*/ 3 h 89"/>
                  <a:gd name="T48" fmla="*/ 106 w 213"/>
                  <a:gd name="T49" fmla="*/ 5 h 89"/>
                  <a:gd name="T50" fmla="*/ 115 w 213"/>
                  <a:gd name="T51" fmla="*/ 9 h 89"/>
                  <a:gd name="T52" fmla="*/ 153 w 213"/>
                  <a:gd name="T53" fmla="*/ 16 h 89"/>
                  <a:gd name="T54" fmla="*/ 178 w 213"/>
                  <a:gd name="T55" fmla="*/ 10 h 89"/>
                  <a:gd name="T56" fmla="*/ 187 w 213"/>
                  <a:gd name="T57" fmla="*/ 9 h 89"/>
                  <a:gd name="T58" fmla="*/ 201 w 213"/>
                  <a:gd name="T59" fmla="*/ 23 h 89"/>
                  <a:gd name="T60" fmla="*/ 201 w 213"/>
                  <a:gd name="T61" fmla="*/ 28 h 89"/>
                  <a:gd name="T62" fmla="*/ 210 w 213"/>
                  <a:gd name="T63" fmla="*/ 34 h 89"/>
                  <a:gd name="T64" fmla="*/ 206 w 213"/>
                  <a:gd name="T65" fmla="*/ 49 h 89"/>
                  <a:gd name="T66" fmla="*/ 209 w 213"/>
                  <a:gd name="T67" fmla="*/ 58 h 89"/>
                  <a:gd name="T68" fmla="*/ 211 w 213"/>
                  <a:gd name="T69" fmla="*/ 67 h 89"/>
                  <a:gd name="T70" fmla="*/ 209 w 213"/>
                  <a:gd name="T71" fmla="*/ 74 h 89"/>
                  <a:gd name="T72" fmla="*/ 208 w 213"/>
                  <a:gd name="T73" fmla="*/ 70 h 89"/>
                  <a:gd name="T74" fmla="*/ 197 w 213"/>
                  <a:gd name="T75" fmla="*/ 70 h 89"/>
                  <a:gd name="T76" fmla="*/ 183 w 213"/>
                  <a:gd name="T77" fmla="*/ 73 h 89"/>
                  <a:gd name="T78" fmla="*/ 167 w 213"/>
                  <a:gd name="T79" fmla="*/ 73 h 89"/>
                  <a:gd name="T80" fmla="*/ 140 w 213"/>
                  <a:gd name="T81" fmla="*/ 76 h 89"/>
                  <a:gd name="T82" fmla="*/ 127 w 213"/>
                  <a:gd name="T83" fmla="*/ 78 h 89"/>
                  <a:gd name="T84" fmla="*/ 120 w 213"/>
                  <a:gd name="T85" fmla="*/ 79 h 89"/>
                  <a:gd name="T86" fmla="*/ 118 w 213"/>
                  <a:gd name="T87" fmla="*/ 89 h 89"/>
                  <a:gd name="T88" fmla="*/ 15 w 213"/>
                  <a:gd name="T89" fmla="*/ 16 h 89"/>
                  <a:gd name="T90" fmla="*/ 8 w 213"/>
                  <a:gd name="T91" fmla="*/ 22 h 89"/>
                  <a:gd name="T92" fmla="*/ 20 w 213"/>
                  <a:gd name="T93" fmla="*/ 25 h 89"/>
                  <a:gd name="T94" fmla="*/ 20 w 213"/>
                  <a:gd name="T95" fmla="*/ 23 h 89"/>
                  <a:gd name="T96" fmla="*/ 33 w 213"/>
                  <a:gd name="T97" fmla="*/ 23 h 89"/>
                  <a:gd name="T98" fmla="*/ 43 w 213"/>
                  <a:gd name="T99" fmla="*/ 2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89">
                    <a:moveTo>
                      <a:pt x="118" y="89"/>
                    </a:moveTo>
                    <a:cubicBezTo>
                      <a:pt x="114" y="89"/>
                      <a:pt x="114" y="89"/>
                      <a:pt x="114" y="89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12" y="85"/>
                      <a:pt x="112" y="84"/>
                      <a:pt x="113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05" y="81"/>
                      <a:pt x="105" y="81"/>
                      <a:pt x="105" y="81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6" y="78"/>
                      <a:pt x="95" y="79"/>
                      <a:pt x="93" y="82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6" y="87"/>
                      <a:pt x="72" y="85"/>
                      <a:pt x="67" y="82"/>
                    </a:cubicBezTo>
                    <a:cubicBezTo>
                      <a:pt x="66" y="81"/>
                      <a:pt x="65" y="81"/>
                      <a:pt x="65" y="80"/>
                    </a:cubicBezTo>
                    <a:cubicBezTo>
                      <a:pt x="61" y="78"/>
                      <a:pt x="59" y="77"/>
                      <a:pt x="57" y="77"/>
                    </a:cubicBezTo>
                    <a:cubicBezTo>
                      <a:pt x="54" y="77"/>
                      <a:pt x="51" y="78"/>
                      <a:pt x="50" y="82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45" y="86"/>
                      <a:pt x="45" y="86"/>
                      <a:pt x="45" y="86"/>
                    </a:cubicBezTo>
                    <a:cubicBezTo>
                      <a:pt x="42" y="86"/>
                      <a:pt x="40" y="85"/>
                      <a:pt x="37" y="83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2" y="74"/>
                      <a:pt x="20" y="73"/>
                      <a:pt x="18" y="73"/>
                    </a:cubicBezTo>
                    <a:cubicBezTo>
                      <a:pt x="18" y="73"/>
                      <a:pt x="17" y="73"/>
                      <a:pt x="16" y="74"/>
                    </a:cubicBezTo>
                    <a:cubicBezTo>
                      <a:pt x="13" y="73"/>
                      <a:pt x="13" y="73"/>
                      <a:pt x="13" y="72"/>
                    </a:cubicBezTo>
                    <a:cubicBezTo>
                      <a:pt x="14" y="70"/>
                      <a:pt x="13" y="67"/>
                      <a:pt x="12" y="64"/>
                    </a:cubicBezTo>
                    <a:cubicBezTo>
                      <a:pt x="10" y="60"/>
                      <a:pt x="8" y="57"/>
                      <a:pt x="6" y="57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5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6"/>
                      <a:pt x="7" y="56"/>
                      <a:pt x="7" y="56"/>
                    </a:cubicBezTo>
                    <a:cubicBezTo>
                      <a:pt x="9" y="56"/>
                      <a:pt x="10" y="55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2"/>
                      <a:pt x="9" y="41"/>
                      <a:pt x="9" y="3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7"/>
                      <a:pt x="0" y="35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2"/>
                      <a:pt x="2" y="20"/>
                      <a:pt x="0" y="19"/>
                    </a:cubicBezTo>
                    <a:cubicBezTo>
                      <a:pt x="0" y="16"/>
                      <a:pt x="2" y="14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0"/>
                      <a:pt x="6" y="8"/>
                      <a:pt x="6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6" y="9"/>
                      <a:pt x="30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1" y="15"/>
                      <a:pt x="52" y="15"/>
                      <a:pt x="54" y="15"/>
                    </a:cubicBezTo>
                    <a:cubicBezTo>
                      <a:pt x="57" y="15"/>
                      <a:pt x="60" y="14"/>
                      <a:pt x="62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115" y="11"/>
                      <a:pt x="117" y="12"/>
                      <a:pt x="119" y="12"/>
                    </a:cubicBezTo>
                    <a:cubicBezTo>
                      <a:pt x="120" y="12"/>
                      <a:pt x="124" y="12"/>
                      <a:pt x="12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6"/>
                      <a:pt x="167" y="15"/>
                      <a:pt x="170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2" y="11"/>
                      <a:pt x="182" y="11"/>
                      <a:pt x="182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9" y="8"/>
                      <a:pt x="190" y="8"/>
                      <a:pt x="191" y="8"/>
                    </a:cubicBezTo>
                    <a:cubicBezTo>
                      <a:pt x="194" y="8"/>
                      <a:pt x="196" y="10"/>
                      <a:pt x="198" y="14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2" y="29"/>
                      <a:pt x="204" y="30"/>
                      <a:pt x="207" y="31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5" y="42"/>
                      <a:pt x="205" y="45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8" y="52"/>
                      <a:pt x="208" y="52"/>
                      <a:pt x="208" y="52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09" y="58"/>
                      <a:pt x="209" y="58"/>
                      <a:pt x="209" y="58"/>
                    </a:cubicBezTo>
                    <a:cubicBezTo>
                      <a:pt x="208" y="60"/>
                      <a:pt x="208" y="60"/>
                      <a:pt x="208" y="60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2" y="73"/>
                      <a:pt x="211" y="74"/>
                      <a:pt x="210" y="74"/>
                    </a:cubicBezTo>
                    <a:cubicBezTo>
                      <a:pt x="210" y="74"/>
                      <a:pt x="210" y="74"/>
                      <a:pt x="209" y="74"/>
                    </a:cubicBezTo>
                    <a:cubicBezTo>
                      <a:pt x="209" y="73"/>
                      <a:pt x="209" y="73"/>
                      <a:pt x="209" y="73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8" y="70"/>
                      <a:pt x="208" y="70"/>
                      <a:pt x="20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197" y="70"/>
                      <a:pt x="197" y="70"/>
                      <a:pt x="197" y="70"/>
                    </a:cubicBezTo>
                    <a:cubicBezTo>
                      <a:pt x="191" y="69"/>
                      <a:pt x="191" y="69"/>
                      <a:pt x="191" y="69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9"/>
                      <a:pt x="187" y="69"/>
                      <a:pt x="186" y="71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59" y="77"/>
                      <a:pt x="154" y="79"/>
                      <a:pt x="151" y="79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38" y="76"/>
                      <a:pt x="138" y="76"/>
                      <a:pt x="137" y="77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27" y="78"/>
                      <a:pt x="127" y="78"/>
                      <a:pt x="127" y="78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2" y="77"/>
                      <a:pt x="120" y="78"/>
                      <a:pt x="120" y="79"/>
                    </a:cubicBezTo>
                    <a:cubicBezTo>
                      <a:pt x="119" y="80"/>
                      <a:pt x="119" y="81"/>
                      <a:pt x="120" y="81"/>
                    </a:cubicBezTo>
                    <a:cubicBezTo>
                      <a:pt x="121" y="84"/>
                      <a:pt x="120" y="85"/>
                      <a:pt x="119" y="85"/>
                    </a:cubicBezTo>
                    <a:cubicBezTo>
                      <a:pt x="119" y="86"/>
                      <a:pt x="118" y="87"/>
                      <a:pt x="118" y="88"/>
                    </a:cubicBezTo>
                    <a:cubicBezTo>
                      <a:pt x="118" y="89"/>
                      <a:pt x="118" y="89"/>
                      <a:pt x="118" y="89"/>
                    </a:cubicBezTo>
                    <a:close/>
                    <a:moveTo>
                      <a:pt x="34" y="16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5"/>
                      <a:pt x="11" y="26"/>
                      <a:pt x="14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9" y="27"/>
                      <a:pt x="20" y="26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6"/>
                      <a:pt x="27" y="26"/>
                      <a:pt x="28" y="26"/>
                    </a:cubicBezTo>
                    <a:cubicBezTo>
                      <a:pt x="30" y="26"/>
                      <a:pt x="32" y="25"/>
                      <a:pt x="33" y="23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2" y="22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6" name="Freeform 606"/>
              <p:cNvSpPr>
                <a:spLocks noEditPoints="1"/>
              </p:cNvSpPr>
              <p:nvPr/>
            </p:nvSpPr>
            <p:spPr bwMode="auto">
              <a:xfrm>
                <a:off x="4320" y="2220"/>
                <a:ext cx="510" cy="216"/>
              </a:xfrm>
              <a:custGeom>
                <a:avLst/>
                <a:gdLst>
                  <a:gd name="T0" fmla="*/ 55 w 216"/>
                  <a:gd name="T1" fmla="*/ 15 h 91"/>
                  <a:gd name="T2" fmla="*/ 100 w 216"/>
                  <a:gd name="T3" fmla="*/ 2 h 91"/>
                  <a:gd name="T4" fmla="*/ 120 w 216"/>
                  <a:gd name="T5" fmla="*/ 12 h 91"/>
                  <a:gd name="T6" fmla="*/ 178 w 216"/>
                  <a:gd name="T7" fmla="*/ 10 h 91"/>
                  <a:gd name="T8" fmla="*/ 202 w 216"/>
                  <a:gd name="T9" fmla="*/ 24 h 91"/>
                  <a:gd name="T10" fmla="*/ 208 w 216"/>
                  <a:gd name="T11" fmla="*/ 43 h 91"/>
                  <a:gd name="T12" fmla="*/ 212 w 216"/>
                  <a:gd name="T13" fmla="*/ 68 h 91"/>
                  <a:gd name="T14" fmla="*/ 209 w 216"/>
                  <a:gd name="T15" fmla="*/ 72 h 91"/>
                  <a:gd name="T16" fmla="*/ 184 w 216"/>
                  <a:gd name="T17" fmla="*/ 74 h 91"/>
                  <a:gd name="T18" fmla="*/ 138 w 216"/>
                  <a:gd name="T19" fmla="*/ 79 h 91"/>
                  <a:gd name="T20" fmla="*/ 120 w 216"/>
                  <a:gd name="T21" fmla="*/ 89 h 91"/>
                  <a:gd name="T22" fmla="*/ 115 w 216"/>
                  <a:gd name="T23" fmla="*/ 81 h 91"/>
                  <a:gd name="T24" fmla="*/ 94 w 216"/>
                  <a:gd name="T25" fmla="*/ 84 h 91"/>
                  <a:gd name="T26" fmla="*/ 50 w 216"/>
                  <a:gd name="T27" fmla="*/ 87 h 91"/>
                  <a:gd name="T28" fmla="*/ 28 w 216"/>
                  <a:gd name="T29" fmla="*/ 79 h 91"/>
                  <a:gd name="T30" fmla="*/ 19 w 216"/>
                  <a:gd name="T31" fmla="*/ 75 h 91"/>
                  <a:gd name="T32" fmla="*/ 4 w 216"/>
                  <a:gd name="T33" fmla="*/ 54 h 91"/>
                  <a:gd name="T34" fmla="*/ 11 w 216"/>
                  <a:gd name="T35" fmla="*/ 46 h 91"/>
                  <a:gd name="T36" fmla="*/ 2 w 216"/>
                  <a:gd name="T37" fmla="*/ 31 h 91"/>
                  <a:gd name="T38" fmla="*/ 6 w 216"/>
                  <a:gd name="T39" fmla="*/ 8 h 91"/>
                  <a:gd name="T40" fmla="*/ 19 w 216"/>
                  <a:gd name="T41" fmla="*/ 25 h 91"/>
                  <a:gd name="T42" fmla="*/ 38 w 216"/>
                  <a:gd name="T43" fmla="*/ 22 h 91"/>
                  <a:gd name="T44" fmla="*/ 15 w 216"/>
                  <a:gd name="T45" fmla="*/ 27 h 91"/>
                  <a:gd name="T46" fmla="*/ 7 w 216"/>
                  <a:gd name="T47" fmla="*/ 13 h 91"/>
                  <a:gd name="T48" fmla="*/ 6 w 216"/>
                  <a:gd name="T49" fmla="*/ 27 h 91"/>
                  <a:gd name="T50" fmla="*/ 4 w 216"/>
                  <a:gd name="T51" fmla="*/ 37 h 91"/>
                  <a:gd name="T52" fmla="*/ 12 w 216"/>
                  <a:gd name="T53" fmla="*/ 44 h 91"/>
                  <a:gd name="T54" fmla="*/ 10 w 216"/>
                  <a:gd name="T55" fmla="*/ 49 h 91"/>
                  <a:gd name="T56" fmla="*/ 11 w 216"/>
                  <a:gd name="T57" fmla="*/ 55 h 91"/>
                  <a:gd name="T58" fmla="*/ 24 w 216"/>
                  <a:gd name="T59" fmla="*/ 77 h 91"/>
                  <a:gd name="T60" fmla="*/ 28 w 216"/>
                  <a:gd name="T61" fmla="*/ 77 h 91"/>
                  <a:gd name="T62" fmla="*/ 35 w 216"/>
                  <a:gd name="T63" fmla="*/ 79 h 91"/>
                  <a:gd name="T64" fmla="*/ 49 w 216"/>
                  <a:gd name="T65" fmla="*/ 85 h 91"/>
                  <a:gd name="T66" fmla="*/ 90 w 216"/>
                  <a:gd name="T67" fmla="*/ 85 h 91"/>
                  <a:gd name="T68" fmla="*/ 106 w 216"/>
                  <a:gd name="T69" fmla="*/ 81 h 91"/>
                  <a:gd name="T70" fmla="*/ 117 w 216"/>
                  <a:gd name="T71" fmla="*/ 82 h 91"/>
                  <a:gd name="T72" fmla="*/ 114 w 216"/>
                  <a:gd name="T73" fmla="*/ 88 h 91"/>
                  <a:gd name="T74" fmla="*/ 120 w 216"/>
                  <a:gd name="T75" fmla="*/ 85 h 91"/>
                  <a:gd name="T76" fmla="*/ 120 w 216"/>
                  <a:gd name="T77" fmla="*/ 79 h 91"/>
                  <a:gd name="T78" fmla="*/ 137 w 216"/>
                  <a:gd name="T79" fmla="*/ 78 h 91"/>
                  <a:gd name="T80" fmla="*/ 168 w 216"/>
                  <a:gd name="T81" fmla="*/ 73 h 91"/>
                  <a:gd name="T82" fmla="*/ 191 w 216"/>
                  <a:gd name="T83" fmla="*/ 69 h 91"/>
                  <a:gd name="T84" fmla="*/ 204 w 216"/>
                  <a:gd name="T85" fmla="*/ 69 h 91"/>
                  <a:gd name="T86" fmla="*/ 211 w 216"/>
                  <a:gd name="T87" fmla="*/ 74 h 91"/>
                  <a:gd name="T88" fmla="*/ 208 w 216"/>
                  <a:gd name="T89" fmla="*/ 62 h 91"/>
                  <a:gd name="T90" fmla="*/ 209 w 216"/>
                  <a:gd name="T91" fmla="*/ 54 h 91"/>
                  <a:gd name="T92" fmla="*/ 207 w 216"/>
                  <a:gd name="T93" fmla="*/ 33 h 91"/>
                  <a:gd name="T94" fmla="*/ 201 w 216"/>
                  <a:gd name="T95" fmla="*/ 24 h 91"/>
                  <a:gd name="T96" fmla="*/ 188 w 216"/>
                  <a:gd name="T97" fmla="*/ 11 h 91"/>
                  <a:gd name="T98" fmla="*/ 172 w 216"/>
                  <a:gd name="T99" fmla="*/ 15 h 91"/>
                  <a:gd name="T100" fmla="*/ 144 w 216"/>
                  <a:gd name="T101" fmla="*/ 18 h 91"/>
                  <a:gd name="T102" fmla="*/ 120 w 216"/>
                  <a:gd name="T103" fmla="*/ 14 h 91"/>
                  <a:gd name="T104" fmla="*/ 107 w 216"/>
                  <a:gd name="T105" fmla="*/ 7 h 91"/>
                  <a:gd name="T106" fmla="*/ 99 w 216"/>
                  <a:gd name="T107" fmla="*/ 5 h 91"/>
                  <a:gd name="T108" fmla="*/ 64 w 216"/>
                  <a:gd name="T109" fmla="*/ 14 h 91"/>
                  <a:gd name="T110" fmla="*/ 23 w 216"/>
                  <a:gd name="T111" fmla="*/ 8 h 91"/>
                  <a:gd name="T112" fmla="*/ 8 w 216"/>
                  <a:gd name="T113" fmla="*/ 23 h 91"/>
                  <a:gd name="T114" fmla="*/ 16 w 216"/>
                  <a:gd name="T115" fmla="*/ 16 h 91"/>
                  <a:gd name="T116" fmla="*/ 45 w 216"/>
                  <a:gd name="T117" fmla="*/ 20 h 91"/>
                  <a:gd name="T118" fmla="*/ 26 w 216"/>
                  <a:gd name="T119" fmla="*/ 27 h 91"/>
                  <a:gd name="T120" fmla="*/ 22 w 216"/>
                  <a:gd name="T121" fmla="*/ 2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6" h="91">
                    <a:moveTo>
                      <a:pt x="20" y="0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8" y="10"/>
                      <a:pt x="31" y="12"/>
                      <a:pt x="35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3" y="15"/>
                      <a:pt x="55" y="15"/>
                    </a:cubicBezTo>
                    <a:cubicBezTo>
                      <a:pt x="58" y="15"/>
                      <a:pt x="61" y="14"/>
                      <a:pt x="63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1" y="2"/>
                      <a:pt x="101" y="2"/>
                    </a:cubicBezTo>
                    <a:cubicBezTo>
                      <a:pt x="103" y="2"/>
                      <a:pt x="105" y="3"/>
                      <a:pt x="107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7" y="11"/>
                      <a:pt x="119" y="12"/>
                      <a:pt x="120" y="12"/>
                    </a:cubicBezTo>
                    <a:cubicBezTo>
                      <a:pt x="121" y="12"/>
                      <a:pt x="125" y="12"/>
                      <a:pt x="131" y="15"/>
                    </a:cubicBezTo>
                    <a:cubicBezTo>
                      <a:pt x="144" y="17"/>
                      <a:pt x="144" y="17"/>
                      <a:pt x="144" y="17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64" y="17"/>
                      <a:pt x="164" y="17"/>
                      <a:pt x="164" y="17"/>
                    </a:cubicBezTo>
                    <a:cubicBezTo>
                      <a:pt x="166" y="16"/>
                      <a:pt x="168" y="15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9" y="8"/>
                      <a:pt x="191" y="8"/>
                      <a:pt x="192" y="8"/>
                    </a:cubicBezTo>
                    <a:cubicBezTo>
                      <a:pt x="195" y="8"/>
                      <a:pt x="198" y="10"/>
                      <a:pt x="200" y="15"/>
                    </a:cubicBezTo>
                    <a:cubicBezTo>
                      <a:pt x="202" y="22"/>
                      <a:pt x="202" y="22"/>
                      <a:pt x="202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9"/>
                      <a:pt x="203" y="29"/>
                      <a:pt x="203" y="29"/>
                    </a:cubicBezTo>
                    <a:cubicBezTo>
                      <a:pt x="204" y="30"/>
                      <a:pt x="206" y="31"/>
                      <a:pt x="208" y="31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08" y="43"/>
                      <a:pt x="208" y="43"/>
                      <a:pt x="208" y="43"/>
                    </a:cubicBezTo>
                    <a:cubicBezTo>
                      <a:pt x="207" y="44"/>
                      <a:pt x="207" y="46"/>
                      <a:pt x="208" y="50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210" y="62"/>
                      <a:pt x="210" y="62"/>
                      <a:pt x="210" y="62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15" y="72"/>
                      <a:pt x="215" y="72"/>
                      <a:pt x="215" y="72"/>
                    </a:cubicBezTo>
                    <a:cubicBezTo>
                      <a:pt x="216" y="73"/>
                      <a:pt x="216" y="73"/>
                      <a:pt x="216" y="73"/>
                    </a:cubicBezTo>
                    <a:cubicBezTo>
                      <a:pt x="214" y="75"/>
                      <a:pt x="212" y="76"/>
                      <a:pt x="211" y="76"/>
                    </a:cubicBezTo>
                    <a:cubicBezTo>
                      <a:pt x="210" y="76"/>
                      <a:pt x="210" y="76"/>
                      <a:pt x="210" y="76"/>
                    </a:cubicBezTo>
                    <a:cubicBezTo>
                      <a:pt x="209" y="74"/>
                      <a:pt x="209" y="74"/>
                      <a:pt x="209" y="74"/>
                    </a:cubicBezTo>
                    <a:cubicBezTo>
                      <a:pt x="209" y="72"/>
                      <a:pt x="209" y="72"/>
                      <a:pt x="209" y="72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2"/>
                      <a:pt x="198" y="72"/>
                      <a:pt x="198" y="72"/>
                    </a:cubicBezTo>
                    <a:cubicBezTo>
                      <a:pt x="192" y="71"/>
                      <a:pt x="192" y="71"/>
                      <a:pt x="192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1"/>
                      <a:pt x="188" y="71"/>
                      <a:pt x="187" y="72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75" y="75"/>
                      <a:pt x="175" y="75"/>
                      <a:pt x="175" y="75"/>
                    </a:cubicBezTo>
                    <a:cubicBezTo>
                      <a:pt x="168" y="74"/>
                      <a:pt x="168" y="74"/>
                      <a:pt x="168" y="74"/>
                    </a:cubicBezTo>
                    <a:cubicBezTo>
                      <a:pt x="161" y="79"/>
                      <a:pt x="155" y="81"/>
                      <a:pt x="152" y="81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0" y="78"/>
                      <a:pt x="139" y="78"/>
                      <a:pt x="138" y="79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4" y="79"/>
                      <a:pt x="124" y="79"/>
                      <a:pt x="124" y="79"/>
                    </a:cubicBezTo>
                    <a:cubicBezTo>
                      <a:pt x="121" y="79"/>
                      <a:pt x="121" y="80"/>
                      <a:pt x="121" y="82"/>
                    </a:cubicBezTo>
                    <a:cubicBezTo>
                      <a:pt x="123" y="84"/>
                      <a:pt x="122" y="86"/>
                      <a:pt x="121" y="87"/>
                    </a:cubicBezTo>
                    <a:cubicBezTo>
                      <a:pt x="120" y="87"/>
                      <a:pt x="120" y="88"/>
                      <a:pt x="120" y="89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5" y="91"/>
                      <a:pt x="115" y="91"/>
                      <a:pt x="115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6"/>
                      <a:pt x="112" y="84"/>
                      <a:pt x="114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06" y="83"/>
                      <a:pt x="106" y="83"/>
                      <a:pt x="106" y="83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97" y="80"/>
                      <a:pt x="96" y="81"/>
                      <a:pt x="94" y="8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77" y="89"/>
                      <a:pt x="73" y="87"/>
                      <a:pt x="68" y="84"/>
                    </a:cubicBezTo>
                    <a:cubicBezTo>
                      <a:pt x="63" y="81"/>
                      <a:pt x="60" y="79"/>
                      <a:pt x="58" y="79"/>
                    </a:cubicBezTo>
                    <a:cubicBezTo>
                      <a:pt x="55" y="79"/>
                      <a:pt x="53" y="80"/>
                      <a:pt x="52" y="8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46" y="88"/>
                      <a:pt x="46" y="88"/>
                      <a:pt x="46" y="88"/>
                    </a:cubicBezTo>
                    <a:cubicBezTo>
                      <a:pt x="43" y="88"/>
                      <a:pt x="40" y="87"/>
                      <a:pt x="37" y="84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82"/>
                      <a:pt x="21" y="82"/>
                      <a:pt x="21" y="82"/>
                    </a:cubicBezTo>
                    <a:cubicBezTo>
                      <a:pt x="21" y="82"/>
                      <a:pt x="21" y="81"/>
                      <a:pt x="21" y="80"/>
                    </a:cubicBezTo>
                    <a:cubicBezTo>
                      <a:pt x="22" y="77"/>
                      <a:pt x="22" y="77"/>
                      <a:pt x="22" y="77"/>
                    </a:cubicBezTo>
                    <a:cubicBezTo>
                      <a:pt x="22" y="76"/>
                      <a:pt x="21" y="75"/>
                      <a:pt x="19" y="75"/>
                    </a:cubicBezTo>
                    <a:cubicBezTo>
                      <a:pt x="19" y="75"/>
                      <a:pt x="18" y="75"/>
                      <a:pt x="17" y="75"/>
                    </a:cubicBezTo>
                    <a:cubicBezTo>
                      <a:pt x="14" y="75"/>
                      <a:pt x="13" y="74"/>
                      <a:pt x="13" y="73"/>
                    </a:cubicBezTo>
                    <a:cubicBezTo>
                      <a:pt x="14" y="71"/>
                      <a:pt x="13" y="69"/>
                      <a:pt x="12" y="65"/>
                    </a:cubicBezTo>
                    <a:cubicBezTo>
                      <a:pt x="11" y="61"/>
                      <a:pt x="9" y="59"/>
                      <a:pt x="6" y="59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2" y="55"/>
                      <a:pt x="2" y="54"/>
                      <a:pt x="4" y="54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6"/>
                      <a:pt x="10" y="55"/>
                      <a:pt x="10" y="55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7"/>
                      <a:pt x="9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9" y="41"/>
                      <a:pt x="9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3"/>
                      <a:pt x="2" y="21"/>
                      <a:pt x="0" y="20"/>
                    </a:cubicBezTo>
                    <a:cubicBezTo>
                      <a:pt x="0" y="17"/>
                      <a:pt x="2" y="15"/>
                      <a:pt x="6" y="12"/>
                    </a:cubicBezTo>
                    <a:cubicBezTo>
                      <a:pt x="6" y="11"/>
                      <a:pt x="6" y="10"/>
                      <a:pt x="6" y="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18" y="28"/>
                    </a:moveTo>
                    <a:cubicBezTo>
                      <a:pt x="20" y="28"/>
                      <a:pt x="20" y="27"/>
                      <a:pt x="20" y="2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7" y="26"/>
                      <a:pt x="28" y="26"/>
                      <a:pt x="29" y="26"/>
                    </a:cubicBezTo>
                    <a:cubicBezTo>
                      <a:pt x="31" y="26"/>
                      <a:pt x="33" y="25"/>
                      <a:pt x="34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40" y="22"/>
                      <a:pt x="42" y="22"/>
                      <a:pt x="43" y="2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5"/>
                      <a:pt x="12" y="26"/>
                      <a:pt x="15" y="27"/>
                    </a:cubicBezTo>
                    <a:cubicBezTo>
                      <a:pt x="17" y="27"/>
                      <a:pt x="18" y="28"/>
                      <a:pt x="18" y="28"/>
                    </a:cubicBezTo>
                    <a:moveTo>
                      <a:pt x="19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8" y="11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5"/>
                      <a:pt x="2" y="17"/>
                      <a:pt x="2" y="19"/>
                    </a:cubicBezTo>
                    <a:cubicBezTo>
                      <a:pt x="4" y="21"/>
                      <a:pt x="6" y="23"/>
                      <a:pt x="6" y="26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7"/>
                      <a:pt x="2" y="37"/>
                      <a:pt x="2" y="38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41"/>
                      <a:pt x="11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6"/>
                      <a:pt x="10" y="57"/>
                      <a:pt x="9" y="58"/>
                    </a:cubicBezTo>
                    <a:cubicBezTo>
                      <a:pt x="11" y="59"/>
                      <a:pt x="12" y="61"/>
                      <a:pt x="14" y="65"/>
                    </a:cubicBezTo>
                    <a:cubicBezTo>
                      <a:pt x="15" y="68"/>
                      <a:pt x="16" y="70"/>
                      <a:pt x="15" y="73"/>
                    </a:cubicBezTo>
                    <a:cubicBezTo>
                      <a:pt x="15" y="73"/>
                      <a:pt x="16" y="74"/>
                      <a:pt x="17" y="74"/>
                    </a:cubicBezTo>
                    <a:cubicBezTo>
                      <a:pt x="18" y="73"/>
                      <a:pt x="19" y="73"/>
                      <a:pt x="19" y="73"/>
                    </a:cubicBezTo>
                    <a:cubicBezTo>
                      <a:pt x="22" y="73"/>
                      <a:pt x="24" y="75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41" y="85"/>
                      <a:pt x="43" y="86"/>
                      <a:pt x="46" y="86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1" y="78"/>
                      <a:pt x="55" y="77"/>
                      <a:pt x="58" y="77"/>
                    </a:cubicBezTo>
                    <a:cubicBezTo>
                      <a:pt x="60" y="77"/>
                      <a:pt x="62" y="78"/>
                      <a:pt x="66" y="80"/>
                    </a:cubicBezTo>
                    <a:cubicBezTo>
                      <a:pt x="67" y="81"/>
                      <a:pt x="68" y="81"/>
                      <a:pt x="69" y="82"/>
                    </a:cubicBezTo>
                    <a:cubicBezTo>
                      <a:pt x="74" y="85"/>
                      <a:pt x="77" y="87"/>
                      <a:pt x="80" y="87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5" y="80"/>
                      <a:pt x="97" y="78"/>
                      <a:pt x="98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103" y="80"/>
                      <a:pt x="103" y="80"/>
                      <a:pt x="103" y="80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6" y="77"/>
                      <a:pt x="116" y="77"/>
                      <a:pt x="116" y="77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4" y="85"/>
                      <a:pt x="114" y="86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5" y="89"/>
                      <a:pt x="115" y="89"/>
                      <a:pt x="115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7"/>
                      <a:pt x="119" y="86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1" y="85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19" y="82"/>
                      <a:pt x="119" y="80"/>
                      <a:pt x="120" y="79"/>
                    </a:cubicBezTo>
                    <a:cubicBezTo>
                      <a:pt x="121" y="78"/>
                      <a:pt x="122" y="77"/>
                      <a:pt x="123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35" y="79"/>
                      <a:pt x="135" y="79"/>
                      <a:pt x="135" y="79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8" y="76"/>
                      <a:pt x="139" y="76"/>
                      <a:pt x="141" y="76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6" y="78"/>
                      <a:pt x="146" y="78"/>
                      <a:pt x="146" y="78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5" y="79"/>
                      <a:pt x="160" y="77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8" y="69"/>
                      <a:pt x="190" y="69"/>
                      <a:pt x="191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8" y="70"/>
                      <a:pt x="198" y="70"/>
                      <a:pt x="19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1" y="72"/>
                      <a:pt x="211" y="72"/>
                      <a:pt x="211" y="72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2" y="74"/>
                      <a:pt x="212" y="74"/>
                      <a:pt x="213" y="73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8"/>
                      <a:pt x="211" y="68"/>
                      <a:pt x="211" y="68"/>
                    </a:cubicBezTo>
                    <a:cubicBezTo>
                      <a:pt x="208" y="63"/>
                      <a:pt x="208" y="63"/>
                      <a:pt x="208" y="63"/>
                    </a:cubicBezTo>
                    <a:cubicBezTo>
                      <a:pt x="208" y="62"/>
                      <a:pt x="208" y="62"/>
                      <a:pt x="208" y="62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9" y="59"/>
                      <a:pt x="209" y="59"/>
                      <a:pt x="209" y="59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46"/>
                      <a:pt x="206" y="43"/>
                      <a:pt x="207" y="42"/>
                    </a:cubicBezTo>
                    <a:cubicBezTo>
                      <a:pt x="209" y="35"/>
                      <a:pt x="209" y="35"/>
                      <a:pt x="209" y="35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204" y="32"/>
                      <a:pt x="203" y="31"/>
                      <a:pt x="202" y="30"/>
                    </a:cubicBezTo>
                    <a:cubicBezTo>
                      <a:pt x="201" y="30"/>
                      <a:pt x="201" y="30"/>
                      <a:pt x="201" y="30"/>
                    </a:cubicBezTo>
                    <a:cubicBezTo>
                      <a:pt x="201" y="29"/>
                      <a:pt x="201" y="29"/>
                      <a:pt x="201" y="29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96" y="11"/>
                      <a:pt x="194" y="9"/>
                      <a:pt x="192" y="9"/>
                    </a:cubicBezTo>
                    <a:cubicBezTo>
                      <a:pt x="191" y="9"/>
                      <a:pt x="190" y="10"/>
                      <a:pt x="189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8" y="12"/>
                      <a:pt x="188" y="12"/>
                      <a:pt x="188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79" y="12"/>
                      <a:pt x="179" y="12"/>
                      <a:pt x="179" y="12"/>
                    </a:cubicBezTo>
                    <a:cubicBezTo>
                      <a:pt x="172" y="15"/>
                      <a:pt x="172" y="15"/>
                      <a:pt x="172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68" y="17"/>
                      <a:pt x="166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1" y="17"/>
                      <a:pt x="131" y="17"/>
                      <a:pt x="131" y="17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25" y="14"/>
                      <a:pt x="121" y="14"/>
                      <a:pt x="120" y="14"/>
                    </a:cubicBezTo>
                    <a:cubicBezTo>
                      <a:pt x="118" y="14"/>
                      <a:pt x="115" y="13"/>
                      <a:pt x="115" y="10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3" y="4"/>
                      <a:pt x="102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2" y="16"/>
                      <a:pt x="58" y="17"/>
                      <a:pt x="55" y="17"/>
                    </a:cubicBezTo>
                    <a:cubicBezTo>
                      <a:pt x="53" y="17"/>
                      <a:pt x="52" y="17"/>
                      <a:pt x="50" y="17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6" y="11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  <a:moveTo>
                      <a:pt x="18" y="29"/>
                    </a:moveTo>
                    <a:cubicBezTo>
                      <a:pt x="18" y="29"/>
                      <a:pt x="16" y="29"/>
                      <a:pt x="15" y="29"/>
                    </a:cubicBezTo>
                    <a:cubicBezTo>
                      <a:pt x="12" y="28"/>
                      <a:pt x="9" y="27"/>
                      <a:pt x="8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4"/>
                      <a:pt x="41" y="24"/>
                      <a:pt x="38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4" y="27"/>
                      <a:pt x="32" y="28"/>
                      <a:pt x="29" y="28"/>
                    </a:cubicBezTo>
                    <a:cubicBezTo>
                      <a:pt x="28" y="28"/>
                      <a:pt x="27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8"/>
                      <a:pt x="21" y="29"/>
                      <a:pt x="1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797" name="Freeform 608"/>
            <p:cNvSpPr>
              <a:spLocks noEditPoints="1"/>
            </p:cNvSpPr>
            <p:nvPr/>
          </p:nvSpPr>
          <p:spPr bwMode="auto">
            <a:xfrm>
              <a:off x="1977873" y="3540748"/>
              <a:ext cx="846939" cy="352891"/>
            </a:xfrm>
            <a:custGeom>
              <a:avLst/>
              <a:gdLst>
                <a:gd name="T0" fmla="*/ 112 w 213"/>
                <a:gd name="T1" fmla="*/ 88 h 89"/>
                <a:gd name="T2" fmla="*/ 115 w 213"/>
                <a:gd name="T3" fmla="*/ 80 h 89"/>
                <a:gd name="T4" fmla="*/ 110 w 213"/>
                <a:gd name="T5" fmla="*/ 79 h 89"/>
                <a:gd name="T6" fmla="*/ 98 w 213"/>
                <a:gd name="T7" fmla="*/ 78 h 89"/>
                <a:gd name="T8" fmla="*/ 67 w 213"/>
                <a:gd name="T9" fmla="*/ 82 h 89"/>
                <a:gd name="T10" fmla="*/ 49 w 213"/>
                <a:gd name="T11" fmla="*/ 85 h 89"/>
                <a:gd name="T12" fmla="*/ 33 w 213"/>
                <a:gd name="T13" fmla="*/ 79 h 89"/>
                <a:gd name="T14" fmla="*/ 27 w 213"/>
                <a:gd name="T15" fmla="*/ 77 h 89"/>
                <a:gd name="T16" fmla="*/ 21 w 213"/>
                <a:gd name="T17" fmla="*/ 79 h 89"/>
                <a:gd name="T18" fmla="*/ 13 w 213"/>
                <a:gd name="T19" fmla="*/ 72 h 89"/>
                <a:gd name="T20" fmla="*/ 2 w 213"/>
                <a:gd name="T21" fmla="*/ 54 h 89"/>
                <a:gd name="T22" fmla="*/ 7 w 213"/>
                <a:gd name="T23" fmla="*/ 56 h 89"/>
                <a:gd name="T24" fmla="*/ 6 w 213"/>
                <a:gd name="T25" fmla="*/ 48 h 89"/>
                <a:gd name="T26" fmla="*/ 8 w 213"/>
                <a:gd name="T27" fmla="*/ 47 h 89"/>
                <a:gd name="T28" fmla="*/ 10 w 213"/>
                <a:gd name="T29" fmla="*/ 44 h 89"/>
                <a:gd name="T30" fmla="*/ 9 w 213"/>
                <a:gd name="T31" fmla="*/ 37 h 89"/>
                <a:gd name="T32" fmla="*/ 3 w 213"/>
                <a:gd name="T33" fmla="*/ 36 h 89"/>
                <a:gd name="T34" fmla="*/ 3 w 213"/>
                <a:gd name="T35" fmla="*/ 27 h 89"/>
                <a:gd name="T36" fmla="*/ 4 w 213"/>
                <a:gd name="T37" fmla="*/ 25 h 89"/>
                <a:gd name="T38" fmla="*/ 5 w 213"/>
                <a:gd name="T39" fmla="*/ 11 h 89"/>
                <a:gd name="T40" fmla="*/ 18 w 213"/>
                <a:gd name="T41" fmla="*/ 0 h 89"/>
                <a:gd name="T42" fmla="*/ 50 w 213"/>
                <a:gd name="T43" fmla="*/ 15 h 89"/>
                <a:gd name="T44" fmla="*/ 77 w 213"/>
                <a:gd name="T45" fmla="*/ 3 h 89"/>
                <a:gd name="T46" fmla="*/ 98 w 213"/>
                <a:gd name="T47" fmla="*/ 3 h 89"/>
                <a:gd name="T48" fmla="*/ 106 w 213"/>
                <a:gd name="T49" fmla="*/ 5 h 89"/>
                <a:gd name="T50" fmla="*/ 115 w 213"/>
                <a:gd name="T51" fmla="*/ 9 h 89"/>
                <a:gd name="T52" fmla="*/ 153 w 213"/>
                <a:gd name="T53" fmla="*/ 16 h 89"/>
                <a:gd name="T54" fmla="*/ 178 w 213"/>
                <a:gd name="T55" fmla="*/ 10 h 89"/>
                <a:gd name="T56" fmla="*/ 187 w 213"/>
                <a:gd name="T57" fmla="*/ 9 h 89"/>
                <a:gd name="T58" fmla="*/ 201 w 213"/>
                <a:gd name="T59" fmla="*/ 23 h 89"/>
                <a:gd name="T60" fmla="*/ 201 w 213"/>
                <a:gd name="T61" fmla="*/ 28 h 89"/>
                <a:gd name="T62" fmla="*/ 210 w 213"/>
                <a:gd name="T63" fmla="*/ 34 h 89"/>
                <a:gd name="T64" fmla="*/ 206 w 213"/>
                <a:gd name="T65" fmla="*/ 49 h 89"/>
                <a:gd name="T66" fmla="*/ 209 w 213"/>
                <a:gd name="T67" fmla="*/ 58 h 89"/>
                <a:gd name="T68" fmla="*/ 211 w 213"/>
                <a:gd name="T69" fmla="*/ 67 h 89"/>
                <a:gd name="T70" fmla="*/ 209 w 213"/>
                <a:gd name="T71" fmla="*/ 74 h 89"/>
                <a:gd name="T72" fmla="*/ 208 w 213"/>
                <a:gd name="T73" fmla="*/ 70 h 89"/>
                <a:gd name="T74" fmla="*/ 197 w 213"/>
                <a:gd name="T75" fmla="*/ 70 h 89"/>
                <a:gd name="T76" fmla="*/ 183 w 213"/>
                <a:gd name="T77" fmla="*/ 73 h 89"/>
                <a:gd name="T78" fmla="*/ 167 w 213"/>
                <a:gd name="T79" fmla="*/ 73 h 89"/>
                <a:gd name="T80" fmla="*/ 140 w 213"/>
                <a:gd name="T81" fmla="*/ 76 h 89"/>
                <a:gd name="T82" fmla="*/ 127 w 213"/>
                <a:gd name="T83" fmla="*/ 78 h 89"/>
                <a:gd name="T84" fmla="*/ 120 w 213"/>
                <a:gd name="T85" fmla="*/ 79 h 89"/>
                <a:gd name="T86" fmla="*/ 118 w 213"/>
                <a:gd name="T87" fmla="*/ 89 h 89"/>
                <a:gd name="T88" fmla="*/ 15 w 213"/>
                <a:gd name="T89" fmla="*/ 16 h 89"/>
                <a:gd name="T90" fmla="*/ 8 w 213"/>
                <a:gd name="T91" fmla="*/ 22 h 89"/>
                <a:gd name="T92" fmla="*/ 20 w 213"/>
                <a:gd name="T93" fmla="*/ 25 h 89"/>
                <a:gd name="T94" fmla="*/ 20 w 213"/>
                <a:gd name="T95" fmla="*/ 23 h 89"/>
                <a:gd name="T96" fmla="*/ 33 w 213"/>
                <a:gd name="T97" fmla="*/ 23 h 89"/>
                <a:gd name="T98" fmla="*/ 43 w 213"/>
                <a:gd name="T99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3" h="89">
                  <a:moveTo>
                    <a:pt x="118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12" y="85"/>
                    <a:pt x="112" y="84"/>
                    <a:pt x="113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6" y="78"/>
                    <a:pt x="95" y="79"/>
                    <a:pt x="93" y="82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76" y="87"/>
                    <a:pt x="72" y="85"/>
                    <a:pt x="67" y="82"/>
                  </a:cubicBezTo>
                  <a:cubicBezTo>
                    <a:pt x="66" y="81"/>
                    <a:pt x="65" y="81"/>
                    <a:pt x="65" y="80"/>
                  </a:cubicBezTo>
                  <a:cubicBezTo>
                    <a:pt x="61" y="78"/>
                    <a:pt x="59" y="77"/>
                    <a:pt x="57" y="77"/>
                  </a:cubicBezTo>
                  <a:cubicBezTo>
                    <a:pt x="54" y="77"/>
                    <a:pt x="51" y="78"/>
                    <a:pt x="50" y="82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2" y="86"/>
                    <a:pt x="40" y="85"/>
                    <a:pt x="37" y="83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4"/>
                    <a:pt x="20" y="73"/>
                    <a:pt x="18" y="73"/>
                  </a:cubicBezTo>
                  <a:cubicBezTo>
                    <a:pt x="18" y="73"/>
                    <a:pt x="17" y="73"/>
                    <a:pt x="16" y="74"/>
                  </a:cubicBezTo>
                  <a:cubicBezTo>
                    <a:pt x="13" y="73"/>
                    <a:pt x="13" y="73"/>
                    <a:pt x="13" y="72"/>
                  </a:cubicBezTo>
                  <a:cubicBezTo>
                    <a:pt x="14" y="70"/>
                    <a:pt x="13" y="67"/>
                    <a:pt x="12" y="64"/>
                  </a:cubicBezTo>
                  <a:cubicBezTo>
                    <a:pt x="10" y="60"/>
                    <a:pt x="8" y="57"/>
                    <a:pt x="6" y="57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5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3" y="54"/>
                    <a:pt x="3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7" y="56"/>
                    <a:pt x="7" y="56"/>
                  </a:cubicBezTo>
                  <a:cubicBezTo>
                    <a:pt x="9" y="56"/>
                    <a:pt x="10" y="55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2"/>
                    <a:pt x="9" y="41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2" y="20"/>
                    <a:pt x="0" y="19"/>
                  </a:cubicBezTo>
                  <a:cubicBezTo>
                    <a:pt x="0" y="16"/>
                    <a:pt x="2" y="14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0"/>
                    <a:pt x="6" y="8"/>
                    <a:pt x="6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6" y="9"/>
                    <a:pt x="30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2" y="15"/>
                    <a:pt x="54" y="15"/>
                  </a:cubicBezTo>
                  <a:cubicBezTo>
                    <a:pt x="57" y="15"/>
                    <a:pt x="60" y="14"/>
                    <a:pt x="62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11"/>
                    <a:pt x="117" y="12"/>
                    <a:pt x="119" y="12"/>
                  </a:cubicBezTo>
                  <a:cubicBezTo>
                    <a:pt x="120" y="12"/>
                    <a:pt x="124" y="12"/>
                    <a:pt x="129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5" y="16"/>
                    <a:pt x="167" y="15"/>
                    <a:pt x="170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9" y="8"/>
                    <a:pt x="190" y="8"/>
                    <a:pt x="191" y="8"/>
                  </a:cubicBezTo>
                  <a:cubicBezTo>
                    <a:pt x="194" y="8"/>
                    <a:pt x="196" y="10"/>
                    <a:pt x="198" y="14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2" y="29"/>
                    <a:pt x="204" y="30"/>
                    <a:pt x="207" y="31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5" y="42"/>
                    <a:pt x="205" y="45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08" y="60"/>
                    <a:pt x="208" y="60"/>
                    <a:pt x="208" y="60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3"/>
                    <a:pt x="211" y="74"/>
                    <a:pt x="210" y="74"/>
                  </a:cubicBezTo>
                  <a:cubicBezTo>
                    <a:pt x="210" y="74"/>
                    <a:pt x="210" y="74"/>
                    <a:pt x="209" y="74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197" y="70"/>
                    <a:pt x="197" y="70"/>
                    <a:pt x="197" y="70"/>
                  </a:cubicBezTo>
                  <a:cubicBezTo>
                    <a:pt x="191" y="69"/>
                    <a:pt x="191" y="69"/>
                    <a:pt x="191" y="69"/>
                  </a:cubicBezTo>
                  <a:cubicBezTo>
                    <a:pt x="190" y="69"/>
                    <a:pt x="190" y="69"/>
                    <a:pt x="190" y="69"/>
                  </a:cubicBezTo>
                  <a:cubicBezTo>
                    <a:pt x="189" y="69"/>
                    <a:pt x="187" y="69"/>
                    <a:pt x="186" y="71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59" y="77"/>
                    <a:pt x="154" y="79"/>
                    <a:pt x="151" y="79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38" y="76"/>
                    <a:pt x="138" y="76"/>
                    <a:pt x="137" y="77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0" y="78"/>
                    <a:pt x="120" y="79"/>
                  </a:cubicBezTo>
                  <a:cubicBezTo>
                    <a:pt x="119" y="80"/>
                    <a:pt x="119" y="81"/>
                    <a:pt x="120" y="81"/>
                  </a:cubicBezTo>
                  <a:cubicBezTo>
                    <a:pt x="121" y="84"/>
                    <a:pt x="120" y="85"/>
                    <a:pt x="119" y="85"/>
                  </a:cubicBezTo>
                  <a:cubicBezTo>
                    <a:pt x="119" y="86"/>
                    <a:pt x="118" y="87"/>
                    <a:pt x="118" y="88"/>
                  </a:cubicBezTo>
                  <a:cubicBezTo>
                    <a:pt x="118" y="89"/>
                    <a:pt x="118" y="89"/>
                    <a:pt x="118" y="89"/>
                  </a:cubicBezTo>
                  <a:close/>
                  <a:moveTo>
                    <a:pt x="34" y="16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5"/>
                    <a:pt x="11" y="26"/>
                    <a:pt x="14" y="27"/>
                  </a:cubicBezTo>
                  <a:cubicBezTo>
                    <a:pt x="16" y="27"/>
                    <a:pt x="17" y="27"/>
                    <a:pt x="17" y="27"/>
                  </a:cubicBezTo>
                  <a:cubicBezTo>
                    <a:pt x="19" y="27"/>
                    <a:pt x="20" y="26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6"/>
                    <a:pt x="27" y="26"/>
                    <a:pt x="28" y="26"/>
                  </a:cubicBezTo>
                  <a:cubicBezTo>
                    <a:pt x="30" y="26"/>
                    <a:pt x="32" y="25"/>
                    <a:pt x="33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2"/>
                    <a:pt x="42" y="22"/>
                    <a:pt x="42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8" name="Freeform 609"/>
            <p:cNvSpPr>
              <a:spLocks noEditPoints="1"/>
            </p:cNvSpPr>
            <p:nvPr/>
          </p:nvSpPr>
          <p:spPr bwMode="auto">
            <a:xfrm>
              <a:off x="1974513" y="3535706"/>
              <a:ext cx="857022" cy="362974"/>
            </a:xfrm>
            <a:custGeom>
              <a:avLst/>
              <a:gdLst>
                <a:gd name="T0" fmla="*/ 55 w 216"/>
                <a:gd name="T1" fmla="*/ 15 h 91"/>
                <a:gd name="T2" fmla="*/ 100 w 216"/>
                <a:gd name="T3" fmla="*/ 2 h 91"/>
                <a:gd name="T4" fmla="*/ 120 w 216"/>
                <a:gd name="T5" fmla="*/ 12 h 91"/>
                <a:gd name="T6" fmla="*/ 178 w 216"/>
                <a:gd name="T7" fmla="*/ 10 h 91"/>
                <a:gd name="T8" fmla="*/ 202 w 216"/>
                <a:gd name="T9" fmla="*/ 24 h 91"/>
                <a:gd name="T10" fmla="*/ 208 w 216"/>
                <a:gd name="T11" fmla="*/ 43 h 91"/>
                <a:gd name="T12" fmla="*/ 212 w 216"/>
                <a:gd name="T13" fmla="*/ 68 h 91"/>
                <a:gd name="T14" fmla="*/ 209 w 216"/>
                <a:gd name="T15" fmla="*/ 72 h 91"/>
                <a:gd name="T16" fmla="*/ 184 w 216"/>
                <a:gd name="T17" fmla="*/ 74 h 91"/>
                <a:gd name="T18" fmla="*/ 138 w 216"/>
                <a:gd name="T19" fmla="*/ 79 h 91"/>
                <a:gd name="T20" fmla="*/ 120 w 216"/>
                <a:gd name="T21" fmla="*/ 89 h 91"/>
                <a:gd name="T22" fmla="*/ 115 w 216"/>
                <a:gd name="T23" fmla="*/ 81 h 91"/>
                <a:gd name="T24" fmla="*/ 94 w 216"/>
                <a:gd name="T25" fmla="*/ 84 h 91"/>
                <a:gd name="T26" fmla="*/ 50 w 216"/>
                <a:gd name="T27" fmla="*/ 87 h 91"/>
                <a:gd name="T28" fmla="*/ 28 w 216"/>
                <a:gd name="T29" fmla="*/ 79 h 91"/>
                <a:gd name="T30" fmla="*/ 19 w 216"/>
                <a:gd name="T31" fmla="*/ 75 h 91"/>
                <a:gd name="T32" fmla="*/ 4 w 216"/>
                <a:gd name="T33" fmla="*/ 54 h 91"/>
                <a:gd name="T34" fmla="*/ 11 w 216"/>
                <a:gd name="T35" fmla="*/ 46 h 91"/>
                <a:gd name="T36" fmla="*/ 2 w 216"/>
                <a:gd name="T37" fmla="*/ 31 h 91"/>
                <a:gd name="T38" fmla="*/ 6 w 216"/>
                <a:gd name="T39" fmla="*/ 8 h 91"/>
                <a:gd name="T40" fmla="*/ 19 w 216"/>
                <a:gd name="T41" fmla="*/ 25 h 91"/>
                <a:gd name="T42" fmla="*/ 38 w 216"/>
                <a:gd name="T43" fmla="*/ 22 h 91"/>
                <a:gd name="T44" fmla="*/ 15 w 216"/>
                <a:gd name="T45" fmla="*/ 27 h 91"/>
                <a:gd name="T46" fmla="*/ 7 w 216"/>
                <a:gd name="T47" fmla="*/ 13 h 91"/>
                <a:gd name="T48" fmla="*/ 6 w 216"/>
                <a:gd name="T49" fmla="*/ 27 h 91"/>
                <a:gd name="T50" fmla="*/ 4 w 216"/>
                <a:gd name="T51" fmla="*/ 37 h 91"/>
                <a:gd name="T52" fmla="*/ 12 w 216"/>
                <a:gd name="T53" fmla="*/ 44 h 91"/>
                <a:gd name="T54" fmla="*/ 10 w 216"/>
                <a:gd name="T55" fmla="*/ 49 h 91"/>
                <a:gd name="T56" fmla="*/ 11 w 216"/>
                <a:gd name="T57" fmla="*/ 55 h 91"/>
                <a:gd name="T58" fmla="*/ 24 w 216"/>
                <a:gd name="T59" fmla="*/ 77 h 91"/>
                <a:gd name="T60" fmla="*/ 28 w 216"/>
                <a:gd name="T61" fmla="*/ 77 h 91"/>
                <a:gd name="T62" fmla="*/ 35 w 216"/>
                <a:gd name="T63" fmla="*/ 79 h 91"/>
                <a:gd name="T64" fmla="*/ 49 w 216"/>
                <a:gd name="T65" fmla="*/ 85 h 91"/>
                <a:gd name="T66" fmla="*/ 90 w 216"/>
                <a:gd name="T67" fmla="*/ 85 h 91"/>
                <a:gd name="T68" fmla="*/ 106 w 216"/>
                <a:gd name="T69" fmla="*/ 81 h 91"/>
                <a:gd name="T70" fmla="*/ 117 w 216"/>
                <a:gd name="T71" fmla="*/ 82 h 91"/>
                <a:gd name="T72" fmla="*/ 114 w 216"/>
                <a:gd name="T73" fmla="*/ 88 h 91"/>
                <a:gd name="T74" fmla="*/ 120 w 216"/>
                <a:gd name="T75" fmla="*/ 85 h 91"/>
                <a:gd name="T76" fmla="*/ 120 w 216"/>
                <a:gd name="T77" fmla="*/ 79 h 91"/>
                <a:gd name="T78" fmla="*/ 137 w 216"/>
                <a:gd name="T79" fmla="*/ 78 h 91"/>
                <a:gd name="T80" fmla="*/ 168 w 216"/>
                <a:gd name="T81" fmla="*/ 73 h 91"/>
                <a:gd name="T82" fmla="*/ 191 w 216"/>
                <a:gd name="T83" fmla="*/ 69 h 91"/>
                <a:gd name="T84" fmla="*/ 204 w 216"/>
                <a:gd name="T85" fmla="*/ 69 h 91"/>
                <a:gd name="T86" fmla="*/ 211 w 216"/>
                <a:gd name="T87" fmla="*/ 74 h 91"/>
                <a:gd name="T88" fmla="*/ 208 w 216"/>
                <a:gd name="T89" fmla="*/ 62 h 91"/>
                <a:gd name="T90" fmla="*/ 209 w 216"/>
                <a:gd name="T91" fmla="*/ 54 h 91"/>
                <a:gd name="T92" fmla="*/ 207 w 216"/>
                <a:gd name="T93" fmla="*/ 33 h 91"/>
                <a:gd name="T94" fmla="*/ 201 w 216"/>
                <a:gd name="T95" fmla="*/ 24 h 91"/>
                <a:gd name="T96" fmla="*/ 188 w 216"/>
                <a:gd name="T97" fmla="*/ 11 h 91"/>
                <a:gd name="T98" fmla="*/ 172 w 216"/>
                <a:gd name="T99" fmla="*/ 15 h 91"/>
                <a:gd name="T100" fmla="*/ 144 w 216"/>
                <a:gd name="T101" fmla="*/ 18 h 91"/>
                <a:gd name="T102" fmla="*/ 120 w 216"/>
                <a:gd name="T103" fmla="*/ 14 h 91"/>
                <a:gd name="T104" fmla="*/ 107 w 216"/>
                <a:gd name="T105" fmla="*/ 7 h 91"/>
                <a:gd name="T106" fmla="*/ 99 w 216"/>
                <a:gd name="T107" fmla="*/ 5 h 91"/>
                <a:gd name="T108" fmla="*/ 64 w 216"/>
                <a:gd name="T109" fmla="*/ 14 h 91"/>
                <a:gd name="T110" fmla="*/ 23 w 216"/>
                <a:gd name="T111" fmla="*/ 8 h 91"/>
                <a:gd name="T112" fmla="*/ 8 w 216"/>
                <a:gd name="T113" fmla="*/ 23 h 91"/>
                <a:gd name="T114" fmla="*/ 16 w 216"/>
                <a:gd name="T115" fmla="*/ 16 h 91"/>
                <a:gd name="T116" fmla="*/ 45 w 216"/>
                <a:gd name="T117" fmla="*/ 20 h 91"/>
                <a:gd name="T118" fmla="*/ 26 w 216"/>
                <a:gd name="T119" fmla="*/ 27 h 91"/>
                <a:gd name="T120" fmla="*/ 22 w 216"/>
                <a:gd name="T121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6" h="91">
                  <a:moveTo>
                    <a:pt x="20" y="0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8" y="10"/>
                    <a:pt x="31" y="12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8" y="15"/>
                    <a:pt x="61" y="14"/>
                    <a:pt x="63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1" y="2"/>
                    <a:pt x="101" y="2"/>
                  </a:cubicBezTo>
                  <a:cubicBezTo>
                    <a:pt x="103" y="2"/>
                    <a:pt x="105" y="3"/>
                    <a:pt x="107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1"/>
                    <a:pt x="119" y="12"/>
                    <a:pt x="120" y="12"/>
                  </a:cubicBezTo>
                  <a:cubicBezTo>
                    <a:pt x="121" y="12"/>
                    <a:pt x="125" y="12"/>
                    <a:pt x="131" y="15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6" y="16"/>
                    <a:pt x="168" y="15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9" y="8"/>
                    <a:pt x="191" y="8"/>
                    <a:pt x="192" y="8"/>
                  </a:cubicBezTo>
                  <a:cubicBezTo>
                    <a:pt x="195" y="8"/>
                    <a:pt x="198" y="10"/>
                    <a:pt x="200" y="1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9"/>
                    <a:pt x="203" y="29"/>
                    <a:pt x="203" y="29"/>
                  </a:cubicBezTo>
                  <a:cubicBezTo>
                    <a:pt x="204" y="30"/>
                    <a:pt x="206" y="31"/>
                    <a:pt x="208" y="31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7" y="44"/>
                    <a:pt x="207" y="46"/>
                    <a:pt x="208" y="50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214" y="75"/>
                    <a:pt x="212" y="76"/>
                    <a:pt x="211" y="76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198" y="72"/>
                    <a:pt x="198" y="72"/>
                    <a:pt x="198" y="72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0" y="71"/>
                    <a:pt x="188" y="71"/>
                    <a:pt x="187" y="72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1" y="79"/>
                    <a:pt x="155" y="81"/>
                    <a:pt x="152" y="81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78"/>
                    <a:pt x="139" y="78"/>
                    <a:pt x="138" y="79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1" y="79"/>
                    <a:pt x="121" y="80"/>
                    <a:pt x="121" y="82"/>
                  </a:cubicBezTo>
                  <a:cubicBezTo>
                    <a:pt x="123" y="84"/>
                    <a:pt x="122" y="86"/>
                    <a:pt x="121" y="87"/>
                  </a:cubicBezTo>
                  <a:cubicBezTo>
                    <a:pt x="120" y="87"/>
                    <a:pt x="120" y="88"/>
                    <a:pt x="120" y="89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6"/>
                    <a:pt x="112" y="84"/>
                    <a:pt x="114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7" y="80"/>
                    <a:pt x="96" y="81"/>
                    <a:pt x="94" y="84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7" y="89"/>
                    <a:pt x="73" y="87"/>
                    <a:pt x="68" y="84"/>
                  </a:cubicBezTo>
                  <a:cubicBezTo>
                    <a:pt x="63" y="81"/>
                    <a:pt x="60" y="79"/>
                    <a:pt x="58" y="79"/>
                  </a:cubicBezTo>
                  <a:cubicBezTo>
                    <a:pt x="55" y="79"/>
                    <a:pt x="53" y="80"/>
                    <a:pt x="52" y="84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3" y="88"/>
                    <a:pt x="40" y="87"/>
                    <a:pt x="37" y="84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2"/>
                    <a:pt x="21" y="82"/>
                    <a:pt x="21" y="82"/>
                  </a:cubicBezTo>
                  <a:cubicBezTo>
                    <a:pt x="21" y="82"/>
                    <a:pt x="21" y="81"/>
                    <a:pt x="21" y="80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5"/>
                  </a:cubicBezTo>
                  <a:cubicBezTo>
                    <a:pt x="14" y="75"/>
                    <a:pt x="13" y="74"/>
                    <a:pt x="13" y="73"/>
                  </a:cubicBezTo>
                  <a:cubicBezTo>
                    <a:pt x="14" y="71"/>
                    <a:pt x="13" y="69"/>
                    <a:pt x="12" y="65"/>
                  </a:cubicBezTo>
                  <a:cubicBezTo>
                    <a:pt x="11" y="61"/>
                    <a:pt x="9" y="59"/>
                    <a:pt x="6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5"/>
                    <a:pt x="2" y="54"/>
                    <a:pt x="4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6"/>
                    <a:pt x="10" y="55"/>
                    <a:pt x="10" y="55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48"/>
                    <a:pt x="6" y="47"/>
                    <a:pt x="9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44"/>
                    <a:pt x="9" y="41"/>
                    <a:pt x="9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8"/>
                    <a:pt x="0" y="3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3"/>
                    <a:pt x="2" y="21"/>
                    <a:pt x="0" y="20"/>
                  </a:cubicBezTo>
                  <a:cubicBezTo>
                    <a:pt x="0" y="17"/>
                    <a:pt x="2" y="15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8" y="28"/>
                  </a:moveTo>
                  <a:cubicBezTo>
                    <a:pt x="20" y="28"/>
                    <a:pt x="20" y="27"/>
                    <a:pt x="20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31" y="26"/>
                    <a:pt x="33" y="25"/>
                    <a:pt x="34" y="23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2"/>
                    <a:pt x="42" y="22"/>
                    <a:pt x="43" y="2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5"/>
                    <a:pt x="12" y="26"/>
                    <a:pt x="15" y="27"/>
                  </a:cubicBezTo>
                  <a:cubicBezTo>
                    <a:pt x="17" y="27"/>
                    <a:pt x="18" y="28"/>
                    <a:pt x="18" y="28"/>
                  </a:cubicBezTo>
                  <a:moveTo>
                    <a:pt x="19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8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4" y="15"/>
                    <a:pt x="2" y="17"/>
                    <a:pt x="2" y="19"/>
                  </a:cubicBezTo>
                  <a:cubicBezTo>
                    <a:pt x="4" y="21"/>
                    <a:pt x="6" y="23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2" y="37"/>
                    <a:pt x="2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6"/>
                    <a:pt x="10" y="57"/>
                    <a:pt x="9" y="58"/>
                  </a:cubicBezTo>
                  <a:cubicBezTo>
                    <a:pt x="11" y="59"/>
                    <a:pt x="12" y="61"/>
                    <a:pt x="14" y="65"/>
                  </a:cubicBezTo>
                  <a:cubicBezTo>
                    <a:pt x="15" y="68"/>
                    <a:pt x="16" y="70"/>
                    <a:pt x="15" y="73"/>
                  </a:cubicBezTo>
                  <a:cubicBezTo>
                    <a:pt x="15" y="73"/>
                    <a:pt x="16" y="74"/>
                    <a:pt x="17" y="74"/>
                  </a:cubicBezTo>
                  <a:cubicBezTo>
                    <a:pt x="18" y="73"/>
                    <a:pt x="19" y="73"/>
                    <a:pt x="19" y="73"/>
                  </a:cubicBezTo>
                  <a:cubicBezTo>
                    <a:pt x="22" y="73"/>
                    <a:pt x="24" y="75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1" y="85"/>
                    <a:pt x="43" y="86"/>
                    <a:pt x="46" y="86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78"/>
                    <a:pt x="55" y="77"/>
                    <a:pt x="58" y="77"/>
                  </a:cubicBezTo>
                  <a:cubicBezTo>
                    <a:pt x="60" y="77"/>
                    <a:pt x="62" y="78"/>
                    <a:pt x="66" y="80"/>
                  </a:cubicBezTo>
                  <a:cubicBezTo>
                    <a:pt x="67" y="81"/>
                    <a:pt x="68" y="81"/>
                    <a:pt x="69" y="82"/>
                  </a:cubicBezTo>
                  <a:cubicBezTo>
                    <a:pt x="74" y="85"/>
                    <a:pt x="77" y="87"/>
                    <a:pt x="80" y="87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5" y="80"/>
                    <a:pt x="97" y="78"/>
                    <a:pt x="98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4" y="85"/>
                    <a:pt x="114" y="86"/>
                    <a:pt x="114" y="88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7"/>
                    <a:pt x="119" y="86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1" y="85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19" y="82"/>
                    <a:pt x="119" y="80"/>
                    <a:pt x="120" y="79"/>
                  </a:cubicBezTo>
                  <a:cubicBezTo>
                    <a:pt x="121" y="78"/>
                    <a:pt x="122" y="77"/>
                    <a:pt x="123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5" y="79"/>
                    <a:pt x="135" y="79"/>
                    <a:pt x="135" y="79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8" y="76"/>
                    <a:pt x="139" y="76"/>
                    <a:pt x="141" y="7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6" y="78"/>
                    <a:pt x="146" y="78"/>
                    <a:pt x="146" y="78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5" y="79"/>
                    <a:pt x="160" y="77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9" y="73"/>
                    <a:pt x="169" y="73"/>
                    <a:pt x="169" y="73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8" y="69"/>
                    <a:pt x="190" y="69"/>
                    <a:pt x="191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3" y="73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08" y="63"/>
                    <a:pt x="208" y="63"/>
                    <a:pt x="208" y="63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9" y="59"/>
                    <a:pt x="209" y="59"/>
                    <a:pt x="209" y="59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6" y="51"/>
                    <a:pt x="206" y="51"/>
                    <a:pt x="206" y="51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46"/>
                    <a:pt x="206" y="43"/>
                    <a:pt x="207" y="42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204" y="32"/>
                    <a:pt x="203" y="31"/>
                    <a:pt x="202" y="30"/>
                  </a:cubicBezTo>
                  <a:cubicBezTo>
                    <a:pt x="201" y="30"/>
                    <a:pt x="201" y="30"/>
                    <a:pt x="201" y="30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98" y="15"/>
                    <a:pt x="198" y="15"/>
                    <a:pt x="198" y="15"/>
                  </a:cubicBezTo>
                  <a:cubicBezTo>
                    <a:pt x="196" y="11"/>
                    <a:pt x="194" y="9"/>
                    <a:pt x="192" y="9"/>
                  </a:cubicBezTo>
                  <a:cubicBezTo>
                    <a:pt x="191" y="9"/>
                    <a:pt x="190" y="10"/>
                    <a:pt x="189" y="11"/>
                  </a:cubicBezTo>
                  <a:cubicBezTo>
                    <a:pt x="188" y="11"/>
                    <a:pt x="188" y="11"/>
                    <a:pt x="188" y="11"/>
                  </a:cubicBezTo>
                  <a:cubicBezTo>
                    <a:pt x="188" y="12"/>
                    <a:pt x="188" y="12"/>
                    <a:pt x="188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68" y="17"/>
                    <a:pt x="166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54" y="17"/>
                    <a:pt x="154" y="17"/>
                    <a:pt x="154" y="17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25" y="14"/>
                    <a:pt x="121" y="14"/>
                    <a:pt x="120" y="14"/>
                  </a:cubicBezTo>
                  <a:cubicBezTo>
                    <a:pt x="118" y="14"/>
                    <a:pt x="115" y="13"/>
                    <a:pt x="115" y="10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2" y="16"/>
                    <a:pt x="58" y="17"/>
                    <a:pt x="55" y="17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0" y="14"/>
                    <a:pt x="26" y="11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2"/>
                    <a:pt x="19" y="2"/>
                    <a:pt x="19" y="2"/>
                  </a:cubicBezTo>
                  <a:close/>
                  <a:moveTo>
                    <a:pt x="18" y="29"/>
                  </a:moveTo>
                  <a:cubicBezTo>
                    <a:pt x="18" y="29"/>
                    <a:pt x="16" y="29"/>
                    <a:pt x="15" y="29"/>
                  </a:cubicBezTo>
                  <a:cubicBezTo>
                    <a:pt x="12" y="28"/>
                    <a:pt x="9" y="27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4"/>
                    <a:pt x="41" y="24"/>
                    <a:pt x="38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7"/>
                    <a:pt x="32" y="28"/>
                    <a:pt x="29" y="28"/>
                  </a:cubicBezTo>
                  <a:cubicBezTo>
                    <a:pt x="28" y="28"/>
                    <a:pt x="27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8"/>
                    <a:pt x="21" y="29"/>
                    <a:pt x="1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9" name="Freeform 610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0" name="Freeform 611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1" name="Freeform 612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2" name="Freeform 613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3" name="Freeform 614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4" name="Freeform 615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5" name="Freeform 616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6" name="Freeform 617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7" name="Freeform 618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8" name="Freeform 619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9" name="Freeform 620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0" name="Freeform 621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1" name="Freeform 622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2" name="Freeform 623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3" name="Freeform 624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4" name="Freeform 625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5" name="Freeform 626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6" name="Freeform 627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7" name="Freeform 628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8" name="Freeform 629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9" name="Freeform 630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0" name="Freeform 631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1" name="Freeform 632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2" name="Freeform 633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3" name="Freeform 634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4" name="Freeform 635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5" name="Freeform 636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6" name="Freeform 637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7" name="Freeform 638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8" name="Freeform 639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9" name="Freeform 640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0" name="Freeform 641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1" name="Freeform 642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2" name="Freeform 643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3" name="Freeform 644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4" name="Freeform 645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5" name="Freeform 646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8 w 32"/>
                <a:gd name="T3" fmla="*/ 11 h 15"/>
                <a:gd name="T4" fmla="*/ 12 w 32"/>
                <a:gd name="T5" fmla="*/ 6 h 15"/>
                <a:gd name="T6" fmla="*/ 11 w 32"/>
                <a:gd name="T7" fmla="*/ 6 h 15"/>
                <a:gd name="T8" fmla="*/ 11 w 32"/>
                <a:gd name="T9" fmla="*/ 6 h 15"/>
                <a:gd name="T10" fmla="*/ 7 w 32"/>
                <a:gd name="T11" fmla="*/ 7 h 15"/>
                <a:gd name="T12" fmla="*/ 3 w 32"/>
                <a:gd name="T13" fmla="*/ 6 h 15"/>
                <a:gd name="T14" fmla="*/ 0 w 32"/>
                <a:gd name="T15" fmla="*/ 2 h 15"/>
                <a:gd name="T16" fmla="*/ 3 w 32"/>
                <a:gd name="T17" fmla="*/ 0 h 15"/>
                <a:gd name="T18" fmla="*/ 8 w 32"/>
                <a:gd name="T19" fmla="*/ 2 h 15"/>
                <a:gd name="T20" fmla="*/ 8 w 32"/>
                <a:gd name="T21" fmla="*/ 2 h 15"/>
                <a:gd name="T22" fmla="*/ 9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2 w 32"/>
                <a:gd name="T35" fmla="*/ 10 h 15"/>
                <a:gd name="T36" fmla="*/ 27 w 32"/>
                <a:gd name="T37" fmla="*/ 12 h 15"/>
                <a:gd name="T38" fmla="*/ 25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7" y="11"/>
                    <a:pt x="27" y="1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6" name="Freeform 647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24 w 33"/>
                <a:gd name="T7" fmla="*/ 5 h 17"/>
                <a:gd name="T8" fmla="*/ 32 w 33"/>
                <a:gd name="T9" fmla="*/ 10 h 17"/>
                <a:gd name="T10" fmla="*/ 32 w 33"/>
                <a:gd name="T11" fmla="*/ 12 h 17"/>
                <a:gd name="T12" fmla="*/ 28 w 33"/>
                <a:gd name="T13" fmla="*/ 13 h 17"/>
                <a:gd name="T14" fmla="*/ 26 w 33"/>
                <a:gd name="T15" fmla="*/ 16 h 17"/>
                <a:gd name="T16" fmla="*/ 24 w 33"/>
                <a:gd name="T17" fmla="*/ 17 h 17"/>
                <a:gd name="T18" fmla="*/ 18 w 33"/>
                <a:gd name="T19" fmla="*/ 13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19 w 33"/>
                <a:gd name="T45" fmla="*/ 11 h 17"/>
                <a:gd name="T46" fmla="*/ 24 w 33"/>
                <a:gd name="T47" fmla="*/ 15 h 17"/>
                <a:gd name="T48" fmla="*/ 25 w 33"/>
                <a:gd name="T49" fmla="*/ 15 h 17"/>
                <a:gd name="T50" fmla="*/ 26 w 33"/>
                <a:gd name="T51" fmla="*/ 12 h 17"/>
                <a:gd name="T52" fmla="*/ 30 w 33"/>
                <a:gd name="T53" fmla="*/ 11 h 17"/>
                <a:gd name="T54" fmla="*/ 23 w 33"/>
                <a:gd name="T55" fmla="*/ 6 h 17"/>
                <a:gd name="T56" fmla="*/ 15 w 33"/>
                <a:gd name="T57" fmla="*/ 4 h 17"/>
                <a:gd name="T58" fmla="*/ 9 w 33"/>
                <a:gd name="T59" fmla="*/ 4 h 17"/>
                <a:gd name="T60" fmla="*/ 8 w 33"/>
                <a:gd name="T61" fmla="*/ 4 h 17"/>
                <a:gd name="T62" fmla="*/ 8 w 33"/>
                <a:gd name="T63" fmla="*/ 4 h 17"/>
                <a:gd name="T64" fmla="*/ 3 w 33"/>
                <a:gd name="T6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9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7" name="Freeform 648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3 w 164"/>
                <a:gd name="T7" fmla="*/ 138 h 159"/>
                <a:gd name="T8" fmla="*/ 11 w 164"/>
                <a:gd name="T9" fmla="*/ 134 h 159"/>
                <a:gd name="T10" fmla="*/ 17 w 164"/>
                <a:gd name="T11" fmla="*/ 129 h 159"/>
                <a:gd name="T12" fmla="*/ 17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7 w 164"/>
                <a:gd name="T23" fmla="*/ 108 h 159"/>
                <a:gd name="T24" fmla="*/ 27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3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0 w 164"/>
                <a:gd name="T47" fmla="*/ 38 h 159"/>
                <a:gd name="T48" fmla="*/ 90 w 164"/>
                <a:gd name="T49" fmla="*/ 38 h 159"/>
                <a:gd name="T50" fmla="*/ 97 w 164"/>
                <a:gd name="T51" fmla="*/ 37 h 159"/>
                <a:gd name="T52" fmla="*/ 128 w 164"/>
                <a:gd name="T53" fmla="*/ 24 h 159"/>
                <a:gd name="T54" fmla="*/ 134 w 164"/>
                <a:gd name="T55" fmla="*/ 16 h 159"/>
                <a:gd name="T56" fmla="*/ 139 w 164"/>
                <a:gd name="T57" fmla="*/ 6 h 159"/>
                <a:gd name="T58" fmla="*/ 150 w 164"/>
                <a:gd name="T59" fmla="*/ 0 h 159"/>
                <a:gd name="T60" fmla="*/ 151 w 164"/>
                <a:gd name="T61" fmla="*/ 0 h 159"/>
                <a:gd name="T62" fmla="*/ 161 w 164"/>
                <a:gd name="T63" fmla="*/ 7 h 159"/>
                <a:gd name="T64" fmla="*/ 162 w 164"/>
                <a:gd name="T65" fmla="*/ 22 h 159"/>
                <a:gd name="T66" fmla="*/ 146 w 164"/>
                <a:gd name="T67" fmla="*/ 43 h 159"/>
                <a:gd name="T68" fmla="*/ 128 w 164"/>
                <a:gd name="T69" fmla="*/ 53 h 159"/>
                <a:gd name="T70" fmla="*/ 106 w 164"/>
                <a:gd name="T71" fmla="*/ 62 h 159"/>
                <a:gd name="T72" fmla="*/ 69 w 164"/>
                <a:gd name="T73" fmla="*/ 87 h 159"/>
                <a:gd name="T74" fmla="*/ 68 w 164"/>
                <a:gd name="T75" fmla="*/ 92 h 159"/>
                <a:gd name="T76" fmla="*/ 69 w 164"/>
                <a:gd name="T77" fmla="*/ 96 h 159"/>
                <a:gd name="T78" fmla="*/ 63 w 164"/>
                <a:gd name="T79" fmla="*/ 104 h 159"/>
                <a:gd name="T80" fmla="*/ 56 w 164"/>
                <a:gd name="T81" fmla="*/ 105 h 159"/>
                <a:gd name="T82" fmla="*/ 51 w 164"/>
                <a:gd name="T83" fmla="*/ 105 h 159"/>
                <a:gd name="T84" fmla="*/ 51 w 164"/>
                <a:gd name="T85" fmla="*/ 105 h 159"/>
                <a:gd name="T86" fmla="*/ 49 w 164"/>
                <a:gd name="T87" fmla="*/ 105 h 159"/>
                <a:gd name="T88" fmla="*/ 49 w 164"/>
                <a:gd name="T89" fmla="*/ 108 h 159"/>
                <a:gd name="T90" fmla="*/ 52 w 164"/>
                <a:gd name="T91" fmla="*/ 116 h 159"/>
                <a:gd name="T92" fmla="*/ 52 w 164"/>
                <a:gd name="T93" fmla="*/ 124 h 159"/>
                <a:gd name="T94" fmla="*/ 46 w 164"/>
                <a:gd name="T95" fmla="*/ 127 h 159"/>
                <a:gd name="T96" fmla="*/ 40 w 164"/>
                <a:gd name="T97" fmla="*/ 127 h 159"/>
                <a:gd name="T98" fmla="*/ 35 w 164"/>
                <a:gd name="T99" fmla="*/ 131 h 159"/>
                <a:gd name="T100" fmla="*/ 37 w 164"/>
                <a:gd name="T101" fmla="*/ 147 h 159"/>
                <a:gd name="T102" fmla="*/ 30 w 164"/>
                <a:gd name="T10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9" y="125"/>
                    <a:pt x="18" y="120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8" y="104"/>
                    <a:pt x="26" y="101"/>
                  </a:cubicBezTo>
                  <a:cubicBezTo>
                    <a:pt x="25" y="99"/>
                    <a:pt x="24" y="95"/>
                    <a:pt x="35" y="79"/>
                  </a:cubicBezTo>
                  <a:cubicBezTo>
                    <a:pt x="42" y="67"/>
                    <a:pt x="49" y="61"/>
                    <a:pt x="52" y="59"/>
                  </a:cubicBezTo>
                  <a:cubicBezTo>
                    <a:pt x="53" y="57"/>
                    <a:pt x="57" y="56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3" y="51"/>
                    <a:pt x="76" y="49"/>
                    <a:pt x="77" y="46"/>
                  </a:cubicBezTo>
                  <a:cubicBezTo>
                    <a:pt x="79" y="41"/>
                    <a:pt x="81" y="38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7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7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6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3" y="46"/>
                    <a:pt x="136" y="50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9"/>
                    <a:pt x="69" y="87"/>
                  </a:cubicBezTo>
                  <a:cubicBezTo>
                    <a:pt x="68" y="88"/>
                    <a:pt x="68" y="90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49" y="105"/>
                    <a:pt x="49" y="105"/>
                  </a:cubicBezTo>
                  <a:cubicBezTo>
                    <a:pt x="49" y="106"/>
                    <a:pt x="49" y="107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2"/>
                    <a:pt x="52" y="124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3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8" name="Freeform 649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1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2 w 166"/>
                <a:gd name="T13" fmla="*/ 107 h 160"/>
                <a:gd name="T14" fmla="*/ 53 w 166"/>
                <a:gd name="T15" fmla="*/ 117 h 160"/>
                <a:gd name="T16" fmla="*/ 48 w 166"/>
                <a:gd name="T17" fmla="*/ 128 h 160"/>
                <a:gd name="T18" fmla="*/ 37 w 166"/>
                <a:gd name="T19" fmla="*/ 132 h 160"/>
                <a:gd name="T20" fmla="*/ 31 w 166"/>
                <a:gd name="T21" fmla="*/ 160 h 160"/>
                <a:gd name="T22" fmla="*/ 0 w 166"/>
                <a:gd name="T23" fmla="*/ 149 h 160"/>
                <a:gd name="T24" fmla="*/ 11 w 166"/>
                <a:gd name="T25" fmla="*/ 134 h 160"/>
                <a:gd name="T26" fmla="*/ 16 w 166"/>
                <a:gd name="T27" fmla="*/ 116 h 160"/>
                <a:gd name="T28" fmla="*/ 23 w 166"/>
                <a:gd name="T29" fmla="*/ 111 h 160"/>
                <a:gd name="T30" fmla="*/ 26 w 166"/>
                <a:gd name="T31" fmla="*/ 102 h 160"/>
                <a:gd name="T32" fmla="*/ 52 w 166"/>
                <a:gd name="T33" fmla="*/ 60 h 160"/>
                <a:gd name="T34" fmla="*/ 77 w 166"/>
                <a:gd name="T35" fmla="*/ 47 h 160"/>
                <a:gd name="T36" fmla="*/ 87 w 166"/>
                <a:gd name="T37" fmla="*/ 36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36 w 166"/>
                <a:gd name="T49" fmla="*/ 18 h 160"/>
                <a:gd name="T50" fmla="*/ 130 w 166"/>
                <a:gd name="T51" fmla="*/ 26 h 160"/>
                <a:gd name="T52" fmla="*/ 129 w 166"/>
                <a:gd name="T53" fmla="*/ 26 h 160"/>
                <a:gd name="T54" fmla="*/ 98 w 166"/>
                <a:gd name="T55" fmla="*/ 39 h 160"/>
                <a:gd name="T56" fmla="*/ 91 w 166"/>
                <a:gd name="T57" fmla="*/ 40 h 160"/>
                <a:gd name="T58" fmla="*/ 90 w 166"/>
                <a:gd name="T59" fmla="*/ 40 h 160"/>
                <a:gd name="T60" fmla="*/ 84 w 166"/>
                <a:gd name="T61" fmla="*/ 38 h 160"/>
                <a:gd name="T62" fmla="*/ 67 w 166"/>
                <a:gd name="T63" fmla="*/ 55 h 160"/>
                <a:gd name="T64" fmla="*/ 54 w 166"/>
                <a:gd name="T65" fmla="*/ 61 h 160"/>
                <a:gd name="T66" fmla="*/ 53 w 166"/>
                <a:gd name="T67" fmla="*/ 61 h 160"/>
                <a:gd name="T68" fmla="*/ 27 w 166"/>
                <a:gd name="T69" fmla="*/ 101 h 160"/>
                <a:gd name="T70" fmla="*/ 29 w 166"/>
                <a:gd name="T71" fmla="*/ 110 h 160"/>
                <a:gd name="T72" fmla="*/ 23 w 166"/>
                <a:gd name="T73" fmla="*/ 112 h 160"/>
                <a:gd name="T74" fmla="*/ 23 w 166"/>
                <a:gd name="T75" fmla="*/ 112 h 160"/>
                <a:gd name="T76" fmla="*/ 17 w 166"/>
                <a:gd name="T77" fmla="*/ 115 h 160"/>
                <a:gd name="T78" fmla="*/ 19 w 166"/>
                <a:gd name="T79" fmla="*/ 129 h 160"/>
                <a:gd name="T80" fmla="*/ 19 w 166"/>
                <a:gd name="T81" fmla="*/ 130 h 160"/>
                <a:gd name="T82" fmla="*/ 12 w 166"/>
                <a:gd name="T83" fmla="*/ 135 h 160"/>
                <a:gd name="T84" fmla="*/ 4 w 166"/>
                <a:gd name="T85" fmla="*/ 140 h 160"/>
                <a:gd name="T86" fmla="*/ 14 w 166"/>
                <a:gd name="T87" fmla="*/ 155 h 160"/>
                <a:gd name="T88" fmla="*/ 37 w 166"/>
                <a:gd name="T89" fmla="*/ 148 h 160"/>
                <a:gd name="T90" fmla="*/ 35 w 166"/>
                <a:gd name="T91" fmla="*/ 133 h 160"/>
                <a:gd name="T92" fmla="*/ 41 w 166"/>
                <a:gd name="T93" fmla="*/ 127 h 160"/>
                <a:gd name="T94" fmla="*/ 52 w 166"/>
                <a:gd name="T95" fmla="*/ 125 h 160"/>
                <a:gd name="T96" fmla="*/ 50 w 166"/>
                <a:gd name="T97" fmla="*/ 109 h 160"/>
                <a:gd name="T98" fmla="*/ 52 w 166"/>
                <a:gd name="T99" fmla="*/ 105 h 160"/>
                <a:gd name="T100" fmla="*/ 57 w 166"/>
                <a:gd name="T101" fmla="*/ 105 h 160"/>
                <a:gd name="T102" fmla="*/ 69 w 166"/>
                <a:gd name="T103" fmla="*/ 98 h 160"/>
                <a:gd name="T104" fmla="*/ 69 w 166"/>
                <a:gd name="T105" fmla="*/ 97 h 160"/>
                <a:gd name="T106" fmla="*/ 69 w 166"/>
                <a:gd name="T107" fmla="*/ 87 h 160"/>
                <a:gd name="T108" fmla="*/ 129 w 166"/>
                <a:gd name="T109" fmla="*/ 53 h 160"/>
                <a:gd name="T110" fmla="*/ 146 w 166"/>
                <a:gd name="T111" fmla="*/ 43 h 160"/>
                <a:gd name="T112" fmla="*/ 163 w 166"/>
                <a:gd name="T113" fmla="*/ 23 h 160"/>
                <a:gd name="T114" fmla="*/ 152 w 166"/>
                <a:gd name="T115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1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1" y="88"/>
                  </a:cubicBezTo>
                  <a:cubicBezTo>
                    <a:pt x="70" y="89"/>
                    <a:pt x="70" y="91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7"/>
                    <a:pt x="50" y="107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9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9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8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41" y="70"/>
                    <a:pt x="48" y="63"/>
                    <a:pt x="52" y="60"/>
                  </a:cubicBezTo>
                  <a:cubicBezTo>
                    <a:pt x="54" y="57"/>
                    <a:pt x="59" y="56"/>
                    <a:pt x="66" y="54"/>
                  </a:cubicBezTo>
                  <a:cubicBezTo>
                    <a:pt x="72" y="52"/>
                    <a:pt x="77" y="50"/>
                    <a:pt x="77" y="47"/>
                  </a:cubicBezTo>
                  <a:cubicBezTo>
                    <a:pt x="80" y="41"/>
                    <a:pt x="82" y="38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0" y="9"/>
                    <a:pt x="138" y="12"/>
                    <a:pt x="136" y="17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4" y="22"/>
                    <a:pt x="133" y="25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3" y="40"/>
                    <a:pt x="81" y="43"/>
                    <a:pt x="79" y="47"/>
                  </a:cubicBezTo>
                  <a:cubicBezTo>
                    <a:pt x="78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59" y="58"/>
                    <a:pt x="55" y="59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1" y="63"/>
                    <a:pt x="44" y="69"/>
                    <a:pt x="36" y="81"/>
                  </a:cubicBezTo>
                  <a:cubicBezTo>
                    <a:pt x="26" y="97"/>
                    <a:pt x="27" y="101"/>
                    <a:pt x="27" y="101"/>
                  </a:cubicBezTo>
                  <a:cubicBezTo>
                    <a:pt x="30" y="105"/>
                    <a:pt x="29" y="107"/>
                    <a:pt x="29" y="109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1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4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7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0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49" y="108"/>
                    <a:pt x="49" y="107"/>
                    <a:pt x="49" y="106"/>
                  </a:cubicBezTo>
                  <a:cubicBezTo>
                    <a:pt x="50" y="105"/>
                    <a:pt x="51" y="105"/>
                    <a:pt x="52" y="105"/>
                  </a:cubicBezTo>
                  <a:cubicBezTo>
                    <a:pt x="52" y="105"/>
                    <a:pt x="52" y="105"/>
                    <a:pt x="53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1"/>
                    <a:pt x="68" y="89"/>
                    <a:pt x="69" y="87"/>
                  </a:cubicBezTo>
                  <a:cubicBezTo>
                    <a:pt x="74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7" y="50"/>
                    <a:pt x="143" y="47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55" y="36"/>
                    <a:pt x="161" y="30"/>
                    <a:pt x="163" y="23"/>
                  </a:cubicBezTo>
                  <a:cubicBezTo>
                    <a:pt x="164" y="17"/>
                    <a:pt x="163" y="12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9" name="Freeform 650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25 w 61"/>
                <a:gd name="T5" fmla="*/ 95 h 101"/>
                <a:gd name="T6" fmla="*/ 24 w 61"/>
                <a:gd name="T7" fmla="*/ 93 h 101"/>
                <a:gd name="T8" fmla="*/ 27 w 61"/>
                <a:gd name="T9" fmla="*/ 89 h 101"/>
                <a:gd name="T10" fmla="*/ 30 w 61"/>
                <a:gd name="T11" fmla="*/ 82 h 101"/>
                <a:gd name="T12" fmla="*/ 29 w 61"/>
                <a:gd name="T13" fmla="*/ 79 h 101"/>
                <a:gd name="T14" fmla="*/ 23 w 61"/>
                <a:gd name="T15" fmla="*/ 72 h 101"/>
                <a:gd name="T16" fmla="*/ 15 w 61"/>
                <a:gd name="T17" fmla="*/ 66 h 101"/>
                <a:gd name="T18" fmla="*/ 7 w 61"/>
                <a:gd name="T19" fmla="*/ 69 h 101"/>
                <a:gd name="T20" fmla="*/ 6 w 61"/>
                <a:gd name="T21" fmla="*/ 69 h 101"/>
                <a:gd name="T22" fmla="*/ 1 w 61"/>
                <a:gd name="T23" fmla="*/ 66 h 101"/>
                <a:gd name="T24" fmla="*/ 1 w 61"/>
                <a:gd name="T25" fmla="*/ 61 h 101"/>
                <a:gd name="T26" fmla="*/ 1 w 61"/>
                <a:gd name="T27" fmla="*/ 53 h 101"/>
                <a:gd name="T28" fmla="*/ 7 w 61"/>
                <a:gd name="T29" fmla="*/ 47 h 101"/>
                <a:gd name="T30" fmla="*/ 16 w 61"/>
                <a:gd name="T31" fmla="*/ 37 h 101"/>
                <a:gd name="T32" fmla="*/ 17 w 61"/>
                <a:gd name="T33" fmla="*/ 28 h 101"/>
                <a:gd name="T34" fmla="*/ 15 w 61"/>
                <a:gd name="T35" fmla="*/ 20 h 101"/>
                <a:gd name="T36" fmla="*/ 24 w 61"/>
                <a:gd name="T37" fmla="*/ 8 h 101"/>
                <a:gd name="T38" fmla="*/ 42 w 61"/>
                <a:gd name="T39" fmla="*/ 1 h 101"/>
                <a:gd name="T40" fmla="*/ 45 w 61"/>
                <a:gd name="T41" fmla="*/ 0 h 101"/>
                <a:gd name="T42" fmla="*/ 54 w 61"/>
                <a:gd name="T43" fmla="*/ 7 h 101"/>
                <a:gd name="T44" fmla="*/ 51 w 61"/>
                <a:gd name="T45" fmla="*/ 17 h 101"/>
                <a:gd name="T46" fmla="*/ 45 w 61"/>
                <a:gd name="T47" fmla="*/ 25 h 101"/>
                <a:gd name="T48" fmla="*/ 42 w 61"/>
                <a:gd name="T49" fmla="*/ 43 h 101"/>
                <a:gd name="T50" fmla="*/ 46 w 61"/>
                <a:gd name="T51" fmla="*/ 63 h 101"/>
                <a:gd name="T52" fmla="*/ 54 w 61"/>
                <a:gd name="T53" fmla="*/ 79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0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68"/>
                    <a:pt x="1" y="66"/>
                  </a:cubicBezTo>
                  <a:cubicBezTo>
                    <a:pt x="1" y="65"/>
                    <a:pt x="0" y="63"/>
                    <a:pt x="1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2"/>
                    <a:pt x="3" y="49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8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8" y="0"/>
                    <a:pt x="50" y="2"/>
                    <a:pt x="54" y="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2" y="37"/>
                    <a:pt x="42" y="43"/>
                  </a:cubicBezTo>
                  <a:cubicBezTo>
                    <a:pt x="43" y="50"/>
                    <a:pt x="44" y="57"/>
                    <a:pt x="46" y="6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0" name="Freeform 651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63 w 64"/>
                <a:gd name="T7" fmla="*/ 94 h 102"/>
                <a:gd name="T8" fmla="*/ 36 w 64"/>
                <a:gd name="T9" fmla="*/ 101 h 102"/>
                <a:gd name="T10" fmla="*/ 24 w 64"/>
                <a:gd name="T11" fmla="*/ 94 h 102"/>
                <a:gd name="T12" fmla="*/ 29 w 64"/>
                <a:gd name="T13" fmla="*/ 81 h 102"/>
                <a:gd name="T14" fmla="*/ 16 w 64"/>
                <a:gd name="T15" fmla="*/ 68 h 102"/>
                <a:gd name="T16" fmla="*/ 7 w 64"/>
                <a:gd name="T17" fmla="*/ 71 h 102"/>
                <a:gd name="T18" fmla="*/ 1 w 64"/>
                <a:gd name="T19" fmla="*/ 62 h 102"/>
                <a:gd name="T20" fmla="*/ 8 w 64"/>
                <a:gd name="T21" fmla="*/ 47 h 102"/>
                <a:gd name="T22" fmla="*/ 17 w 64"/>
                <a:gd name="T23" fmla="*/ 29 h 102"/>
                <a:gd name="T24" fmla="*/ 25 w 64"/>
                <a:gd name="T25" fmla="*/ 8 h 102"/>
                <a:gd name="T26" fmla="*/ 46 w 64"/>
                <a:gd name="T27" fmla="*/ 0 h 102"/>
                <a:gd name="T28" fmla="*/ 44 w 64"/>
                <a:gd name="T29" fmla="*/ 3 h 102"/>
                <a:gd name="T30" fmla="*/ 43 w 64"/>
                <a:gd name="T31" fmla="*/ 3 h 102"/>
                <a:gd name="T32" fmla="*/ 17 w 64"/>
                <a:gd name="T33" fmla="*/ 21 h 102"/>
                <a:gd name="T34" fmla="*/ 19 w 64"/>
                <a:gd name="T35" fmla="*/ 29 h 102"/>
                <a:gd name="T36" fmla="*/ 18 w 64"/>
                <a:gd name="T37" fmla="*/ 38 h 102"/>
                <a:gd name="T38" fmla="*/ 18 w 64"/>
                <a:gd name="T39" fmla="*/ 38 h 102"/>
                <a:gd name="T40" fmla="*/ 3 w 64"/>
                <a:gd name="T41" fmla="*/ 54 h 102"/>
                <a:gd name="T42" fmla="*/ 2 w 64"/>
                <a:gd name="T43" fmla="*/ 62 h 102"/>
                <a:gd name="T44" fmla="*/ 3 w 64"/>
                <a:gd name="T45" fmla="*/ 67 h 102"/>
                <a:gd name="T46" fmla="*/ 8 w 64"/>
                <a:gd name="T47" fmla="*/ 69 h 102"/>
                <a:gd name="T48" fmla="*/ 16 w 64"/>
                <a:gd name="T49" fmla="*/ 66 h 102"/>
                <a:gd name="T50" fmla="*/ 25 w 64"/>
                <a:gd name="T51" fmla="*/ 73 h 102"/>
                <a:gd name="T52" fmla="*/ 32 w 64"/>
                <a:gd name="T53" fmla="*/ 83 h 102"/>
                <a:gd name="T54" fmla="*/ 26 w 64"/>
                <a:gd name="T55" fmla="*/ 95 h 102"/>
                <a:gd name="T56" fmla="*/ 26 w 64"/>
                <a:gd name="T57" fmla="*/ 95 h 102"/>
                <a:gd name="T58" fmla="*/ 26 w 64"/>
                <a:gd name="T59" fmla="*/ 95 h 102"/>
                <a:gd name="T60" fmla="*/ 42 w 64"/>
                <a:gd name="T61" fmla="*/ 101 h 102"/>
                <a:gd name="T62" fmla="*/ 54 w 64"/>
                <a:gd name="T63" fmla="*/ 81 h 102"/>
                <a:gd name="T64" fmla="*/ 46 w 64"/>
                <a:gd name="T65" fmla="*/ 64 h 102"/>
                <a:gd name="T66" fmla="*/ 42 w 64"/>
                <a:gd name="T67" fmla="*/ 44 h 102"/>
                <a:gd name="T68" fmla="*/ 51 w 64"/>
                <a:gd name="T69" fmla="*/ 17 h 102"/>
                <a:gd name="T70" fmla="*/ 46 w 64"/>
                <a:gd name="T71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8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7" y="71"/>
                    <a:pt x="7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1" y="66"/>
                    <a:pt x="0" y="64"/>
                    <a:pt x="1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2" y="52"/>
                    <a:pt x="4" y="50"/>
                    <a:pt x="8" y="47"/>
                  </a:cubicBezTo>
                  <a:cubicBezTo>
                    <a:pt x="12" y="45"/>
                    <a:pt x="15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6"/>
                    <a:pt x="33" y="8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6" y="43"/>
                    <a:pt x="13" y="46"/>
                    <a:pt x="8" y="49"/>
                  </a:cubicBezTo>
                  <a:cubicBezTo>
                    <a:pt x="5" y="51"/>
                    <a:pt x="3" y="53"/>
                    <a:pt x="3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4"/>
                    <a:pt x="3" y="66"/>
                    <a:pt x="3" y="67"/>
                  </a:cubicBezTo>
                  <a:cubicBezTo>
                    <a:pt x="5" y="69"/>
                    <a:pt x="6" y="69"/>
                    <a:pt x="7" y="69"/>
                  </a:cubicBezTo>
                  <a:cubicBezTo>
                    <a:pt x="7" y="69"/>
                    <a:pt x="7" y="69"/>
                    <a:pt x="8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9" y="66"/>
                    <a:pt x="21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1"/>
                    <a:pt x="42" y="44"/>
                  </a:cubicBezTo>
                  <a:cubicBezTo>
                    <a:pt x="42" y="38"/>
                    <a:pt x="42" y="29"/>
                    <a:pt x="45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1" y="4"/>
                    <a:pt x="48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1" name="Freeform 652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21 w 32"/>
                <a:gd name="T17" fmla="*/ 3 h 16"/>
                <a:gd name="T18" fmla="*/ 30 w 32"/>
                <a:gd name="T19" fmla="*/ 7 h 16"/>
                <a:gd name="T20" fmla="*/ 32 w 32"/>
                <a:gd name="T21" fmla="*/ 8 h 16"/>
                <a:gd name="T22" fmla="*/ 31 w 32"/>
                <a:gd name="T23" fmla="*/ 11 h 16"/>
                <a:gd name="T24" fmla="*/ 31 w 32"/>
                <a:gd name="T25" fmla="*/ 16 h 16"/>
                <a:gd name="T26" fmla="*/ 27 w 32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9"/>
                    <a:pt x="15" y="6"/>
                    <a:pt x="15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3" y="5"/>
                    <a:pt x="26" y="6"/>
                    <a:pt x="30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2" name="Freeform 653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1 h 19"/>
                <a:gd name="T50" fmla="*/ 31 w 34"/>
                <a:gd name="T51" fmla="*/ 10 h 19"/>
                <a:gd name="T52" fmla="*/ 21 w 34"/>
                <a:gd name="T53" fmla="*/ 6 h 19"/>
                <a:gd name="T54" fmla="*/ 17 w 34"/>
                <a:gd name="T5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5" y="6"/>
                    <a:pt x="28" y="8"/>
                    <a:pt x="31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4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10"/>
                    <a:pt x="13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4"/>
                    <a:pt x="31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7" y="9"/>
                    <a:pt x="24" y="8"/>
                    <a:pt x="21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3" name="Freeform 654"/>
            <p:cNvSpPr>
              <a:spLocks/>
            </p:cNvSpPr>
            <p:nvPr/>
          </p:nvSpPr>
          <p:spPr bwMode="auto">
            <a:xfrm>
              <a:off x="7261165" y="2761026"/>
              <a:ext cx="110909" cy="509173"/>
            </a:xfrm>
            <a:custGeom>
              <a:avLst/>
              <a:gdLst>
                <a:gd name="T0" fmla="*/ 1 w 28"/>
                <a:gd name="T1" fmla="*/ 128 h 128"/>
                <a:gd name="T2" fmla="*/ 1 w 28"/>
                <a:gd name="T3" fmla="*/ 126 h 128"/>
                <a:gd name="T4" fmla="*/ 4 w 28"/>
                <a:gd name="T5" fmla="*/ 92 h 128"/>
                <a:gd name="T6" fmla="*/ 6 w 28"/>
                <a:gd name="T7" fmla="*/ 58 h 128"/>
                <a:gd name="T8" fmla="*/ 2 w 28"/>
                <a:gd name="T9" fmla="*/ 39 h 128"/>
                <a:gd name="T10" fmla="*/ 0 w 28"/>
                <a:gd name="T11" fmla="*/ 22 h 128"/>
                <a:gd name="T12" fmla="*/ 1 w 28"/>
                <a:gd name="T13" fmla="*/ 13 h 128"/>
                <a:gd name="T14" fmla="*/ 2 w 28"/>
                <a:gd name="T15" fmla="*/ 2 h 128"/>
                <a:gd name="T16" fmla="*/ 2 w 28"/>
                <a:gd name="T17" fmla="*/ 0 h 128"/>
                <a:gd name="T18" fmla="*/ 4 w 28"/>
                <a:gd name="T19" fmla="*/ 0 h 128"/>
                <a:gd name="T20" fmla="*/ 10 w 28"/>
                <a:gd name="T21" fmla="*/ 0 h 128"/>
                <a:gd name="T22" fmla="*/ 15 w 28"/>
                <a:gd name="T23" fmla="*/ 4 h 128"/>
                <a:gd name="T24" fmla="*/ 14 w 28"/>
                <a:gd name="T25" fmla="*/ 16 h 128"/>
                <a:gd name="T26" fmla="*/ 16 w 28"/>
                <a:gd name="T27" fmla="*/ 39 h 128"/>
                <a:gd name="T28" fmla="*/ 21 w 28"/>
                <a:gd name="T29" fmla="*/ 49 h 128"/>
                <a:gd name="T30" fmla="*/ 23 w 28"/>
                <a:gd name="T31" fmla="*/ 60 h 128"/>
                <a:gd name="T32" fmla="*/ 26 w 28"/>
                <a:gd name="T33" fmla="*/ 74 h 128"/>
                <a:gd name="T34" fmla="*/ 28 w 28"/>
                <a:gd name="T35" fmla="*/ 80 h 128"/>
                <a:gd name="T36" fmla="*/ 28 w 28"/>
                <a:gd name="T37" fmla="*/ 80 h 128"/>
                <a:gd name="T38" fmla="*/ 22 w 28"/>
                <a:gd name="T39" fmla="*/ 76 h 128"/>
                <a:gd name="T40" fmla="*/ 18 w 28"/>
                <a:gd name="T41" fmla="*/ 73 h 128"/>
                <a:gd name="T42" fmla="*/ 15 w 28"/>
                <a:gd name="T43" fmla="*/ 74 h 128"/>
                <a:gd name="T44" fmla="*/ 9 w 28"/>
                <a:gd name="T45" fmla="*/ 94 h 128"/>
                <a:gd name="T46" fmla="*/ 16 w 28"/>
                <a:gd name="T47" fmla="*/ 118 h 128"/>
                <a:gd name="T48" fmla="*/ 20 w 28"/>
                <a:gd name="T49" fmla="*/ 127 h 128"/>
                <a:gd name="T50" fmla="*/ 19 w 28"/>
                <a:gd name="T51" fmla="*/ 128 h 128"/>
                <a:gd name="T52" fmla="*/ 16 w 28"/>
                <a:gd name="T53" fmla="*/ 123 h 128"/>
                <a:gd name="T54" fmla="*/ 11 w 28"/>
                <a:gd name="T55" fmla="*/ 120 h 128"/>
                <a:gd name="T56" fmla="*/ 4 w 28"/>
                <a:gd name="T57" fmla="*/ 125 h 128"/>
                <a:gd name="T58" fmla="*/ 1 w 28"/>
                <a:gd name="T5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28">
                  <a:moveTo>
                    <a:pt x="1" y="128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6"/>
                    <a:pt x="2" y="105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8"/>
                    <a:pt x="28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9" y="76"/>
                    <a:pt x="7" y="83"/>
                    <a:pt x="9" y="94"/>
                  </a:cubicBezTo>
                  <a:cubicBezTo>
                    <a:pt x="9" y="104"/>
                    <a:pt x="12" y="113"/>
                    <a:pt x="16" y="118"/>
                  </a:cubicBezTo>
                  <a:cubicBezTo>
                    <a:pt x="19" y="121"/>
                    <a:pt x="20" y="125"/>
                    <a:pt x="20" y="127"/>
                  </a:cubicBezTo>
                  <a:cubicBezTo>
                    <a:pt x="20" y="128"/>
                    <a:pt x="19" y="128"/>
                    <a:pt x="19" y="128"/>
                  </a:cubicBezTo>
                  <a:cubicBezTo>
                    <a:pt x="19" y="128"/>
                    <a:pt x="18" y="127"/>
                    <a:pt x="16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8"/>
                    <a:pt x="1" y="128"/>
                    <a:pt x="1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4" name="Freeform 655"/>
            <p:cNvSpPr>
              <a:spLocks noEditPoints="1"/>
            </p:cNvSpPr>
            <p:nvPr/>
          </p:nvSpPr>
          <p:spPr bwMode="auto">
            <a:xfrm>
              <a:off x="7257804" y="2757665"/>
              <a:ext cx="122672" cy="520935"/>
            </a:xfrm>
            <a:custGeom>
              <a:avLst/>
              <a:gdLst>
                <a:gd name="T0" fmla="*/ 12 w 31"/>
                <a:gd name="T1" fmla="*/ 0 h 131"/>
                <a:gd name="T2" fmla="*/ 18 w 31"/>
                <a:gd name="T3" fmla="*/ 40 h 131"/>
                <a:gd name="T4" fmla="*/ 25 w 31"/>
                <a:gd name="T5" fmla="*/ 61 h 131"/>
                <a:gd name="T6" fmla="*/ 29 w 31"/>
                <a:gd name="T7" fmla="*/ 82 h 131"/>
                <a:gd name="T8" fmla="*/ 23 w 31"/>
                <a:gd name="T9" fmla="*/ 77 h 131"/>
                <a:gd name="T10" fmla="*/ 17 w 31"/>
                <a:gd name="T11" fmla="*/ 76 h 131"/>
                <a:gd name="T12" fmla="*/ 18 w 31"/>
                <a:gd name="T13" fmla="*/ 118 h 131"/>
                <a:gd name="T14" fmla="*/ 21 w 31"/>
                <a:gd name="T15" fmla="*/ 130 h 131"/>
                <a:gd name="T16" fmla="*/ 12 w 31"/>
                <a:gd name="T17" fmla="*/ 122 h 131"/>
                <a:gd name="T18" fmla="*/ 2 w 31"/>
                <a:gd name="T19" fmla="*/ 131 h 131"/>
                <a:gd name="T20" fmla="*/ 2 w 31"/>
                <a:gd name="T21" fmla="*/ 127 h 131"/>
                <a:gd name="T22" fmla="*/ 6 w 31"/>
                <a:gd name="T23" fmla="*/ 59 h 131"/>
                <a:gd name="T24" fmla="*/ 0 w 31"/>
                <a:gd name="T25" fmla="*/ 23 h 131"/>
                <a:gd name="T26" fmla="*/ 2 w 31"/>
                <a:gd name="T27" fmla="*/ 3 h 131"/>
                <a:gd name="T28" fmla="*/ 5 w 31"/>
                <a:gd name="T29" fmla="*/ 2 h 131"/>
                <a:gd name="T30" fmla="*/ 4 w 31"/>
                <a:gd name="T31" fmla="*/ 2 h 131"/>
                <a:gd name="T32" fmla="*/ 4 w 31"/>
                <a:gd name="T33" fmla="*/ 3 h 131"/>
                <a:gd name="T34" fmla="*/ 3 w 31"/>
                <a:gd name="T35" fmla="*/ 14 h 131"/>
                <a:gd name="T36" fmla="*/ 2 w 31"/>
                <a:gd name="T37" fmla="*/ 23 h 131"/>
                <a:gd name="T38" fmla="*/ 7 w 31"/>
                <a:gd name="T39" fmla="*/ 59 h 131"/>
                <a:gd name="T40" fmla="*/ 7 w 31"/>
                <a:gd name="T41" fmla="*/ 59 h 131"/>
                <a:gd name="T42" fmla="*/ 3 w 31"/>
                <a:gd name="T43" fmla="*/ 127 h 131"/>
                <a:gd name="T44" fmla="*/ 12 w 31"/>
                <a:gd name="T45" fmla="*/ 120 h 131"/>
                <a:gd name="T46" fmla="*/ 20 w 31"/>
                <a:gd name="T47" fmla="*/ 127 h 131"/>
                <a:gd name="T48" fmla="*/ 9 w 31"/>
                <a:gd name="T49" fmla="*/ 96 h 131"/>
                <a:gd name="T50" fmla="*/ 19 w 31"/>
                <a:gd name="T51" fmla="*/ 73 h 131"/>
                <a:gd name="T52" fmla="*/ 28 w 31"/>
                <a:gd name="T53" fmla="*/ 79 h 131"/>
                <a:gd name="T54" fmla="*/ 27 w 31"/>
                <a:gd name="T55" fmla="*/ 75 h 131"/>
                <a:gd name="T56" fmla="*/ 23 w 31"/>
                <a:gd name="T57" fmla="*/ 61 h 131"/>
                <a:gd name="T58" fmla="*/ 17 w 31"/>
                <a:gd name="T59" fmla="*/ 40 h 131"/>
                <a:gd name="T60" fmla="*/ 15 w 31"/>
                <a:gd name="T61" fmla="*/ 6 h 131"/>
                <a:gd name="T62" fmla="*/ 5 w 31"/>
                <a:gd name="T63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131">
                  <a:moveTo>
                    <a:pt x="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1" y="82"/>
                    <a:pt x="29" y="82"/>
                  </a:cubicBezTo>
                  <a:cubicBezTo>
                    <a:pt x="29" y="82"/>
                    <a:pt x="29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1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2" y="126"/>
                    <a:pt x="21" y="128"/>
                  </a:cubicBezTo>
                  <a:cubicBezTo>
                    <a:pt x="21" y="129"/>
                    <a:pt x="21" y="130"/>
                    <a:pt x="21" y="130"/>
                  </a:cubicBezTo>
                  <a:cubicBezTo>
                    <a:pt x="20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0"/>
                    <a:pt x="2" y="127"/>
                  </a:cubicBezTo>
                  <a:cubicBezTo>
                    <a:pt x="2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5" y="0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5"/>
                    <a:pt x="3" y="11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8" y="123"/>
                  </a:cubicBezTo>
                  <a:cubicBezTo>
                    <a:pt x="18" y="125"/>
                    <a:pt x="19" y="126"/>
                    <a:pt x="20" y="127"/>
                  </a:cubicBezTo>
                  <a:cubicBezTo>
                    <a:pt x="20" y="125"/>
                    <a:pt x="18" y="122"/>
                    <a:pt x="16" y="119"/>
                  </a:cubicBezTo>
                  <a:cubicBezTo>
                    <a:pt x="12" y="114"/>
                    <a:pt x="9" y="106"/>
                    <a:pt x="9" y="96"/>
                  </a:cubicBezTo>
                  <a:cubicBezTo>
                    <a:pt x="7" y="84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4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5" y="2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5" name="Freeform 656"/>
            <p:cNvSpPr>
              <a:spLocks/>
            </p:cNvSpPr>
            <p:nvPr/>
          </p:nvSpPr>
          <p:spPr bwMode="auto">
            <a:xfrm>
              <a:off x="2045091" y="-144450"/>
              <a:ext cx="7397280" cy="3723847"/>
            </a:xfrm>
            <a:custGeom>
              <a:avLst/>
              <a:gdLst>
                <a:gd name="T0" fmla="*/ 187 w 1862"/>
                <a:gd name="T1" fmla="*/ 912 h 937"/>
                <a:gd name="T2" fmla="*/ 117 w 1862"/>
                <a:gd name="T3" fmla="*/ 873 h 937"/>
                <a:gd name="T4" fmla="*/ 142 w 1862"/>
                <a:gd name="T5" fmla="*/ 830 h 937"/>
                <a:gd name="T6" fmla="*/ 45 w 1862"/>
                <a:gd name="T7" fmla="*/ 740 h 937"/>
                <a:gd name="T8" fmla="*/ 0 w 1862"/>
                <a:gd name="T9" fmla="*/ 647 h 937"/>
                <a:gd name="T10" fmla="*/ 9 w 1862"/>
                <a:gd name="T11" fmla="*/ 577 h 937"/>
                <a:gd name="T12" fmla="*/ 27 w 1862"/>
                <a:gd name="T13" fmla="*/ 392 h 937"/>
                <a:gd name="T14" fmla="*/ 66 w 1862"/>
                <a:gd name="T15" fmla="*/ 348 h 937"/>
                <a:gd name="T16" fmla="*/ 58 w 1862"/>
                <a:gd name="T17" fmla="*/ 406 h 937"/>
                <a:gd name="T18" fmla="*/ 122 w 1862"/>
                <a:gd name="T19" fmla="*/ 496 h 937"/>
                <a:gd name="T20" fmla="*/ 187 w 1862"/>
                <a:gd name="T21" fmla="*/ 439 h 937"/>
                <a:gd name="T22" fmla="*/ 214 w 1862"/>
                <a:gd name="T23" fmla="*/ 415 h 937"/>
                <a:gd name="T24" fmla="*/ 294 w 1862"/>
                <a:gd name="T25" fmla="*/ 374 h 937"/>
                <a:gd name="T26" fmla="*/ 374 w 1862"/>
                <a:gd name="T27" fmla="*/ 365 h 937"/>
                <a:gd name="T28" fmla="*/ 463 w 1862"/>
                <a:gd name="T29" fmla="*/ 330 h 937"/>
                <a:gd name="T30" fmla="*/ 517 w 1862"/>
                <a:gd name="T31" fmla="*/ 216 h 937"/>
                <a:gd name="T32" fmla="*/ 503 w 1862"/>
                <a:gd name="T33" fmla="*/ 419 h 937"/>
                <a:gd name="T34" fmla="*/ 567 w 1862"/>
                <a:gd name="T35" fmla="*/ 380 h 937"/>
                <a:gd name="T36" fmla="*/ 535 w 1862"/>
                <a:gd name="T37" fmla="*/ 299 h 937"/>
                <a:gd name="T38" fmla="*/ 567 w 1862"/>
                <a:gd name="T39" fmla="*/ 262 h 937"/>
                <a:gd name="T40" fmla="*/ 624 w 1862"/>
                <a:gd name="T41" fmla="*/ 261 h 937"/>
                <a:gd name="T42" fmla="*/ 611 w 1862"/>
                <a:gd name="T43" fmla="*/ 206 h 937"/>
                <a:gd name="T44" fmla="*/ 690 w 1862"/>
                <a:gd name="T45" fmla="*/ 123 h 937"/>
                <a:gd name="T46" fmla="*/ 835 w 1862"/>
                <a:gd name="T47" fmla="*/ 55 h 937"/>
                <a:gd name="T48" fmla="*/ 914 w 1862"/>
                <a:gd name="T49" fmla="*/ 55 h 937"/>
                <a:gd name="T50" fmla="*/ 950 w 1862"/>
                <a:gd name="T51" fmla="*/ 151 h 937"/>
                <a:gd name="T52" fmla="*/ 987 w 1862"/>
                <a:gd name="T53" fmla="*/ 179 h 937"/>
                <a:gd name="T54" fmla="*/ 1098 w 1862"/>
                <a:gd name="T55" fmla="*/ 214 h 937"/>
                <a:gd name="T56" fmla="*/ 1174 w 1862"/>
                <a:gd name="T57" fmla="*/ 279 h 937"/>
                <a:gd name="T58" fmla="*/ 1281 w 1862"/>
                <a:gd name="T59" fmla="*/ 263 h 937"/>
                <a:gd name="T60" fmla="*/ 1359 w 1862"/>
                <a:gd name="T61" fmla="*/ 241 h 937"/>
                <a:gd name="T62" fmla="*/ 1451 w 1862"/>
                <a:gd name="T63" fmla="*/ 288 h 937"/>
                <a:gd name="T64" fmla="*/ 1547 w 1862"/>
                <a:gd name="T65" fmla="*/ 332 h 937"/>
                <a:gd name="T66" fmla="*/ 1649 w 1862"/>
                <a:gd name="T67" fmla="*/ 316 h 937"/>
                <a:gd name="T68" fmla="*/ 1793 w 1862"/>
                <a:gd name="T69" fmla="*/ 381 h 937"/>
                <a:gd name="T70" fmla="*/ 1856 w 1862"/>
                <a:gd name="T71" fmla="*/ 435 h 937"/>
                <a:gd name="T72" fmla="*/ 1827 w 1862"/>
                <a:gd name="T73" fmla="*/ 476 h 937"/>
                <a:gd name="T74" fmla="*/ 1760 w 1862"/>
                <a:gd name="T75" fmla="*/ 433 h 937"/>
                <a:gd name="T76" fmla="*/ 1706 w 1862"/>
                <a:gd name="T77" fmla="*/ 481 h 937"/>
                <a:gd name="T78" fmla="*/ 1719 w 1862"/>
                <a:gd name="T79" fmla="*/ 527 h 937"/>
                <a:gd name="T80" fmla="*/ 1580 w 1862"/>
                <a:gd name="T81" fmla="*/ 591 h 937"/>
                <a:gd name="T82" fmla="*/ 1552 w 1862"/>
                <a:gd name="T83" fmla="*/ 643 h 937"/>
                <a:gd name="T84" fmla="*/ 1519 w 1862"/>
                <a:gd name="T85" fmla="*/ 726 h 937"/>
                <a:gd name="T86" fmla="*/ 1566 w 1862"/>
                <a:gd name="T87" fmla="*/ 558 h 937"/>
                <a:gd name="T88" fmla="*/ 1515 w 1862"/>
                <a:gd name="T89" fmla="*/ 553 h 937"/>
                <a:gd name="T90" fmla="*/ 1431 w 1862"/>
                <a:gd name="T91" fmla="*/ 616 h 937"/>
                <a:gd name="T92" fmla="*/ 1361 w 1862"/>
                <a:gd name="T93" fmla="*/ 610 h 937"/>
                <a:gd name="T94" fmla="*/ 1261 w 1862"/>
                <a:gd name="T95" fmla="*/ 727 h 937"/>
                <a:gd name="T96" fmla="*/ 1282 w 1862"/>
                <a:gd name="T97" fmla="*/ 836 h 937"/>
                <a:gd name="T98" fmla="*/ 1191 w 1862"/>
                <a:gd name="T99" fmla="*/ 905 h 937"/>
                <a:gd name="T100" fmla="*/ 1195 w 1862"/>
                <a:gd name="T101" fmla="*/ 832 h 937"/>
                <a:gd name="T102" fmla="*/ 1063 w 1862"/>
                <a:gd name="T103" fmla="*/ 746 h 937"/>
                <a:gd name="T104" fmla="*/ 1016 w 1862"/>
                <a:gd name="T105" fmla="*/ 795 h 937"/>
                <a:gd name="T106" fmla="*/ 849 w 1862"/>
                <a:gd name="T107" fmla="*/ 763 h 937"/>
                <a:gd name="T108" fmla="*/ 707 w 1862"/>
                <a:gd name="T109" fmla="*/ 800 h 937"/>
                <a:gd name="T110" fmla="*/ 606 w 1862"/>
                <a:gd name="T111" fmla="*/ 776 h 937"/>
                <a:gd name="T112" fmla="*/ 531 w 1862"/>
                <a:gd name="T113" fmla="*/ 717 h 937"/>
                <a:gd name="T114" fmla="*/ 480 w 1862"/>
                <a:gd name="T115" fmla="*/ 690 h 937"/>
                <a:gd name="T116" fmla="*/ 382 w 1862"/>
                <a:gd name="T117" fmla="*/ 744 h 937"/>
                <a:gd name="T118" fmla="*/ 372 w 1862"/>
                <a:gd name="T119" fmla="*/ 778 h 937"/>
                <a:gd name="T120" fmla="*/ 313 w 1862"/>
                <a:gd name="T121" fmla="*/ 779 h 937"/>
                <a:gd name="T122" fmla="*/ 235 w 1862"/>
                <a:gd name="T123" fmla="*/ 786 h 937"/>
                <a:gd name="T124" fmla="*/ 241 w 1862"/>
                <a:gd name="T125" fmla="*/ 848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2" h="937">
                  <a:moveTo>
                    <a:pt x="233" y="937"/>
                  </a:moveTo>
                  <a:cubicBezTo>
                    <a:pt x="232" y="937"/>
                    <a:pt x="228" y="934"/>
                    <a:pt x="224" y="932"/>
                  </a:cubicBezTo>
                  <a:cubicBezTo>
                    <a:pt x="220" y="928"/>
                    <a:pt x="220" y="928"/>
                    <a:pt x="220" y="928"/>
                  </a:cubicBezTo>
                  <a:cubicBezTo>
                    <a:pt x="214" y="924"/>
                    <a:pt x="214" y="924"/>
                    <a:pt x="214" y="924"/>
                  </a:cubicBezTo>
                  <a:cubicBezTo>
                    <a:pt x="212" y="921"/>
                    <a:pt x="212" y="921"/>
                    <a:pt x="212" y="921"/>
                  </a:cubicBezTo>
                  <a:cubicBezTo>
                    <a:pt x="211" y="918"/>
                    <a:pt x="211" y="918"/>
                    <a:pt x="211" y="918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07" y="917"/>
                    <a:pt x="207" y="917"/>
                    <a:pt x="207" y="917"/>
                  </a:cubicBezTo>
                  <a:cubicBezTo>
                    <a:pt x="203" y="917"/>
                    <a:pt x="203" y="917"/>
                    <a:pt x="203" y="917"/>
                  </a:cubicBezTo>
                  <a:cubicBezTo>
                    <a:pt x="201" y="915"/>
                    <a:pt x="198" y="914"/>
                    <a:pt x="196" y="914"/>
                  </a:cubicBezTo>
                  <a:cubicBezTo>
                    <a:pt x="196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0" y="917"/>
                    <a:pt x="190" y="917"/>
                    <a:pt x="190" y="917"/>
                  </a:cubicBezTo>
                  <a:cubicBezTo>
                    <a:pt x="188" y="915"/>
                    <a:pt x="188" y="915"/>
                    <a:pt x="188" y="915"/>
                  </a:cubicBezTo>
                  <a:cubicBezTo>
                    <a:pt x="188" y="912"/>
                    <a:pt x="188" y="912"/>
                    <a:pt x="188" y="912"/>
                  </a:cubicBezTo>
                  <a:cubicBezTo>
                    <a:pt x="187" y="912"/>
                    <a:pt x="187" y="912"/>
                    <a:pt x="187" y="912"/>
                  </a:cubicBezTo>
                  <a:cubicBezTo>
                    <a:pt x="187" y="911"/>
                    <a:pt x="187" y="911"/>
                    <a:pt x="187" y="911"/>
                  </a:cubicBezTo>
                  <a:cubicBezTo>
                    <a:pt x="183" y="910"/>
                    <a:pt x="183" y="910"/>
                    <a:pt x="183" y="910"/>
                  </a:cubicBezTo>
                  <a:cubicBezTo>
                    <a:pt x="180" y="911"/>
                    <a:pt x="180" y="911"/>
                    <a:pt x="180" y="911"/>
                  </a:cubicBezTo>
                  <a:cubicBezTo>
                    <a:pt x="179" y="909"/>
                    <a:pt x="179" y="909"/>
                    <a:pt x="179" y="909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1" y="907"/>
                    <a:pt x="171" y="907"/>
                    <a:pt x="171" y="907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61" y="903"/>
                    <a:pt x="161" y="903"/>
                    <a:pt x="161" y="903"/>
                  </a:cubicBezTo>
                  <a:cubicBezTo>
                    <a:pt x="155" y="901"/>
                    <a:pt x="155" y="901"/>
                    <a:pt x="155" y="901"/>
                  </a:cubicBezTo>
                  <a:cubicBezTo>
                    <a:pt x="149" y="901"/>
                    <a:pt x="144" y="900"/>
                    <a:pt x="138" y="897"/>
                  </a:cubicBezTo>
                  <a:cubicBezTo>
                    <a:pt x="135" y="895"/>
                    <a:pt x="135" y="895"/>
                    <a:pt x="135" y="895"/>
                  </a:cubicBezTo>
                  <a:cubicBezTo>
                    <a:pt x="127" y="889"/>
                    <a:pt x="127" y="889"/>
                    <a:pt x="127" y="889"/>
                  </a:cubicBezTo>
                  <a:cubicBezTo>
                    <a:pt x="118" y="883"/>
                    <a:pt x="118" y="883"/>
                    <a:pt x="118" y="883"/>
                  </a:cubicBezTo>
                  <a:cubicBezTo>
                    <a:pt x="111" y="878"/>
                    <a:pt x="111" y="878"/>
                    <a:pt x="111" y="878"/>
                  </a:cubicBezTo>
                  <a:cubicBezTo>
                    <a:pt x="110" y="877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0"/>
                    <a:pt x="119" y="868"/>
                  </a:cubicBezTo>
                  <a:cubicBezTo>
                    <a:pt x="119" y="866"/>
                    <a:pt x="120" y="864"/>
                    <a:pt x="120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0"/>
                    <a:pt x="125" y="860"/>
                    <a:pt x="125" y="860"/>
                  </a:cubicBezTo>
                  <a:cubicBezTo>
                    <a:pt x="125" y="860"/>
                    <a:pt x="125" y="860"/>
                    <a:pt x="125" y="859"/>
                  </a:cubicBezTo>
                  <a:cubicBezTo>
                    <a:pt x="125" y="858"/>
                    <a:pt x="124" y="857"/>
                    <a:pt x="122" y="855"/>
                  </a:cubicBezTo>
                  <a:cubicBezTo>
                    <a:pt x="119" y="851"/>
                    <a:pt x="119" y="851"/>
                    <a:pt x="119" y="851"/>
                  </a:cubicBezTo>
                  <a:cubicBezTo>
                    <a:pt x="120" y="851"/>
                    <a:pt x="121" y="851"/>
                    <a:pt x="124" y="851"/>
                  </a:cubicBezTo>
                  <a:cubicBezTo>
                    <a:pt x="127" y="851"/>
                    <a:pt x="129" y="849"/>
                    <a:pt x="133" y="846"/>
                  </a:cubicBezTo>
                  <a:cubicBezTo>
                    <a:pt x="136" y="844"/>
                    <a:pt x="137" y="843"/>
                    <a:pt x="137" y="841"/>
                  </a:cubicBezTo>
                  <a:cubicBezTo>
                    <a:pt x="137" y="841"/>
                    <a:pt x="136" y="840"/>
                    <a:pt x="135" y="840"/>
                  </a:cubicBezTo>
                  <a:cubicBezTo>
                    <a:pt x="127" y="841"/>
                    <a:pt x="127" y="841"/>
                    <a:pt x="127" y="841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4" y="837"/>
                    <a:pt x="124" y="837"/>
                    <a:pt x="124" y="837"/>
                  </a:cubicBezTo>
                  <a:cubicBezTo>
                    <a:pt x="124" y="835"/>
                    <a:pt x="124" y="833"/>
                    <a:pt x="127" y="833"/>
                  </a:cubicBezTo>
                  <a:cubicBezTo>
                    <a:pt x="135" y="832"/>
                    <a:pt x="135" y="832"/>
                    <a:pt x="135" y="832"/>
                  </a:cubicBezTo>
                  <a:cubicBezTo>
                    <a:pt x="139" y="832"/>
                    <a:pt x="141" y="831"/>
                    <a:pt x="142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29"/>
                    <a:pt x="144" y="824"/>
                    <a:pt x="140" y="819"/>
                  </a:cubicBezTo>
                  <a:cubicBezTo>
                    <a:pt x="140" y="818"/>
                    <a:pt x="140" y="816"/>
                    <a:pt x="140" y="814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6"/>
                    <a:pt x="145" y="804"/>
                    <a:pt x="144" y="803"/>
                  </a:cubicBezTo>
                  <a:cubicBezTo>
                    <a:pt x="142" y="801"/>
                    <a:pt x="140" y="798"/>
                    <a:pt x="135" y="796"/>
                  </a:cubicBezTo>
                  <a:cubicBezTo>
                    <a:pt x="132" y="795"/>
                    <a:pt x="132" y="795"/>
                    <a:pt x="132" y="795"/>
                  </a:cubicBezTo>
                  <a:cubicBezTo>
                    <a:pt x="126" y="792"/>
                    <a:pt x="120" y="789"/>
                    <a:pt x="116" y="788"/>
                  </a:cubicBezTo>
                  <a:cubicBezTo>
                    <a:pt x="97" y="785"/>
                    <a:pt x="97" y="785"/>
                    <a:pt x="97" y="785"/>
                  </a:cubicBezTo>
                  <a:cubicBezTo>
                    <a:pt x="93" y="785"/>
                    <a:pt x="90" y="783"/>
                    <a:pt x="88" y="779"/>
                  </a:cubicBezTo>
                  <a:cubicBezTo>
                    <a:pt x="82" y="767"/>
                    <a:pt x="82" y="767"/>
                    <a:pt x="82" y="767"/>
                  </a:cubicBezTo>
                  <a:cubicBezTo>
                    <a:pt x="79" y="762"/>
                    <a:pt x="77" y="758"/>
                    <a:pt x="75" y="756"/>
                  </a:cubicBezTo>
                  <a:cubicBezTo>
                    <a:pt x="72" y="752"/>
                    <a:pt x="68" y="750"/>
                    <a:pt x="63" y="750"/>
                  </a:cubicBezTo>
                  <a:cubicBezTo>
                    <a:pt x="55" y="751"/>
                    <a:pt x="55" y="751"/>
                    <a:pt x="55" y="751"/>
                  </a:cubicBezTo>
                  <a:cubicBezTo>
                    <a:pt x="49" y="751"/>
                    <a:pt x="49" y="751"/>
                    <a:pt x="49" y="751"/>
                  </a:cubicBezTo>
                  <a:cubicBezTo>
                    <a:pt x="48" y="750"/>
                    <a:pt x="48" y="750"/>
                    <a:pt x="48" y="750"/>
                  </a:cubicBezTo>
                  <a:cubicBezTo>
                    <a:pt x="48" y="747"/>
                    <a:pt x="48" y="745"/>
                    <a:pt x="47" y="743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6" y="736"/>
                    <a:pt x="57" y="735"/>
                    <a:pt x="58" y="734"/>
                  </a:cubicBezTo>
                  <a:cubicBezTo>
                    <a:pt x="58" y="732"/>
                    <a:pt x="57" y="728"/>
                    <a:pt x="54" y="723"/>
                  </a:cubicBezTo>
                  <a:cubicBezTo>
                    <a:pt x="45" y="710"/>
                    <a:pt x="45" y="710"/>
                    <a:pt x="45" y="710"/>
                  </a:cubicBezTo>
                  <a:cubicBezTo>
                    <a:pt x="40" y="703"/>
                    <a:pt x="40" y="703"/>
                    <a:pt x="40" y="703"/>
                  </a:cubicBezTo>
                  <a:cubicBezTo>
                    <a:pt x="40" y="692"/>
                    <a:pt x="40" y="692"/>
                    <a:pt x="40" y="692"/>
                  </a:cubicBezTo>
                  <a:cubicBezTo>
                    <a:pt x="39" y="687"/>
                    <a:pt x="37" y="684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2" y="683"/>
                    <a:pt x="17" y="681"/>
                    <a:pt x="8" y="676"/>
                  </a:cubicBezTo>
                  <a:cubicBezTo>
                    <a:pt x="7" y="675"/>
                    <a:pt x="7" y="675"/>
                    <a:pt x="7" y="675"/>
                  </a:cubicBezTo>
                  <a:cubicBezTo>
                    <a:pt x="7" y="672"/>
                    <a:pt x="7" y="672"/>
                    <a:pt x="7" y="672"/>
                  </a:cubicBezTo>
                  <a:cubicBezTo>
                    <a:pt x="7" y="669"/>
                    <a:pt x="7" y="667"/>
                    <a:pt x="5" y="665"/>
                  </a:cubicBezTo>
                  <a:cubicBezTo>
                    <a:pt x="2" y="661"/>
                    <a:pt x="1" y="655"/>
                    <a:pt x="0" y="647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7" y="599"/>
                    <a:pt x="7" y="599"/>
                    <a:pt x="7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6" y="597"/>
                    <a:pt x="16" y="597"/>
                    <a:pt x="16" y="597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8" y="596"/>
                    <a:pt x="30" y="596"/>
                    <a:pt x="31" y="594"/>
                  </a:cubicBezTo>
                  <a:cubicBezTo>
                    <a:pt x="31" y="593"/>
                    <a:pt x="31" y="592"/>
                    <a:pt x="29" y="591"/>
                  </a:cubicBezTo>
                  <a:cubicBezTo>
                    <a:pt x="28" y="590"/>
                    <a:pt x="24" y="589"/>
                    <a:pt x="20" y="588"/>
                  </a:cubicBezTo>
                  <a:cubicBezTo>
                    <a:pt x="11" y="587"/>
                    <a:pt x="11" y="587"/>
                    <a:pt x="11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5"/>
                    <a:pt x="10" y="584"/>
                  </a:cubicBezTo>
                  <a:cubicBezTo>
                    <a:pt x="10" y="580"/>
                    <a:pt x="10" y="578"/>
                    <a:pt x="9" y="577"/>
                  </a:cubicBezTo>
                  <a:cubicBezTo>
                    <a:pt x="9" y="576"/>
                    <a:pt x="9" y="576"/>
                    <a:pt x="9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10" y="574"/>
                    <a:pt x="13" y="569"/>
                    <a:pt x="23" y="560"/>
                  </a:cubicBezTo>
                  <a:cubicBezTo>
                    <a:pt x="41" y="537"/>
                    <a:pt x="41" y="537"/>
                    <a:pt x="41" y="537"/>
                  </a:cubicBezTo>
                  <a:cubicBezTo>
                    <a:pt x="44" y="532"/>
                    <a:pt x="45" y="528"/>
                    <a:pt x="45" y="525"/>
                  </a:cubicBezTo>
                  <a:cubicBezTo>
                    <a:pt x="45" y="521"/>
                    <a:pt x="43" y="517"/>
                    <a:pt x="39" y="512"/>
                  </a:cubicBezTo>
                  <a:cubicBezTo>
                    <a:pt x="34" y="509"/>
                    <a:pt x="34" y="509"/>
                    <a:pt x="34" y="509"/>
                  </a:cubicBezTo>
                  <a:cubicBezTo>
                    <a:pt x="31" y="504"/>
                    <a:pt x="31" y="504"/>
                    <a:pt x="31" y="504"/>
                  </a:cubicBezTo>
                  <a:cubicBezTo>
                    <a:pt x="31" y="499"/>
                    <a:pt x="31" y="499"/>
                    <a:pt x="31" y="499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2"/>
                    <a:pt x="33" y="488"/>
                    <a:pt x="30" y="484"/>
                  </a:cubicBezTo>
                  <a:cubicBezTo>
                    <a:pt x="27" y="477"/>
                    <a:pt x="26" y="471"/>
                    <a:pt x="27" y="464"/>
                  </a:cubicBezTo>
                  <a:cubicBezTo>
                    <a:pt x="28" y="454"/>
                    <a:pt x="28" y="454"/>
                    <a:pt x="28" y="454"/>
                  </a:cubicBezTo>
                  <a:cubicBezTo>
                    <a:pt x="28" y="442"/>
                    <a:pt x="28" y="442"/>
                    <a:pt x="28" y="442"/>
                  </a:cubicBezTo>
                  <a:cubicBezTo>
                    <a:pt x="28" y="439"/>
                    <a:pt x="26" y="434"/>
                    <a:pt x="23" y="427"/>
                  </a:cubicBezTo>
                  <a:cubicBezTo>
                    <a:pt x="20" y="421"/>
                    <a:pt x="18" y="416"/>
                    <a:pt x="19" y="413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7" y="398"/>
                    <a:pt x="28" y="394"/>
                    <a:pt x="27" y="392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4" y="387"/>
                    <a:pt x="24" y="387"/>
                    <a:pt x="24" y="387"/>
                  </a:cubicBezTo>
                  <a:cubicBezTo>
                    <a:pt x="19" y="383"/>
                    <a:pt x="19" y="383"/>
                    <a:pt x="19" y="383"/>
                  </a:cubicBezTo>
                  <a:cubicBezTo>
                    <a:pt x="16" y="379"/>
                    <a:pt x="14" y="375"/>
                    <a:pt x="13" y="370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6" y="354"/>
                    <a:pt x="20" y="351"/>
                    <a:pt x="23" y="347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6" y="331"/>
                    <a:pt x="36" y="331"/>
                    <a:pt x="36" y="331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51" y="319"/>
                    <a:pt x="51" y="319"/>
                    <a:pt x="51" y="319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30"/>
                    <a:pt x="55" y="334"/>
                    <a:pt x="57" y="334"/>
                  </a:cubicBezTo>
                  <a:cubicBezTo>
                    <a:pt x="60" y="335"/>
                    <a:pt x="63" y="337"/>
                    <a:pt x="65" y="341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70" y="343"/>
                    <a:pt x="73" y="341"/>
                    <a:pt x="78" y="341"/>
                  </a:cubicBezTo>
                  <a:cubicBezTo>
                    <a:pt x="83" y="341"/>
                    <a:pt x="90" y="343"/>
                    <a:pt x="97" y="348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7" y="363"/>
                    <a:pt x="120" y="367"/>
                    <a:pt x="123" y="371"/>
                  </a:cubicBezTo>
                  <a:cubicBezTo>
                    <a:pt x="126" y="375"/>
                    <a:pt x="126" y="375"/>
                    <a:pt x="126" y="375"/>
                  </a:cubicBezTo>
                  <a:cubicBezTo>
                    <a:pt x="135" y="379"/>
                    <a:pt x="135" y="379"/>
                    <a:pt x="135" y="379"/>
                  </a:cubicBezTo>
                  <a:cubicBezTo>
                    <a:pt x="145" y="383"/>
                    <a:pt x="150" y="388"/>
                    <a:pt x="154" y="392"/>
                  </a:cubicBezTo>
                  <a:cubicBezTo>
                    <a:pt x="154" y="392"/>
                    <a:pt x="154" y="392"/>
                    <a:pt x="154" y="393"/>
                  </a:cubicBezTo>
                  <a:cubicBezTo>
                    <a:pt x="154" y="394"/>
                    <a:pt x="154" y="395"/>
                    <a:pt x="154" y="396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7" y="412"/>
                    <a:pt x="157" y="418"/>
                    <a:pt x="154" y="421"/>
                  </a:cubicBezTo>
                  <a:cubicBezTo>
                    <a:pt x="146" y="428"/>
                    <a:pt x="140" y="433"/>
                    <a:pt x="137" y="434"/>
                  </a:cubicBezTo>
                  <a:cubicBezTo>
                    <a:pt x="133" y="436"/>
                    <a:pt x="129" y="437"/>
                    <a:pt x="124" y="437"/>
                  </a:cubicBezTo>
                  <a:cubicBezTo>
                    <a:pt x="117" y="437"/>
                    <a:pt x="113" y="435"/>
                    <a:pt x="110" y="433"/>
                  </a:cubicBezTo>
                  <a:cubicBezTo>
                    <a:pt x="85" y="424"/>
                    <a:pt x="85" y="424"/>
                    <a:pt x="85" y="424"/>
                  </a:cubicBezTo>
                  <a:cubicBezTo>
                    <a:pt x="74" y="419"/>
                    <a:pt x="68" y="415"/>
                    <a:pt x="66" y="412"/>
                  </a:cubicBezTo>
                  <a:cubicBezTo>
                    <a:pt x="65" y="409"/>
                    <a:pt x="63" y="407"/>
                    <a:pt x="60" y="406"/>
                  </a:cubicBezTo>
                  <a:cubicBezTo>
                    <a:pt x="59" y="406"/>
                    <a:pt x="59" y="406"/>
                    <a:pt x="58" y="406"/>
                  </a:cubicBezTo>
                  <a:cubicBezTo>
                    <a:pt x="55" y="406"/>
                    <a:pt x="54" y="408"/>
                    <a:pt x="53" y="410"/>
                  </a:cubicBezTo>
                  <a:cubicBezTo>
                    <a:pt x="52" y="414"/>
                    <a:pt x="59" y="421"/>
                    <a:pt x="64" y="426"/>
                  </a:cubicBezTo>
                  <a:cubicBezTo>
                    <a:pt x="78" y="438"/>
                    <a:pt x="78" y="438"/>
                    <a:pt x="78" y="438"/>
                  </a:cubicBezTo>
                  <a:cubicBezTo>
                    <a:pt x="80" y="440"/>
                    <a:pt x="80" y="441"/>
                    <a:pt x="80" y="445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7" y="459"/>
                    <a:pt x="77" y="465"/>
                    <a:pt x="80" y="468"/>
                  </a:cubicBezTo>
                  <a:cubicBezTo>
                    <a:pt x="81" y="475"/>
                    <a:pt x="81" y="475"/>
                    <a:pt x="81" y="475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8" y="485"/>
                    <a:pt x="88" y="485"/>
                    <a:pt x="88" y="485"/>
                  </a:cubicBezTo>
                  <a:cubicBezTo>
                    <a:pt x="96" y="488"/>
                    <a:pt x="96" y="488"/>
                    <a:pt x="96" y="488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5" y="498"/>
                    <a:pt x="109" y="499"/>
                    <a:pt x="113" y="499"/>
                  </a:cubicBezTo>
                  <a:cubicBezTo>
                    <a:pt x="114" y="499"/>
                    <a:pt x="116" y="499"/>
                    <a:pt x="117" y="499"/>
                  </a:cubicBezTo>
                  <a:cubicBezTo>
                    <a:pt x="120" y="499"/>
                    <a:pt x="121" y="497"/>
                    <a:pt x="122" y="496"/>
                  </a:cubicBezTo>
                  <a:cubicBezTo>
                    <a:pt x="123" y="494"/>
                    <a:pt x="123" y="491"/>
                    <a:pt x="122" y="488"/>
                  </a:cubicBezTo>
                  <a:cubicBezTo>
                    <a:pt x="120" y="485"/>
                    <a:pt x="118" y="484"/>
                    <a:pt x="115" y="482"/>
                  </a:cubicBezTo>
                  <a:cubicBezTo>
                    <a:pt x="111" y="481"/>
                    <a:pt x="108" y="480"/>
                    <a:pt x="106" y="478"/>
                  </a:cubicBezTo>
                  <a:cubicBezTo>
                    <a:pt x="105" y="476"/>
                    <a:pt x="104" y="474"/>
                    <a:pt x="104" y="470"/>
                  </a:cubicBezTo>
                  <a:cubicBezTo>
                    <a:pt x="105" y="465"/>
                    <a:pt x="106" y="465"/>
                    <a:pt x="107" y="465"/>
                  </a:cubicBezTo>
                  <a:cubicBezTo>
                    <a:pt x="107" y="465"/>
                    <a:pt x="107" y="465"/>
                    <a:pt x="108" y="465"/>
                  </a:cubicBezTo>
                  <a:cubicBezTo>
                    <a:pt x="118" y="470"/>
                    <a:pt x="118" y="470"/>
                    <a:pt x="118" y="470"/>
                  </a:cubicBezTo>
                  <a:cubicBezTo>
                    <a:pt x="135" y="478"/>
                    <a:pt x="135" y="478"/>
                    <a:pt x="135" y="478"/>
                  </a:cubicBezTo>
                  <a:cubicBezTo>
                    <a:pt x="139" y="479"/>
                    <a:pt x="143" y="480"/>
                    <a:pt x="145" y="480"/>
                  </a:cubicBezTo>
                  <a:cubicBezTo>
                    <a:pt x="147" y="480"/>
                    <a:pt x="148" y="480"/>
                    <a:pt x="149" y="478"/>
                  </a:cubicBezTo>
                  <a:cubicBezTo>
                    <a:pt x="150" y="476"/>
                    <a:pt x="149" y="472"/>
                    <a:pt x="144" y="465"/>
                  </a:cubicBezTo>
                  <a:cubicBezTo>
                    <a:pt x="140" y="460"/>
                    <a:pt x="140" y="455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3" y="433"/>
                  </a:cubicBezTo>
                  <a:cubicBezTo>
                    <a:pt x="166" y="429"/>
                    <a:pt x="168" y="427"/>
                    <a:pt x="170" y="427"/>
                  </a:cubicBezTo>
                  <a:cubicBezTo>
                    <a:pt x="171" y="427"/>
                    <a:pt x="171" y="427"/>
                    <a:pt x="171" y="427"/>
                  </a:cubicBezTo>
                  <a:cubicBezTo>
                    <a:pt x="172" y="427"/>
                    <a:pt x="175" y="429"/>
                    <a:pt x="179" y="432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90" y="438"/>
                    <a:pt x="191" y="435"/>
                    <a:pt x="193" y="428"/>
                  </a:cubicBezTo>
                  <a:cubicBezTo>
                    <a:pt x="193" y="423"/>
                    <a:pt x="193" y="417"/>
                    <a:pt x="193" y="414"/>
                  </a:cubicBezTo>
                  <a:cubicBezTo>
                    <a:pt x="189" y="405"/>
                    <a:pt x="189" y="405"/>
                    <a:pt x="189" y="405"/>
                  </a:cubicBezTo>
                  <a:cubicBezTo>
                    <a:pt x="187" y="402"/>
                    <a:pt x="187" y="400"/>
                    <a:pt x="188" y="399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2" y="384"/>
                    <a:pt x="193" y="379"/>
                    <a:pt x="190" y="372"/>
                  </a:cubicBezTo>
                  <a:cubicBezTo>
                    <a:pt x="188" y="367"/>
                    <a:pt x="188" y="365"/>
                    <a:pt x="189" y="364"/>
                  </a:cubicBezTo>
                  <a:cubicBezTo>
                    <a:pt x="189" y="364"/>
                    <a:pt x="189" y="364"/>
                    <a:pt x="189" y="364"/>
                  </a:cubicBezTo>
                  <a:cubicBezTo>
                    <a:pt x="190" y="364"/>
                    <a:pt x="191" y="365"/>
                    <a:pt x="193" y="365"/>
                  </a:cubicBezTo>
                  <a:cubicBezTo>
                    <a:pt x="202" y="366"/>
                    <a:pt x="202" y="366"/>
                    <a:pt x="202" y="366"/>
                  </a:cubicBezTo>
                  <a:cubicBezTo>
                    <a:pt x="207" y="368"/>
                    <a:pt x="207" y="368"/>
                    <a:pt x="207" y="368"/>
                  </a:cubicBezTo>
                  <a:cubicBezTo>
                    <a:pt x="212" y="376"/>
                    <a:pt x="212" y="376"/>
                    <a:pt x="212" y="376"/>
                  </a:cubicBezTo>
                  <a:cubicBezTo>
                    <a:pt x="216" y="383"/>
                    <a:pt x="216" y="383"/>
                    <a:pt x="216" y="383"/>
                  </a:cubicBezTo>
                  <a:cubicBezTo>
                    <a:pt x="217" y="384"/>
                    <a:pt x="216" y="385"/>
                    <a:pt x="216" y="386"/>
                  </a:cubicBezTo>
                  <a:cubicBezTo>
                    <a:pt x="211" y="389"/>
                    <a:pt x="211" y="389"/>
                    <a:pt x="211" y="389"/>
                  </a:cubicBezTo>
                  <a:cubicBezTo>
                    <a:pt x="205" y="392"/>
                    <a:pt x="200" y="397"/>
                    <a:pt x="199" y="400"/>
                  </a:cubicBezTo>
                  <a:cubicBezTo>
                    <a:pt x="198" y="402"/>
                    <a:pt x="198" y="405"/>
                    <a:pt x="203" y="409"/>
                  </a:cubicBezTo>
                  <a:cubicBezTo>
                    <a:pt x="206" y="412"/>
                    <a:pt x="210" y="414"/>
                    <a:pt x="214" y="415"/>
                  </a:cubicBezTo>
                  <a:cubicBezTo>
                    <a:pt x="216" y="416"/>
                    <a:pt x="217" y="416"/>
                    <a:pt x="218" y="416"/>
                  </a:cubicBezTo>
                  <a:cubicBezTo>
                    <a:pt x="222" y="416"/>
                    <a:pt x="225" y="415"/>
                    <a:pt x="228" y="413"/>
                  </a:cubicBezTo>
                  <a:cubicBezTo>
                    <a:pt x="233" y="410"/>
                    <a:pt x="235" y="405"/>
                    <a:pt x="236" y="397"/>
                  </a:cubicBezTo>
                  <a:cubicBezTo>
                    <a:pt x="236" y="394"/>
                    <a:pt x="247" y="387"/>
                    <a:pt x="251" y="38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0"/>
                    <a:pt x="278" y="368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4"/>
                    <a:pt x="284" y="366"/>
                  </a:cubicBezTo>
                  <a:cubicBezTo>
                    <a:pt x="284" y="367"/>
                    <a:pt x="284" y="369"/>
                    <a:pt x="284" y="370"/>
                  </a:cubicBezTo>
                  <a:cubicBezTo>
                    <a:pt x="284" y="371"/>
                    <a:pt x="285" y="371"/>
                    <a:pt x="286" y="371"/>
                  </a:cubicBezTo>
                  <a:cubicBezTo>
                    <a:pt x="286" y="371"/>
                    <a:pt x="287" y="371"/>
                    <a:pt x="287" y="371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1" y="355"/>
                    <a:pt x="301" y="360"/>
                  </a:cubicBezTo>
                  <a:cubicBezTo>
                    <a:pt x="301" y="365"/>
                    <a:pt x="300" y="368"/>
                    <a:pt x="300" y="369"/>
                  </a:cubicBezTo>
                  <a:cubicBezTo>
                    <a:pt x="296" y="371"/>
                    <a:pt x="294" y="373"/>
                    <a:pt x="294" y="374"/>
                  </a:cubicBezTo>
                  <a:cubicBezTo>
                    <a:pt x="295" y="376"/>
                    <a:pt x="297" y="376"/>
                    <a:pt x="299" y="376"/>
                  </a:cubicBezTo>
                  <a:cubicBezTo>
                    <a:pt x="307" y="377"/>
                    <a:pt x="307" y="377"/>
                    <a:pt x="307" y="377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2" y="377"/>
                    <a:pt x="312" y="377"/>
                    <a:pt x="312" y="377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1" y="366"/>
                    <a:pt x="325" y="363"/>
                    <a:pt x="327" y="363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39" y="366"/>
                    <a:pt x="340" y="366"/>
                    <a:pt x="342" y="366"/>
                  </a:cubicBezTo>
                  <a:cubicBezTo>
                    <a:pt x="343" y="366"/>
                    <a:pt x="344" y="366"/>
                    <a:pt x="345" y="365"/>
                  </a:cubicBezTo>
                  <a:cubicBezTo>
                    <a:pt x="350" y="357"/>
                    <a:pt x="350" y="357"/>
                    <a:pt x="350" y="357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63" y="353"/>
                    <a:pt x="363" y="353"/>
                    <a:pt x="363" y="353"/>
                  </a:cubicBezTo>
                  <a:cubicBezTo>
                    <a:pt x="363" y="354"/>
                    <a:pt x="363" y="355"/>
                    <a:pt x="362" y="357"/>
                  </a:cubicBezTo>
                  <a:cubicBezTo>
                    <a:pt x="361" y="363"/>
                    <a:pt x="361" y="363"/>
                    <a:pt x="361" y="363"/>
                  </a:cubicBezTo>
                  <a:cubicBezTo>
                    <a:pt x="360" y="366"/>
                    <a:pt x="361" y="368"/>
                    <a:pt x="363" y="370"/>
                  </a:cubicBezTo>
                  <a:cubicBezTo>
                    <a:pt x="365" y="372"/>
                    <a:pt x="366" y="372"/>
                    <a:pt x="368" y="372"/>
                  </a:cubicBezTo>
                  <a:cubicBezTo>
                    <a:pt x="370" y="372"/>
                    <a:pt x="371" y="371"/>
                    <a:pt x="372" y="370"/>
                  </a:cubicBezTo>
                  <a:cubicBezTo>
                    <a:pt x="374" y="365"/>
                    <a:pt x="374" y="365"/>
                    <a:pt x="374" y="365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2" y="358"/>
                    <a:pt x="382" y="358"/>
                    <a:pt x="382" y="358"/>
                  </a:cubicBezTo>
                  <a:cubicBezTo>
                    <a:pt x="384" y="356"/>
                    <a:pt x="385" y="353"/>
                    <a:pt x="384" y="349"/>
                  </a:cubicBezTo>
                  <a:cubicBezTo>
                    <a:pt x="379" y="338"/>
                    <a:pt x="379" y="338"/>
                    <a:pt x="379" y="338"/>
                  </a:cubicBezTo>
                  <a:cubicBezTo>
                    <a:pt x="378" y="334"/>
                    <a:pt x="379" y="331"/>
                    <a:pt x="381" y="329"/>
                  </a:cubicBezTo>
                  <a:cubicBezTo>
                    <a:pt x="383" y="326"/>
                    <a:pt x="385" y="325"/>
                    <a:pt x="390" y="325"/>
                  </a:cubicBezTo>
                  <a:cubicBezTo>
                    <a:pt x="393" y="325"/>
                    <a:pt x="397" y="325"/>
                    <a:pt x="402" y="327"/>
                  </a:cubicBezTo>
                  <a:cubicBezTo>
                    <a:pt x="411" y="328"/>
                    <a:pt x="420" y="332"/>
                    <a:pt x="430" y="339"/>
                  </a:cubicBezTo>
                  <a:cubicBezTo>
                    <a:pt x="443" y="348"/>
                    <a:pt x="443" y="348"/>
                    <a:pt x="443" y="348"/>
                  </a:cubicBezTo>
                  <a:cubicBezTo>
                    <a:pt x="454" y="358"/>
                    <a:pt x="454" y="358"/>
                    <a:pt x="454" y="358"/>
                  </a:cubicBezTo>
                  <a:cubicBezTo>
                    <a:pt x="461" y="367"/>
                    <a:pt x="461" y="367"/>
                    <a:pt x="461" y="367"/>
                  </a:cubicBezTo>
                  <a:cubicBezTo>
                    <a:pt x="464" y="371"/>
                    <a:pt x="466" y="373"/>
                    <a:pt x="468" y="373"/>
                  </a:cubicBezTo>
                  <a:cubicBezTo>
                    <a:pt x="469" y="373"/>
                    <a:pt x="469" y="373"/>
                    <a:pt x="470" y="372"/>
                  </a:cubicBezTo>
                  <a:cubicBezTo>
                    <a:pt x="471" y="371"/>
                    <a:pt x="473" y="368"/>
                    <a:pt x="474" y="363"/>
                  </a:cubicBezTo>
                  <a:cubicBezTo>
                    <a:pt x="477" y="356"/>
                    <a:pt x="477" y="354"/>
                    <a:pt x="476" y="353"/>
                  </a:cubicBezTo>
                  <a:cubicBezTo>
                    <a:pt x="476" y="353"/>
                    <a:pt x="475" y="352"/>
                    <a:pt x="475" y="352"/>
                  </a:cubicBezTo>
                  <a:cubicBezTo>
                    <a:pt x="470" y="350"/>
                    <a:pt x="466" y="345"/>
                    <a:pt x="465" y="338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2" y="328"/>
                    <a:pt x="459" y="327"/>
                    <a:pt x="456" y="327"/>
                  </a:cubicBezTo>
                  <a:cubicBezTo>
                    <a:pt x="453" y="327"/>
                    <a:pt x="451" y="326"/>
                    <a:pt x="450" y="325"/>
                  </a:cubicBezTo>
                  <a:cubicBezTo>
                    <a:pt x="449" y="324"/>
                    <a:pt x="450" y="322"/>
                    <a:pt x="451" y="321"/>
                  </a:cubicBezTo>
                  <a:cubicBezTo>
                    <a:pt x="455" y="314"/>
                    <a:pt x="455" y="314"/>
                    <a:pt x="455" y="314"/>
                  </a:cubicBezTo>
                  <a:cubicBezTo>
                    <a:pt x="458" y="309"/>
                    <a:pt x="458" y="309"/>
                    <a:pt x="458" y="309"/>
                  </a:cubicBezTo>
                  <a:cubicBezTo>
                    <a:pt x="459" y="299"/>
                    <a:pt x="459" y="299"/>
                    <a:pt x="459" y="299"/>
                  </a:cubicBezTo>
                  <a:cubicBezTo>
                    <a:pt x="459" y="294"/>
                    <a:pt x="457" y="291"/>
                    <a:pt x="455" y="290"/>
                  </a:cubicBezTo>
                  <a:cubicBezTo>
                    <a:pt x="450" y="287"/>
                    <a:pt x="450" y="284"/>
                    <a:pt x="450" y="283"/>
                  </a:cubicBezTo>
                  <a:cubicBezTo>
                    <a:pt x="457" y="272"/>
                    <a:pt x="457" y="272"/>
                    <a:pt x="457" y="272"/>
                  </a:cubicBezTo>
                  <a:cubicBezTo>
                    <a:pt x="467" y="258"/>
                    <a:pt x="467" y="258"/>
                    <a:pt x="467" y="258"/>
                  </a:cubicBezTo>
                  <a:cubicBezTo>
                    <a:pt x="470" y="253"/>
                    <a:pt x="473" y="247"/>
                    <a:pt x="474" y="240"/>
                  </a:cubicBezTo>
                  <a:cubicBezTo>
                    <a:pt x="475" y="239"/>
                    <a:pt x="476" y="236"/>
                    <a:pt x="477" y="233"/>
                  </a:cubicBezTo>
                  <a:cubicBezTo>
                    <a:pt x="477" y="224"/>
                    <a:pt x="477" y="224"/>
                    <a:pt x="477" y="224"/>
                  </a:cubicBezTo>
                  <a:cubicBezTo>
                    <a:pt x="478" y="220"/>
                    <a:pt x="479" y="216"/>
                    <a:pt x="484" y="216"/>
                  </a:cubicBezTo>
                  <a:cubicBezTo>
                    <a:pt x="484" y="216"/>
                    <a:pt x="485" y="216"/>
                    <a:pt x="485" y="216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11" y="213"/>
                    <a:pt x="511" y="213"/>
                    <a:pt x="511" y="213"/>
                  </a:cubicBezTo>
                  <a:cubicBezTo>
                    <a:pt x="513" y="213"/>
                    <a:pt x="516" y="214"/>
                    <a:pt x="517" y="216"/>
                  </a:cubicBezTo>
                  <a:cubicBezTo>
                    <a:pt x="518" y="219"/>
                    <a:pt x="519" y="226"/>
                    <a:pt x="519" y="233"/>
                  </a:cubicBezTo>
                  <a:cubicBezTo>
                    <a:pt x="519" y="236"/>
                    <a:pt x="518" y="241"/>
                    <a:pt x="517" y="244"/>
                  </a:cubicBezTo>
                  <a:cubicBezTo>
                    <a:pt x="512" y="253"/>
                    <a:pt x="512" y="253"/>
                    <a:pt x="512" y="253"/>
                  </a:cubicBezTo>
                  <a:cubicBezTo>
                    <a:pt x="510" y="261"/>
                    <a:pt x="510" y="261"/>
                    <a:pt x="510" y="261"/>
                  </a:cubicBezTo>
                  <a:cubicBezTo>
                    <a:pt x="509" y="265"/>
                    <a:pt x="510" y="268"/>
                    <a:pt x="512" y="271"/>
                  </a:cubicBezTo>
                  <a:cubicBezTo>
                    <a:pt x="515" y="278"/>
                    <a:pt x="517" y="286"/>
                    <a:pt x="516" y="299"/>
                  </a:cubicBezTo>
                  <a:cubicBezTo>
                    <a:pt x="514" y="328"/>
                    <a:pt x="514" y="328"/>
                    <a:pt x="514" y="328"/>
                  </a:cubicBezTo>
                  <a:cubicBezTo>
                    <a:pt x="516" y="342"/>
                    <a:pt x="516" y="342"/>
                    <a:pt x="516" y="342"/>
                  </a:cubicBezTo>
                  <a:cubicBezTo>
                    <a:pt x="520" y="357"/>
                    <a:pt x="520" y="357"/>
                    <a:pt x="520" y="357"/>
                  </a:cubicBezTo>
                  <a:cubicBezTo>
                    <a:pt x="524" y="371"/>
                    <a:pt x="522" y="376"/>
                    <a:pt x="520" y="378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19" y="385"/>
                    <a:pt x="519" y="385"/>
                    <a:pt x="519" y="385"/>
                  </a:cubicBezTo>
                  <a:cubicBezTo>
                    <a:pt x="519" y="388"/>
                    <a:pt x="519" y="391"/>
                    <a:pt x="519" y="391"/>
                  </a:cubicBezTo>
                  <a:cubicBezTo>
                    <a:pt x="510" y="400"/>
                    <a:pt x="510" y="400"/>
                    <a:pt x="510" y="400"/>
                  </a:cubicBezTo>
                  <a:cubicBezTo>
                    <a:pt x="505" y="408"/>
                    <a:pt x="505" y="408"/>
                    <a:pt x="505" y="408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3" y="419"/>
                    <a:pt x="503" y="419"/>
                    <a:pt x="503" y="419"/>
                  </a:cubicBezTo>
                  <a:cubicBezTo>
                    <a:pt x="502" y="421"/>
                    <a:pt x="501" y="422"/>
                    <a:pt x="499" y="422"/>
                  </a:cubicBezTo>
                  <a:cubicBezTo>
                    <a:pt x="499" y="422"/>
                    <a:pt x="498" y="422"/>
                    <a:pt x="497" y="421"/>
                  </a:cubicBezTo>
                  <a:cubicBezTo>
                    <a:pt x="483" y="419"/>
                    <a:pt x="483" y="419"/>
                    <a:pt x="483" y="419"/>
                  </a:cubicBezTo>
                  <a:cubicBezTo>
                    <a:pt x="481" y="419"/>
                    <a:pt x="480" y="420"/>
                    <a:pt x="479" y="421"/>
                  </a:cubicBezTo>
                  <a:cubicBezTo>
                    <a:pt x="479" y="422"/>
                    <a:pt x="478" y="423"/>
                    <a:pt x="479" y="424"/>
                  </a:cubicBezTo>
                  <a:cubicBezTo>
                    <a:pt x="485" y="430"/>
                    <a:pt x="485" y="430"/>
                    <a:pt x="485" y="430"/>
                  </a:cubicBezTo>
                  <a:cubicBezTo>
                    <a:pt x="488" y="431"/>
                    <a:pt x="492" y="432"/>
                    <a:pt x="494" y="432"/>
                  </a:cubicBezTo>
                  <a:cubicBezTo>
                    <a:pt x="512" y="432"/>
                    <a:pt x="512" y="432"/>
                    <a:pt x="512" y="432"/>
                  </a:cubicBezTo>
                  <a:cubicBezTo>
                    <a:pt x="514" y="432"/>
                    <a:pt x="521" y="424"/>
                    <a:pt x="523" y="422"/>
                  </a:cubicBezTo>
                  <a:cubicBezTo>
                    <a:pt x="532" y="409"/>
                    <a:pt x="532" y="409"/>
                    <a:pt x="532" y="409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1"/>
                    <a:pt x="543" y="386"/>
                    <a:pt x="541" y="380"/>
                  </a:cubicBezTo>
                  <a:cubicBezTo>
                    <a:pt x="540" y="376"/>
                    <a:pt x="540" y="371"/>
                    <a:pt x="541" y="367"/>
                  </a:cubicBezTo>
                  <a:cubicBezTo>
                    <a:pt x="543" y="362"/>
                    <a:pt x="546" y="359"/>
                    <a:pt x="549" y="357"/>
                  </a:cubicBezTo>
                  <a:cubicBezTo>
                    <a:pt x="552" y="355"/>
                    <a:pt x="554" y="355"/>
                    <a:pt x="557" y="355"/>
                  </a:cubicBezTo>
                  <a:cubicBezTo>
                    <a:pt x="557" y="355"/>
                    <a:pt x="558" y="355"/>
                    <a:pt x="559" y="355"/>
                  </a:cubicBezTo>
                  <a:cubicBezTo>
                    <a:pt x="562" y="355"/>
                    <a:pt x="564" y="356"/>
                    <a:pt x="567" y="360"/>
                  </a:cubicBezTo>
                  <a:cubicBezTo>
                    <a:pt x="568" y="363"/>
                    <a:pt x="568" y="366"/>
                    <a:pt x="568" y="369"/>
                  </a:cubicBezTo>
                  <a:cubicBezTo>
                    <a:pt x="567" y="380"/>
                    <a:pt x="567" y="380"/>
                    <a:pt x="567" y="380"/>
                  </a:cubicBezTo>
                  <a:cubicBezTo>
                    <a:pt x="567" y="390"/>
                    <a:pt x="570" y="396"/>
                    <a:pt x="576" y="398"/>
                  </a:cubicBezTo>
                  <a:cubicBezTo>
                    <a:pt x="577" y="398"/>
                    <a:pt x="578" y="398"/>
                    <a:pt x="579" y="398"/>
                  </a:cubicBezTo>
                  <a:cubicBezTo>
                    <a:pt x="581" y="398"/>
                    <a:pt x="582" y="398"/>
                    <a:pt x="583" y="398"/>
                  </a:cubicBezTo>
                  <a:cubicBezTo>
                    <a:pt x="585" y="397"/>
                    <a:pt x="586" y="396"/>
                    <a:pt x="587" y="395"/>
                  </a:cubicBezTo>
                  <a:cubicBezTo>
                    <a:pt x="587" y="394"/>
                    <a:pt x="587" y="393"/>
                    <a:pt x="587" y="391"/>
                  </a:cubicBezTo>
                  <a:cubicBezTo>
                    <a:pt x="586" y="390"/>
                    <a:pt x="584" y="389"/>
                    <a:pt x="582" y="388"/>
                  </a:cubicBezTo>
                  <a:cubicBezTo>
                    <a:pt x="578" y="386"/>
                    <a:pt x="578" y="386"/>
                    <a:pt x="578" y="386"/>
                  </a:cubicBezTo>
                  <a:cubicBezTo>
                    <a:pt x="577" y="386"/>
                    <a:pt x="576" y="385"/>
                    <a:pt x="576" y="384"/>
                  </a:cubicBezTo>
                  <a:cubicBezTo>
                    <a:pt x="575" y="383"/>
                    <a:pt x="577" y="381"/>
                    <a:pt x="579" y="378"/>
                  </a:cubicBezTo>
                  <a:cubicBezTo>
                    <a:pt x="583" y="373"/>
                    <a:pt x="583" y="367"/>
                    <a:pt x="579" y="359"/>
                  </a:cubicBezTo>
                  <a:cubicBezTo>
                    <a:pt x="576" y="353"/>
                    <a:pt x="572" y="348"/>
                    <a:pt x="568" y="345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46" y="343"/>
                    <a:pt x="546" y="343"/>
                    <a:pt x="546" y="343"/>
                  </a:cubicBezTo>
                  <a:cubicBezTo>
                    <a:pt x="541" y="343"/>
                    <a:pt x="541" y="343"/>
                    <a:pt x="541" y="343"/>
                  </a:cubicBezTo>
                  <a:cubicBezTo>
                    <a:pt x="536" y="343"/>
                    <a:pt x="533" y="337"/>
                    <a:pt x="532" y="326"/>
                  </a:cubicBezTo>
                  <a:cubicBezTo>
                    <a:pt x="535" y="299"/>
                    <a:pt x="535" y="299"/>
                    <a:pt x="535" y="299"/>
                  </a:cubicBezTo>
                  <a:cubicBezTo>
                    <a:pt x="536" y="295"/>
                    <a:pt x="534" y="288"/>
                    <a:pt x="530" y="277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4" y="253"/>
                    <a:pt x="534" y="253"/>
                    <a:pt x="534" y="253"/>
                  </a:cubicBezTo>
                  <a:cubicBezTo>
                    <a:pt x="541" y="248"/>
                    <a:pt x="545" y="244"/>
                    <a:pt x="545" y="239"/>
                  </a:cubicBezTo>
                  <a:cubicBezTo>
                    <a:pt x="546" y="225"/>
                    <a:pt x="546" y="225"/>
                    <a:pt x="546" y="225"/>
                  </a:cubicBezTo>
                  <a:cubicBezTo>
                    <a:pt x="546" y="222"/>
                    <a:pt x="547" y="218"/>
                    <a:pt x="549" y="218"/>
                  </a:cubicBezTo>
                  <a:cubicBezTo>
                    <a:pt x="550" y="218"/>
                    <a:pt x="550" y="218"/>
                    <a:pt x="551" y="218"/>
                  </a:cubicBezTo>
                  <a:cubicBezTo>
                    <a:pt x="553" y="219"/>
                    <a:pt x="553" y="229"/>
                    <a:pt x="553" y="232"/>
                  </a:cubicBezTo>
                  <a:cubicBezTo>
                    <a:pt x="552" y="240"/>
                    <a:pt x="551" y="245"/>
                    <a:pt x="549" y="247"/>
                  </a:cubicBezTo>
                  <a:cubicBezTo>
                    <a:pt x="544" y="255"/>
                    <a:pt x="545" y="262"/>
                    <a:pt x="552" y="268"/>
                  </a:cubicBezTo>
                  <a:cubicBezTo>
                    <a:pt x="557" y="273"/>
                    <a:pt x="563" y="276"/>
                    <a:pt x="572" y="278"/>
                  </a:cubicBezTo>
                  <a:cubicBezTo>
                    <a:pt x="578" y="281"/>
                    <a:pt x="578" y="281"/>
                    <a:pt x="578" y="281"/>
                  </a:cubicBezTo>
                  <a:cubicBezTo>
                    <a:pt x="584" y="285"/>
                    <a:pt x="584" y="285"/>
                    <a:pt x="584" y="285"/>
                  </a:cubicBezTo>
                  <a:cubicBezTo>
                    <a:pt x="585" y="286"/>
                    <a:pt x="586" y="286"/>
                    <a:pt x="587" y="286"/>
                  </a:cubicBezTo>
                  <a:cubicBezTo>
                    <a:pt x="589" y="286"/>
                    <a:pt x="589" y="284"/>
                    <a:pt x="589" y="282"/>
                  </a:cubicBezTo>
                  <a:cubicBezTo>
                    <a:pt x="588" y="274"/>
                    <a:pt x="588" y="274"/>
                    <a:pt x="588" y="274"/>
                  </a:cubicBezTo>
                  <a:cubicBezTo>
                    <a:pt x="588" y="270"/>
                    <a:pt x="584" y="267"/>
                    <a:pt x="579" y="265"/>
                  </a:cubicBezTo>
                  <a:cubicBezTo>
                    <a:pt x="567" y="262"/>
                    <a:pt x="567" y="262"/>
                    <a:pt x="567" y="262"/>
                  </a:cubicBezTo>
                  <a:cubicBezTo>
                    <a:pt x="565" y="261"/>
                    <a:pt x="564" y="259"/>
                    <a:pt x="564" y="256"/>
                  </a:cubicBezTo>
                  <a:cubicBezTo>
                    <a:pt x="563" y="250"/>
                    <a:pt x="564" y="249"/>
                    <a:pt x="566" y="249"/>
                  </a:cubicBezTo>
                  <a:cubicBezTo>
                    <a:pt x="567" y="249"/>
                    <a:pt x="567" y="249"/>
                    <a:pt x="567" y="249"/>
                  </a:cubicBezTo>
                  <a:cubicBezTo>
                    <a:pt x="567" y="249"/>
                    <a:pt x="569" y="249"/>
                    <a:pt x="571" y="251"/>
                  </a:cubicBezTo>
                  <a:cubicBezTo>
                    <a:pt x="578" y="253"/>
                    <a:pt x="578" y="253"/>
                    <a:pt x="578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81" y="253"/>
                    <a:pt x="583" y="252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3" y="246"/>
                    <a:pt x="583" y="246"/>
                    <a:pt x="583" y="246"/>
                  </a:cubicBezTo>
                  <a:cubicBezTo>
                    <a:pt x="582" y="240"/>
                    <a:pt x="582" y="240"/>
                    <a:pt x="582" y="240"/>
                  </a:cubicBezTo>
                  <a:cubicBezTo>
                    <a:pt x="582" y="239"/>
                    <a:pt x="583" y="238"/>
                    <a:pt x="585" y="237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6" y="235"/>
                    <a:pt x="596" y="235"/>
                    <a:pt x="596" y="235"/>
                  </a:cubicBezTo>
                  <a:cubicBezTo>
                    <a:pt x="600" y="237"/>
                    <a:pt x="600" y="237"/>
                    <a:pt x="600" y="237"/>
                  </a:cubicBezTo>
                  <a:cubicBezTo>
                    <a:pt x="603" y="240"/>
                    <a:pt x="603" y="240"/>
                    <a:pt x="603" y="240"/>
                  </a:cubicBezTo>
                  <a:cubicBezTo>
                    <a:pt x="613" y="252"/>
                    <a:pt x="613" y="252"/>
                    <a:pt x="613" y="252"/>
                  </a:cubicBezTo>
                  <a:cubicBezTo>
                    <a:pt x="617" y="257"/>
                    <a:pt x="621" y="261"/>
                    <a:pt x="624" y="261"/>
                  </a:cubicBezTo>
                  <a:cubicBezTo>
                    <a:pt x="636" y="261"/>
                    <a:pt x="636" y="261"/>
                    <a:pt x="636" y="261"/>
                  </a:cubicBezTo>
                  <a:cubicBezTo>
                    <a:pt x="636" y="261"/>
                    <a:pt x="636" y="262"/>
                    <a:pt x="632" y="269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6" y="294"/>
                    <a:pt x="626" y="294"/>
                    <a:pt x="626" y="294"/>
                  </a:cubicBezTo>
                  <a:cubicBezTo>
                    <a:pt x="626" y="297"/>
                    <a:pt x="626" y="299"/>
                    <a:pt x="627" y="300"/>
                  </a:cubicBezTo>
                  <a:cubicBezTo>
                    <a:pt x="627" y="301"/>
                    <a:pt x="627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30" y="300"/>
                    <a:pt x="631" y="297"/>
                    <a:pt x="633" y="291"/>
                  </a:cubicBezTo>
                  <a:cubicBezTo>
                    <a:pt x="634" y="288"/>
                    <a:pt x="634" y="288"/>
                    <a:pt x="634" y="288"/>
                  </a:cubicBezTo>
                  <a:cubicBezTo>
                    <a:pt x="635" y="287"/>
                    <a:pt x="635" y="286"/>
                    <a:pt x="635" y="286"/>
                  </a:cubicBezTo>
                  <a:cubicBezTo>
                    <a:pt x="635" y="286"/>
                    <a:pt x="636" y="288"/>
                    <a:pt x="637" y="290"/>
                  </a:cubicBezTo>
                  <a:cubicBezTo>
                    <a:pt x="639" y="304"/>
                    <a:pt x="639" y="304"/>
                    <a:pt x="639" y="304"/>
                  </a:cubicBezTo>
                  <a:cubicBezTo>
                    <a:pt x="641" y="304"/>
                    <a:pt x="641" y="304"/>
                    <a:pt x="641" y="304"/>
                  </a:cubicBezTo>
                  <a:cubicBezTo>
                    <a:pt x="642" y="295"/>
                    <a:pt x="642" y="295"/>
                    <a:pt x="642" y="295"/>
                  </a:cubicBezTo>
                  <a:cubicBezTo>
                    <a:pt x="643" y="275"/>
                    <a:pt x="643" y="275"/>
                    <a:pt x="643" y="275"/>
                  </a:cubicBezTo>
                  <a:cubicBezTo>
                    <a:pt x="643" y="254"/>
                    <a:pt x="637" y="240"/>
                    <a:pt x="626" y="234"/>
                  </a:cubicBezTo>
                  <a:cubicBezTo>
                    <a:pt x="624" y="232"/>
                    <a:pt x="621" y="228"/>
                    <a:pt x="618" y="223"/>
                  </a:cubicBezTo>
                  <a:cubicBezTo>
                    <a:pt x="615" y="216"/>
                    <a:pt x="613" y="211"/>
                    <a:pt x="611" y="206"/>
                  </a:cubicBezTo>
                  <a:cubicBezTo>
                    <a:pt x="609" y="199"/>
                    <a:pt x="609" y="194"/>
                    <a:pt x="611" y="191"/>
                  </a:cubicBezTo>
                  <a:cubicBezTo>
                    <a:pt x="611" y="186"/>
                    <a:pt x="614" y="184"/>
                    <a:pt x="620" y="184"/>
                  </a:cubicBezTo>
                  <a:cubicBezTo>
                    <a:pt x="633" y="184"/>
                    <a:pt x="640" y="183"/>
                    <a:pt x="644" y="181"/>
                  </a:cubicBezTo>
                  <a:cubicBezTo>
                    <a:pt x="653" y="178"/>
                    <a:pt x="653" y="178"/>
                    <a:pt x="653" y="178"/>
                  </a:cubicBezTo>
                  <a:cubicBezTo>
                    <a:pt x="656" y="178"/>
                    <a:pt x="658" y="179"/>
                    <a:pt x="658" y="182"/>
                  </a:cubicBezTo>
                  <a:cubicBezTo>
                    <a:pt x="658" y="184"/>
                    <a:pt x="658" y="184"/>
                    <a:pt x="658" y="184"/>
                  </a:cubicBezTo>
                  <a:cubicBezTo>
                    <a:pt x="660" y="183"/>
                    <a:pt x="660" y="183"/>
                    <a:pt x="660" y="183"/>
                  </a:cubicBezTo>
                  <a:cubicBezTo>
                    <a:pt x="667" y="177"/>
                    <a:pt x="667" y="177"/>
                    <a:pt x="667" y="177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81" y="173"/>
                    <a:pt x="681" y="173"/>
                    <a:pt x="681" y="173"/>
                  </a:cubicBezTo>
                  <a:cubicBezTo>
                    <a:pt x="681" y="174"/>
                    <a:pt x="680" y="176"/>
                    <a:pt x="677" y="179"/>
                  </a:cubicBezTo>
                  <a:cubicBezTo>
                    <a:pt x="675" y="184"/>
                    <a:pt x="675" y="184"/>
                    <a:pt x="675" y="184"/>
                  </a:cubicBezTo>
                  <a:cubicBezTo>
                    <a:pt x="674" y="186"/>
                    <a:pt x="674" y="186"/>
                    <a:pt x="674" y="186"/>
                  </a:cubicBezTo>
                  <a:cubicBezTo>
                    <a:pt x="676" y="185"/>
                    <a:pt x="676" y="185"/>
                    <a:pt x="676" y="185"/>
                  </a:cubicBezTo>
                  <a:cubicBezTo>
                    <a:pt x="680" y="185"/>
                    <a:pt x="680" y="185"/>
                    <a:pt x="680" y="185"/>
                  </a:cubicBezTo>
                  <a:cubicBezTo>
                    <a:pt x="686" y="182"/>
                    <a:pt x="689" y="179"/>
                    <a:pt x="691" y="175"/>
                  </a:cubicBezTo>
                  <a:cubicBezTo>
                    <a:pt x="693" y="171"/>
                    <a:pt x="692" y="165"/>
                    <a:pt x="688" y="159"/>
                  </a:cubicBezTo>
                  <a:cubicBezTo>
                    <a:pt x="685" y="152"/>
                    <a:pt x="683" y="146"/>
                    <a:pt x="683" y="142"/>
                  </a:cubicBezTo>
                  <a:cubicBezTo>
                    <a:pt x="683" y="136"/>
                    <a:pt x="685" y="130"/>
                    <a:pt x="690" y="123"/>
                  </a:cubicBezTo>
                  <a:cubicBezTo>
                    <a:pt x="695" y="116"/>
                    <a:pt x="700" y="111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11" y="101"/>
                    <a:pt x="717" y="97"/>
                    <a:pt x="729" y="93"/>
                  </a:cubicBezTo>
                  <a:cubicBezTo>
                    <a:pt x="743" y="89"/>
                    <a:pt x="743" y="89"/>
                    <a:pt x="743" y="89"/>
                  </a:cubicBezTo>
                  <a:cubicBezTo>
                    <a:pt x="754" y="86"/>
                    <a:pt x="754" y="86"/>
                    <a:pt x="754" y="86"/>
                  </a:cubicBezTo>
                  <a:cubicBezTo>
                    <a:pt x="757" y="84"/>
                    <a:pt x="762" y="80"/>
                    <a:pt x="771" y="71"/>
                  </a:cubicBezTo>
                  <a:cubicBezTo>
                    <a:pt x="774" y="67"/>
                    <a:pt x="777" y="66"/>
                    <a:pt x="780" y="66"/>
                  </a:cubicBezTo>
                  <a:cubicBezTo>
                    <a:pt x="782" y="66"/>
                    <a:pt x="784" y="67"/>
                    <a:pt x="786" y="70"/>
                  </a:cubicBezTo>
                  <a:cubicBezTo>
                    <a:pt x="791" y="78"/>
                    <a:pt x="791" y="78"/>
                    <a:pt x="791" y="78"/>
                  </a:cubicBezTo>
                  <a:cubicBezTo>
                    <a:pt x="795" y="83"/>
                    <a:pt x="795" y="83"/>
                    <a:pt x="795" y="83"/>
                  </a:cubicBezTo>
                  <a:cubicBezTo>
                    <a:pt x="797" y="84"/>
                    <a:pt x="798" y="84"/>
                    <a:pt x="799" y="84"/>
                  </a:cubicBezTo>
                  <a:cubicBezTo>
                    <a:pt x="803" y="84"/>
                    <a:pt x="808" y="81"/>
                    <a:pt x="814" y="75"/>
                  </a:cubicBezTo>
                  <a:cubicBezTo>
                    <a:pt x="816" y="73"/>
                    <a:pt x="819" y="72"/>
                    <a:pt x="821" y="72"/>
                  </a:cubicBezTo>
                  <a:cubicBezTo>
                    <a:pt x="825" y="74"/>
                    <a:pt x="825" y="74"/>
                    <a:pt x="825" y="74"/>
                  </a:cubicBezTo>
                  <a:cubicBezTo>
                    <a:pt x="825" y="74"/>
                    <a:pt x="825" y="74"/>
                    <a:pt x="826" y="74"/>
                  </a:cubicBezTo>
                  <a:cubicBezTo>
                    <a:pt x="827" y="74"/>
                    <a:pt x="828" y="73"/>
                    <a:pt x="829" y="71"/>
                  </a:cubicBezTo>
                  <a:cubicBezTo>
                    <a:pt x="832" y="59"/>
                    <a:pt x="832" y="59"/>
                    <a:pt x="832" y="59"/>
                  </a:cubicBezTo>
                  <a:cubicBezTo>
                    <a:pt x="835" y="55"/>
                    <a:pt x="835" y="55"/>
                    <a:pt x="835" y="55"/>
                  </a:cubicBezTo>
                  <a:cubicBezTo>
                    <a:pt x="842" y="54"/>
                    <a:pt x="842" y="54"/>
                    <a:pt x="842" y="54"/>
                  </a:cubicBezTo>
                  <a:cubicBezTo>
                    <a:pt x="846" y="53"/>
                    <a:pt x="848" y="51"/>
                    <a:pt x="849" y="49"/>
                  </a:cubicBezTo>
                  <a:cubicBezTo>
                    <a:pt x="850" y="47"/>
                    <a:pt x="850" y="45"/>
                    <a:pt x="849" y="43"/>
                  </a:cubicBezTo>
                  <a:cubicBezTo>
                    <a:pt x="845" y="33"/>
                    <a:pt x="846" y="24"/>
                    <a:pt x="852" y="17"/>
                  </a:cubicBezTo>
                  <a:cubicBezTo>
                    <a:pt x="857" y="10"/>
                    <a:pt x="864" y="5"/>
                    <a:pt x="873" y="2"/>
                  </a:cubicBezTo>
                  <a:cubicBezTo>
                    <a:pt x="877" y="1"/>
                    <a:pt x="881" y="0"/>
                    <a:pt x="884" y="0"/>
                  </a:cubicBezTo>
                  <a:cubicBezTo>
                    <a:pt x="887" y="0"/>
                    <a:pt x="889" y="0"/>
                    <a:pt x="891" y="2"/>
                  </a:cubicBezTo>
                  <a:cubicBezTo>
                    <a:pt x="892" y="3"/>
                    <a:pt x="893" y="4"/>
                    <a:pt x="893" y="5"/>
                  </a:cubicBezTo>
                  <a:cubicBezTo>
                    <a:pt x="894" y="8"/>
                    <a:pt x="892" y="12"/>
                    <a:pt x="888" y="18"/>
                  </a:cubicBezTo>
                  <a:cubicBezTo>
                    <a:pt x="885" y="21"/>
                    <a:pt x="884" y="24"/>
                    <a:pt x="884" y="26"/>
                  </a:cubicBezTo>
                  <a:cubicBezTo>
                    <a:pt x="884" y="27"/>
                    <a:pt x="885" y="28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99" y="32"/>
                    <a:pt x="899" y="32"/>
                    <a:pt x="899" y="32"/>
                  </a:cubicBezTo>
                  <a:cubicBezTo>
                    <a:pt x="912" y="33"/>
                    <a:pt x="912" y="33"/>
                    <a:pt x="912" y="33"/>
                  </a:cubicBezTo>
                  <a:cubicBezTo>
                    <a:pt x="913" y="33"/>
                    <a:pt x="914" y="34"/>
                    <a:pt x="914" y="34"/>
                  </a:cubicBezTo>
                  <a:cubicBezTo>
                    <a:pt x="915" y="35"/>
                    <a:pt x="914" y="37"/>
                    <a:pt x="913" y="38"/>
                  </a:cubicBezTo>
                  <a:cubicBezTo>
                    <a:pt x="907" y="48"/>
                    <a:pt x="907" y="48"/>
                    <a:pt x="907" y="48"/>
                  </a:cubicBezTo>
                  <a:cubicBezTo>
                    <a:pt x="906" y="54"/>
                    <a:pt x="912" y="55"/>
                    <a:pt x="914" y="55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1" y="57"/>
                    <a:pt x="923" y="56"/>
                    <a:pt x="925" y="54"/>
                  </a:cubicBezTo>
                  <a:cubicBezTo>
                    <a:pt x="929" y="49"/>
                    <a:pt x="929" y="49"/>
                    <a:pt x="929" y="49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4" y="44"/>
                    <a:pt x="936" y="43"/>
                    <a:pt x="939" y="43"/>
                  </a:cubicBezTo>
                  <a:cubicBezTo>
                    <a:pt x="943" y="43"/>
                    <a:pt x="948" y="45"/>
                    <a:pt x="954" y="47"/>
                  </a:cubicBezTo>
                  <a:cubicBezTo>
                    <a:pt x="965" y="51"/>
                    <a:pt x="971" y="54"/>
                    <a:pt x="974" y="58"/>
                  </a:cubicBezTo>
                  <a:cubicBezTo>
                    <a:pt x="976" y="65"/>
                    <a:pt x="976" y="65"/>
                    <a:pt x="976" y="65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4" y="77"/>
                    <a:pt x="984" y="77"/>
                    <a:pt x="984" y="77"/>
                  </a:cubicBezTo>
                  <a:cubicBezTo>
                    <a:pt x="989" y="79"/>
                    <a:pt x="989" y="79"/>
                    <a:pt x="989" y="79"/>
                  </a:cubicBezTo>
                  <a:cubicBezTo>
                    <a:pt x="990" y="81"/>
                    <a:pt x="990" y="84"/>
                    <a:pt x="987" y="90"/>
                  </a:cubicBezTo>
                  <a:cubicBezTo>
                    <a:pt x="985" y="93"/>
                    <a:pt x="985" y="96"/>
                    <a:pt x="985" y="100"/>
                  </a:cubicBezTo>
                  <a:cubicBezTo>
                    <a:pt x="987" y="108"/>
                    <a:pt x="987" y="108"/>
                    <a:pt x="987" y="108"/>
                  </a:cubicBezTo>
                  <a:cubicBezTo>
                    <a:pt x="986" y="116"/>
                    <a:pt x="986" y="116"/>
                    <a:pt x="986" y="116"/>
                  </a:cubicBezTo>
                  <a:cubicBezTo>
                    <a:pt x="984" y="118"/>
                    <a:pt x="982" y="121"/>
                    <a:pt x="978" y="123"/>
                  </a:cubicBezTo>
                  <a:cubicBezTo>
                    <a:pt x="975" y="125"/>
                    <a:pt x="969" y="129"/>
                    <a:pt x="963" y="136"/>
                  </a:cubicBezTo>
                  <a:cubicBezTo>
                    <a:pt x="950" y="151"/>
                    <a:pt x="950" y="151"/>
                    <a:pt x="950" y="151"/>
                  </a:cubicBezTo>
                  <a:cubicBezTo>
                    <a:pt x="946" y="157"/>
                    <a:pt x="937" y="165"/>
                    <a:pt x="925" y="175"/>
                  </a:cubicBezTo>
                  <a:cubicBezTo>
                    <a:pt x="913" y="185"/>
                    <a:pt x="906" y="193"/>
                    <a:pt x="901" y="200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5"/>
                    <a:pt x="896" y="215"/>
                    <a:pt x="897" y="215"/>
                  </a:cubicBezTo>
                  <a:cubicBezTo>
                    <a:pt x="898" y="215"/>
                    <a:pt x="900" y="214"/>
                    <a:pt x="901" y="214"/>
                  </a:cubicBezTo>
                  <a:cubicBezTo>
                    <a:pt x="910" y="206"/>
                    <a:pt x="910" y="206"/>
                    <a:pt x="910" y="206"/>
                  </a:cubicBezTo>
                  <a:cubicBezTo>
                    <a:pt x="914" y="203"/>
                    <a:pt x="918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50" y="188"/>
                    <a:pt x="954" y="185"/>
                    <a:pt x="954" y="183"/>
                  </a:cubicBezTo>
                  <a:cubicBezTo>
                    <a:pt x="955" y="181"/>
                    <a:pt x="954" y="178"/>
                    <a:pt x="951" y="172"/>
                  </a:cubicBezTo>
                  <a:cubicBezTo>
                    <a:pt x="950" y="169"/>
                    <a:pt x="950" y="168"/>
                    <a:pt x="951" y="167"/>
                  </a:cubicBezTo>
                  <a:cubicBezTo>
                    <a:pt x="952" y="166"/>
                    <a:pt x="953" y="166"/>
                    <a:pt x="954" y="166"/>
                  </a:cubicBezTo>
                  <a:cubicBezTo>
                    <a:pt x="955" y="166"/>
                    <a:pt x="955" y="166"/>
                    <a:pt x="955" y="166"/>
                  </a:cubicBezTo>
                  <a:cubicBezTo>
                    <a:pt x="960" y="172"/>
                    <a:pt x="960" y="172"/>
                    <a:pt x="960" y="172"/>
                  </a:cubicBezTo>
                  <a:cubicBezTo>
                    <a:pt x="963" y="176"/>
                    <a:pt x="966" y="179"/>
                    <a:pt x="969" y="179"/>
                  </a:cubicBezTo>
                  <a:cubicBezTo>
                    <a:pt x="975" y="178"/>
                    <a:pt x="975" y="178"/>
                    <a:pt x="975" y="178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5" y="177"/>
                    <a:pt x="986" y="178"/>
                    <a:pt x="987" y="179"/>
                  </a:cubicBezTo>
                  <a:cubicBezTo>
                    <a:pt x="988" y="180"/>
                    <a:pt x="988" y="183"/>
                    <a:pt x="987" y="186"/>
                  </a:cubicBezTo>
                  <a:cubicBezTo>
                    <a:pt x="985" y="189"/>
                    <a:pt x="985" y="192"/>
                    <a:pt x="987" y="195"/>
                  </a:cubicBezTo>
                  <a:cubicBezTo>
                    <a:pt x="988" y="196"/>
                    <a:pt x="988" y="197"/>
                    <a:pt x="989" y="197"/>
                  </a:cubicBezTo>
                  <a:cubicBezTo>
                    <a:pt x="990" y="197"/>
                    <a:pt x="992" y="195"/>
                    <a:pt x="993" y="193"/>
                  </a:cubicBezTo>
                  <a:cubicBezTo>
                    <a:pt x="995" y="185"/>
                    <a:pt x="995" y="185"/>
                    <a:pt x="995" y="185"/>
                  </a:cubicBezTo>
                  <a:cubicBezTo>
                    <a:pt x="997" y="184"/>
                    <a:pt x="997" y="183"/>
                    <a:pt x="998" y="183"/>
                  </a:cubicBezTo>
                  <a:cubicBezTo>
                    <a:pt x="999" y="183"/>
                    <a:pt x="999" y="183"/>
                    <a:pt x="1000" y="183"/>
                  </a:cubicBezTo>
                  <a:cubicBezTo>
                    <a:pt x="1014" y="184"/>
                    <a:pt x="1014" y="184"/>
                    <a:pt x="1014" y="184"/>
                  </a:cubicBezTo>
                  <a:cubicBezTo>
                    <a:pt x="1028" y="183"/>
                    <a:pt x="1028" y="183"/>
                    <a:pt x="1028" y="183"/>
                  </a:cubicBezTo>
                  <a:cubicBezTo>
                    <a:pt x="1038" y="185"/>
                    <a:pt x="1038" y="185"/>
                    <a:pt x="1038" y="185"/>
                  </a:cubicBezTo>
                  <a:cubicBezTo>
                    <a:pt x="1040" y="187"/>
                    <a:pt x="1042" y="192"/>
                    <a:pt x="1042" y="198"/>
                  </a:cubicBezTo>
                  <a:cubicBezTo>
                    <a:pt x="1042" y="202"/>
                    <a:pt x="1044" y="206"/>
                    <a:pt x="1049" y="208"/>
                  </a:cubicBezTo>
                  <a:cubicBezTo>
                    <a:pt x="1054" y="210"/>
                    <a:pt x="1062" y="211"/>
                    <a:pt x="1072" y="211"/>
                  </a:cubicBezTo>
                  <a:cubicBezTo>
                    <a:pt x="1075" y="211"/>
                    <a:pt x="1079" y="211"/>
                    <a:pt x="1083" y="210"/>
                  </a:cubicBezTo>
                  <a:cubicBezTo>
                    <a:pt x="1084" y="210"/>
                    <a:pt x="1084" y="210"/>
                    <a:pt x="1085" y="210"/>
                  </a:cubicBezTo>
                  <a:cubicBezTo>
                    <a:pt x="1087" y="210"/>
                    <a:pt x="1089" y="211"/>
                    <a:pt x="1091" y="212"/>
                  </a:cubicBezTo>
                  <a:cubicBezTo>
                    <a:pt x="1097" y="215"/>
                    <a:pt x="1097" y="215"/>
                    <a:pt x="1097" y="215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098" y="214"/>
                    <a:pt x="1098" y="214"/>
                    <a:pt x="1098" y="214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1" y="209"/>
                    <a:pt x="1101" y="208"/>
                    <a:pt x="1102" y="208"/>
                  </a:cubicBezTo>
                  <a:cubicBezTo>
                    <a:pt x="1108" y="205"/>
                    <a:pt x="1109" y="199"/>
                    <a:pt x="1104" y="189"/>
                  </a:cubicBezTo>
                  <a:cubicBezTo>
                    <a:pt x="1102" y="186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1" y="178"/>
                  </a:cubicBezTo>
                  <a:cubicBezTo>
                    <a:pt x="1112" y="178"/>
                    <a:pt x="1113" y="178"/>
                    <a:pt x="1115" y="179"/>
                  </a:cubicBezTo>
                  <a:cubicBezTo>
                    <a:pt x="1116" y="179"/>
                    <a:pt x="1118" y="180"/>
                    <a:pt x="1121" y="184"/>
                  </a:cubicBezTo>
                  <a:cubicBezTo>
                    <a:pt x="1125" y="187"/>
                    <a:pt x="1128" y="190"/>
                    <a:pt x="1131" y="190"/>
                  </a:cubicBezTo>
                  <a:cubicBezTo>
                    <a:pt x="1142" y="191"/>
                    <a:pt x="1142" y="191"/>
                    <a:pt x="1142" y="191"/>
                  </a:cubicBezTo>
                  <a:cubicBezTo>
                    <a:pt x="1152" y="190"/>
                    <a:pt x="1152" y="190"/>
                    <a:pt x="1152" y="190"/>
                  </a:cubicBezTo>
                  <a:cubicBezTo>
                    <a:pt x="1156" y="192"/>
                    <a:pt x="1159" y="194"/>
                    <a:pt x="1161" y="198"/>
                  </a:cubicBezTo>
                  <a:cubicBezTo>
                    <a:pt x="1163" y="201"/>
                    <a:pt x="1162" y="204"/>
                    <a:pt x="1160" y="206"/>
                  </a:cubicBezTo>
                  <a:cubicBezTo>
                    <a:pt x="1143" y="220"/>
                    <a:pt x="1143" y="220"/>
                    <a:pt x="1143" y="220"/>
                  </a:cubicBezTo>
                  <a:cubicBezTo>
                    <a:pt x="1135" y="227"/>
                    <a:pt x="1132" y="231"/>
                    <a:pt x="1134" y="234"/>
                  </a:cubicBezTo>
                  <a:cubicBezTo>
                    <a:pt x="1135" y="235"/>
                    <a:pt x="1139" y="237"/>
                    <a:pt x="1143" y="238"/>
                  </a:cubicBezTo>
                  <a:cubicBezTo>
                    <a:pt x="1148" y="240"/>
                    <a:pt x="1151" y="242"/>
                    <a:pt x="1153" y="244"/>
                  </a:cubicBezTo>
                  <a:cubicBezTo>
                    <a:pt x="1174" y="279"/>
                    <a:pt x="1174" y="279"/>
                    <a:pt x="1174" y="279"/>
                  </a:cubicBezTo>
                  <a:cubicBezTo>
                    <a:pt x="1179" y="285"/>
                    <a:pt x="1184" y="289"/>
                    <a:pt x="1189" y="289"/>
                  </a:cubicBezTo>
                  <a:cubicBezTo>
                    <a:pt x="1192" y="289"/>
                    <a:pt x="1195" y="287"/>
                    <a:pt x="1197" y="284"/>
                  </a:cubicBezTo>
                  <a:cubicBezTo>
                    <a:pt x="1201" y="274"/>
                    <a:pt x="1201" y="274"/>
                    <a:pt x="1201" y="274"/>
                  </a:cubicBezTo>
                  <a:cubicBezTo>
                    <a:pt x="1204" y="262"/>
                    <a:pt x="1204" y="262"/>
                    <a:pt x="1204" y="262"/>
                  </a:cubicBezTo>
                  <a:cubicBezTo>
                    <a:pt x="1204" y="257"/>
                    <a:pt x="1205" y="256"/>
                    <a:pt x="1206" y="255"/>
                  </a:cubicBezTo>
                  <a:cubicBezTo>
                    <a:pt x="1206" y="255"/>
                    <a:pt x="1206" y="255"/>
                    <a:pt x="1206" y="255"/>
                  </a:cubicBezTo>
                  <a:cubicBezTo>
                    <a:pt x="1207" y="255"/>
                    <a:pt x="1208" y="258"/>
                    <a:pt x="1210" y="261"/>
                  </a:cubicBezTo>
                  <a:cubicBezTo>
                    <a:pt x="1213" y="267"/>
                    <a:pt x="1216" y="270"/>
                    <a:pt x="1220" y="272"/>
                  </a:cubicBezTo>
                  <a:cubicBezTo>
                    <a:pt x="1221" y="272"/>
                    <a:pt x="1222" y="273"/>
                    <a:pt x="1223" y="273"/>
                  </a:cubicBezTo>
                  <a:cubicBezTo>
                    <a:pt x="1225" y="273"/>
                    <a:pt x="1227" y="272"/>
                    <a:pt x="1230" y="270"/>
                  </a:cubicBezTo>
                  <a:cubicBezTo>
                    <a:pt x="1239" y="264"/>
                    <a:pt x="1239" y="264"/>
                    <a:pt x="1239" y="264"/>
                  </a:cubicBezTo>
                  <a:cubicBezTo>
                    <a:pt x="1242" y="263"/>
                    <a:pt x="1244" y="262"/>
                    <a:pt x="1245" y="262"/>
                  </a:cubicBezTo>
                  <a:cubicBezTo>
                    <a:pt x="1246" y="262"/>
                    <a:pt x="1246" y="262"/>
                    <a:pt x="1247" y="262"/>
                  </a:cubicBezTo>
                  <a:cubicBezTo>
                    <a:pt x="1261" y="274"/>
                    <a:pt x="1261" y="274"/>
                    <a:pt x="1261" y="274"/>
                  </a:cubicBezTo>
                  <a:cubicBezTo>
                    <a:pt x="1264" y="276"/>
                    <a:pt x="1266" y="276"/>
                    <a:pt x="1268" y="276"/>
                  </a:cubicBezTo>
                  <a:cubicBezTo>
                    <a:pt x="1272" y="276"/>
                    <a:pt x="1274" y="274"/>
                    <a:pt x="1274" y="269"/>
                  </a:cubicBezTo>
                  <a:cubicBezTo>
                    <a:pt x="1274" y="264"/>
                    <a:pt x="1274" y="261"/>
                    <a:pt x="1276" y="260"/>
                  </a:cubicBezTo>
                  <a:cubicBezTo>
                    <a:pt x="1276" y="260"/>
                    <a:pt x="1276" y="260"/>
                    <a:pt x="1277" y="260"/>
                  </a:cubicBezTo>
                  <a:cubicBezTo>
                    <a:pt x="1277" y="260"/>
                    <a:pt x="1279" y="261"/>
                    <a:pt x="1281" y="263"/>
                  </a:cubicBezTo>
                  <a:cubicBezTo>
                    <a:pt x="1283" y="264"/>
                    <a:pt x="1287" y="266"/>
                    <a:pt x="1288" y="266"/>
                  </a:cubicBezTo>
                  <a:cubicBezTo>
                    <a:pt x="1292" y="266"/>
                    <a:pt x="1292" y="260"/>
                    <a:pt x="1292" y="258"/>
                  </a:cubicBezTo>
                  <a:cubicBezTo>
                    <a:pt x="1293" y="240"/>
                    <a:pt x="1293" y="240"/>
                    <a:pt x="1293" y="240"/>
                  </a:cubicBezTo>
                  <a:cubicBezTo>
                    <a:pt x="1292" y="237"/>
                    <a:pt x="1292" y="235"/>
                    <a:pt x="1290" y="235"/>
                  </a:cubicBezTo>
                  <a:cubicBezTo>
                    <a:pt x="1289" y="235"/>
                    <a:pt x="1288" y="235"/>
                    <a:pt x="1288" y="235"/>
                  </a:cubicBezTo>
                  <a:cubicBezTo>
                    <a:pt x="1286" y="236"/>
                    <a:pt x="1284" y="238"/>
                    <a:pt x="1283" y="238"/>
                  </a:cubicBezTo>
                  <a:cubicBezTo>
                    <a:pt x="1282" y="238"/>
                    <a:pt x="1282" y="237"/>
                    <a:pt x="1282" y="237"/>
                  </a:cubicBezTo>
                  <a:cubicBezTo>
                    <a:pt x="1282" y="236"/>
                    <a:pt x="1283" y="235"/>
                    <a:pt x="1284" y="234"/>
                  </a:cubicBezTo>
                  <a:cubicBezTo>
                    <a:pt x="1286" y="230"/>
                    <a:pt x="1288" y="229"/>
                    <a:pt x="1288" y="229"/>
                  </a:cubicBezTo>
                  <a:cubicBezTo>
                    <a:pt x="1293" y="228"/>
                    <a:pt x="1298" y="226"/>
                    <a:pt x="1301" y="225"/>
                  </a:cubicBezTo>
                  <a:cubicBezTo>
                    <a:pt x="1308" y="217"/>
                    <a:pt x="1308" y="217"/>
                    <a:pt x="1308" y="217"/>
                  </a:cubicBezTo>
                  <a:cubicBezTo>
                    <a:pt x="1330" y="221"/>
                    <a:pt x="1330" y="221"/>
                    <a:pt x="1330" y="221"/>
                  </a:cubicBezTo>
                  <a:cubicBezTo>
                    <a:pt x="1354" y="228"/>
                    <a:pt x="1354" y="228"/>
                    <a:pt x="1354" y="228"/>
                  </a:cubicBezTo>
                  <a:cubicBezTo>
                    <a:pt x="1355" y="229"/>
                    <a:pt x="1355" y="229"/>
                    <a:pt x="1355" y="229"/>
                  </a:cubicBezTo>
                  <a:cubicBezTo>
                    <a:pt x="1355" y="230"/>
                    <a:pt x="1354" y="231"/>
                    <a:pt x="1352" y="234"/>
                  </a:cubicBezTo>
                  <a:cubicBezTo>
                    <a:pt x="1349" y="237"/>
                    <a:pt x="1349" y="237"/>
                    <a:pt x="1349" y="237"/>
                  </a:cubicBezTo>
                  <a:cubicBezTo>
                    <a:pt x="1348" y="237"/>
                    <a:pt x="1347" y="238"/>
                    <a:pt x="1347" y="239"/>
                  </a:cubicBezTo>
                  <a:cubicBezTo>
                    <a:pt x="1348" y="239"/>
                    <a:pt x="1348" y="240"/>
                    <a:pt x="1349" y="240"/>
                  </a:cubicBezTo>
                  <a:cubicBezTo>
                    <a:pt x="1359" y="241"/>
                    <a:pt x="1359" y="241"/>
                    <a:pt x="1359" y="241"/>
                  </a:cubicBezTo>
                  <a:cubicBezTo>
                    <a:pt x="1361" y="242"/>
                    <a:pt x="1362" y="243"/>
                    <a:pt x="1362" y="243"/>
                  </a:cubicBezTo>
                  <a:cubicBezTo>
                    <a:pt x="1362" y="243"/>
                    <a:pt x="1362" y="244"/>
                    <a:pt x="1361" y="244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48" y="255"/>
                    <a:pt x="1347" y="256"/>
                    <a:pt x="1348" y="257"/>
                  </a:cubicBezTo>
                  <a:cubicBezTo>
                    <a:pt x="1348" y="258"/>
                    <a:pt x="1350" y="258"/>
                    <a:pt x="1350" y="258"/>
                  </a:cubicBezTo>
                  <a:cubicBezTo>
                    <a:pt x="1351" y="258"/>
                    <a:pt x="1354" y="258"/>
                    <a:pt x="1356" y="257"/>
                  </a:cubicBezTo>
                  <a:cubicBezTo>
                    <a:pt x="1360" y="256"/>
                    <a:pt x="1364" y="254"/>
                    <a:pt x="1367" y="251"/>
                  </a:cubicBezTo>
                  <a:cubicBezTo>
                    <a:pt x="1371" y="244"/>
                    <a:pt x="1371" y="244"/>
                    <a:pt x="1371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5" y="240"/>
                    <a:pt x="1395" y="240"/>
                    <a:pt x="1395" y="240"/>
                  </a:cubicBezTo>
                  <a:cubicBezTo>
                    <a:pt x="1399" y="241"/>
                    <a:pt x="1401" y="242"/>
                    <a:pt x="1401" y="243"/>
                  </a:cubicBezTo>
                  <a:cubicBezTo>
                    <a:pt x="1398" y="250"/>
                    <a:pt x="1398" y="250"/>
                    <a:pt x="1398" y="250"/>
                  </a:cubicBezTo>
                  <a:cubicBezTo>
                    <a:pt x="1396" y="253"/>
                    <a:pt x="1395" y="256"/>
                    <a:pt x="1396" y="260"/>
                  </a:cubicBezTo>
                  <a:cubicBezTo>
                    <a:pt x="1398" y="263"/>
                    <a:pt x="1402" y="266"/>
                    <a:pt x="1410" y="268"/>
                  </a:cubicBezTo>
                  <a:cubicBezTo>
                    <a:pt x="1420" y="277"/>
                    <a:pt x="1420" y="277"/>
                    <a:pt x="1420" y="277"/>
                  </a:cubicBezTo>
                  <a:cubicBezTo>
                    <a:pt x="1427" y="286"/>
                    <a:pt x="1427" y="286"/>
                    <a:pt x="1427" y="286"/>
                  </a:cubicBezTo>
                  <a:cubicBezTo>
                    <a:pt x="1431" y="289"/>
                    <a:pt x="1434" y="292"/>
                    <a:pt x="1437" y="292"/>
                  </a:cubicBezTo>
                  <a:cubicBezTo>
                    <a:pt x="1437" y="292"/>
                    <a:pt x="1438" y="292"/>
                    <a:pt x="1438" y="292"/>
                  </a:cubicBezTo>
                  <a:cubicBezTo>
                    <a:pt x="1442" y="292"/>
                    <a:pt x="1446" y="290"/>
                    <a:pt x="1451" y="288"/>
                  </a:cubicBezTo>
                  <a:cubicBezTo>
                    <a:pt x="1458" y="284"/>
                    <a:pt x="1465" y="282"/>
                    <a:pt x="1474" y="281"/>
                  </a:cubicBezTo>
                  <a:cubicBezTo>
                    <a:pt x="1497" y="284"/>
                    <a:pt x="1497" y="284"/>
                    <a:pt x="1497" y="284"/>
                  </a:cubicBezTo>
                  <a:cubicBezTo>
                    <a:pt x="1504" y="287"/>
                    <a:pt x="1509" y="291"/>
                    <a:pt x="1513" y="296"/>
                  </a:cubicBezTo>
                  <a:cubicBezTo>
                    <a:pt x="1517" y="303"/>
                    <a:pt x="1519" y="310"/>
                    <a:pt x="1518" y="318"/>
                  </a:cubicBezTo>
                  <a:cubicBezTo>
                    <a:pt x="1518" y="325"/>
                    <a:pt x="1518" y="325"/>
                    <a:pt x="1518" y="325"/>
                  </a:cubicBezTo>
                  <a:cubicBezTo>
                    <a:pt x="1518" y="327"/>
                    <a:pt x="1520" y="327"/>
                    <a:pt x="1521" y="327"/>
                  </a:cubicBezTo>
                  <a:cubicBezTo>
                    <a:pt x="1525" y="327"/>
                    <a:pt x="1525" y="327"/>
                    <a:pt x="1525" y="327"/>
                  </a:cubicBezTo>
                  <a:cubicBezTo>
                    <a:pt x="1529" y="328"/>
                    <a:pt x="1529" y="328"/>
                    <a:pt x="1529" y="328"/>
                  </a:cubicBezTo>
                  <a:cubicBezTo>
                    <a:pt x="1530" y="335"/>
                    <a:pt x="1530" y="335"/>
                    <a:pt x="1530" y="335"/>
                  </a:cubicBezTo>
                  <a:cubicBezTo>
                    <a:pt x="1530" y="339"/>
                    <a:pt x="1530" y="342"/>
                    <a:pt x="1532" y="344"/>
                  </a:cubicBezTo>
                  <a:cubicBezTo>
                    <a:pt x="1532" y="344"/>
                    <a:pt x="1532" y="344"/>
                    <a:pt x="1532" y="344"/>
                  </a:cubicBezTo>
                  <a:cubicBezTo>
                    <a:pt x="1533" y="344"/>
                    <a:pt x="1533" y="344"/>
                    <a:pt x="1533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3"/>
                    <a:pt x="1536" y="343"/>
                    <a:pt x="1536" y="343"/>
                  </a:cubicBezTo>
                  <a:cubicBezTo>
                    <a:pt x="1540" y="338"/>
                    <a:pt x="1540" y="338"/>
                    <a:pt x="1540" y="338"/>
                  </a:cubicBezTo>
                  <a:cubicBezTo>
                    <a:pt x="1541" y="337"/>
                    <a:pt x="1544" y="331"/>
                    <a:pt x="1546" y="331"/>
                  </a:cubicBezTo>
                  <a:cubicBezTo>
                    <a:pt x="1546" y="331"/>
                    <a:pt x="1546" y="331"/>
                    <a:pt x="1547" y="331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59" y="329"/>
                    <a:pt x="1559" y="329"/>
                    <a:pt x="1559" y="329"/>
                  </a:cubicBezTo>
                  <a:cubicBezTo>
                    <a:pt x="1562" y="328"/>
                    <a:pt x="1564" y="328"/>
                    <a:pt x="1565" y="328"/>
                  </a:cubicBezTo>
                  <a:cubicBezTo>
                    <a:pt x="1566" y="328"/>
                    <a:pt x="1567" y="328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71" y="334"/>
                    <a:pt x="1578" y="337"/>
                    <a:pt x="1587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598" y="332"/>
                    <a:pt x="1598" y="332"/>
                    <a:pt x="1598" y="332"/>
                  </a:cubicBezTo>
                  <a:cubicBezTo>
                    <a:pt x="1601" y="330"/>
                    <a:pt x="1603" y="328"/>
                    <a:pt x="1604" y="328"/>
                  </a:cubicBezTo>
                  <a:cubicBezTo>
                    <a:pt x="1616" y="338"/>
                    <a:pt x="1616" y="338"/>
                    <a:pt x="1616" y="338"/>
                  </a:cubicBezTo>
                  <a:cubicBezTo>
                    <a:pt x="1627" y="350"/>
                    <a:pt x="1627" y="350"/>
                    <a:pt x="1627" y="350"/>
                  </a:cubicBezTo>
                  <a:cubicBezTo>
                    <a:pt x="1629" y="356"/>
                    <a:pt x="1632" y="358"/>
                    <a:pt x="1635" y="358"/>
                  </a:cubicBezTo>
                  <a:cubicBezTo>
                    <a:pt x="1639" y="358"/>
                    <a:pt x="1643" y="355"/>
                    <a:pt x="1649" y="349"/>
                  </a:cubicBezTo>
                  <a:cubicBezTo>
                    <a:pt x="1651" y="346"/>
                    <a:pt x="1651" y="343"/>
                    <a:pt x="1650" y="340"/>
                  </a:cubicBezTo>
                  <a:cubicBezTo>
                    <a:pt x="1645" y="332"/>
                    <a:pt x="1645" y="332"/>
                    <a:pt x="1645" y="332"/>
                  </a:cubicBezTo>
                  <a:cubicBezTo>
                    <a:pt x="1643" y="328"/>
                    <a:pt x="1642" y="326"/>
                    <a:pt x="1642" y="324"/>
                  </a:cubicBezTo>
                  <a:cubicBezTo>
                    <a:pt x="1641" y="321"/>
                    <a:pt x="1642" y="319"/>
                    <a:pt x="1645" y="316"/>
                  </a:cubicBezTo>
                  <a:cubicBezTo>
                    <a:pt x="1646" y="316"/>
                    <a:pt x="1647" y="316"/>
                    <a:pt x="1649" y="316"/>
                  </a:cubicBezTo>
                  <a:cubicBezTo>
                    <a:pt x="1650" y="316"/>
                    <a:pt x="1652" y="316"/>
                    <a:pt x="1655" y="317"/>
                  </a:cubicBezTo>
                  <a:cubicBezTo>
                    <a:pt x="1666" y="318"/>
                    <a:pt x="1666" y="318"/>
                    <a:pt x="1666" y="318"/>
                  </a:cubicBezTo>
                  <a:cubicBezTo>
                    <a:pt x="1672" y="318"/>
                    <a:pt x="1672" y="320"/>
                    <a:pt x="1672" y="321"/>
                  </a:cubicBezTo>
                  <a:cubicBezTo>
                    <a:pt x="1672" y="321"/>
                    <a:pt x="1672" y="321"/>
                    <a:pt x="1672" y="321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3" y="323"/>
                    <a:pt x="1673" y="323"/>
                    <a:pt x="1673" y="323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8" y="323"/>
                    <a:pt x="1678" y="323"/>
                    <a:pt x="1678" y="323"/>
                  </a:cubicBezTo>
                  <a:cubicBezTo>
                    <a:pt x="1679" y="324"/>
                    <a:pt x="1681" y="324"/>
                    <a:pt x="1684" y="324"/>
                  </a:cubicBezTo>
                  <a:cubicBezTo>
                    <a:pt x="1687" y="324"/>
                    <a:pt x="1691" y="324"/>
                    <a:pt x="1696" y="323"/>
                  </a:cubicBezTo>
                  <a:cubicBezTo>
                    <a:pt x="1698" y="323"/>
                    <a:pt x="1700" y="323"/>
                    <a:pt x="1702" y="323"/>
                  </a:cubicBezTo>
                  <a:cubicBezTo>
                    <a:pt x="1707" y="323"/>
                    <a:pt x="1710" y="324"/>
                    <a:pt x="1712" y="325"/>
                  </a:cubicBezTo>
                  <a:cubicBezTo>
                    <a:pt x="1723" y="332"/>
                    <a:pt x="1723" y="332"/>
                    <a:pt x="1723" y="332"/>
                  </a:cubicBezTo>
                  <a:cubicBezTo>
                    <a:pt x="1737" y="339"/>
                    <a:pt x="1737" y="339"/>
                    <a:pt x="1737" y="339"/>
                  </a:cubicBezTo>
                  <a:cubicBezTo>
                    <a:pt x="1749" y="348"/>
                    <a:pt x="1749" y="348"/>
                    <a:pt x="1749" y="348"/>
                  </a:cubicBezTo>
                  <a:cubicBezTo>
                    <a:pt x="1759" y="356"/>
                    <a:pt x="1759" y="356"/>
                    <a:pt x="1759" y="356"/>
                  </a:cubicBezTo>
                  <a:cubicBezTo>
                    <a:pt x="1778" y="370"/>
                    <a:pt x="1778" y="370"/>
                    <a:pt x="1778" y="370"/>
                  </a:cubicBezTo>
                  <a:cubicBezTo>
                    <a:pt x="1793" y="381"/>
                    <a:pt x="1793" y="381"/>
                    <a:pt x="1793" y="381"/>
                  </a:cubicBezTo>
                  <a:cubicBezTo>
                    <a:pt x="1801" y="388"/>
                    <a:pt x="1806" y="399"/>
                    <a:pt x="1808" y="412"/>
                  </a:cubicBezTo>
                  <a:cubicBezTo>
                    <a:pt x="1808" y="417"/>
                    <a:pt x="1808" y="420"/>
                    <a:pt x="1809" y="421"/>
                  </a:cubicBezTo>
                  <a:cubicBezTo>
                    <a:pt x="1809" y="425"/>
                    <a:pt x="1811" y="428"/>
                    <a:pt x="1815" y="428"/>
                  </a:cubicBezTo>
                  <a:cubicBezTo>
                    <a:pt x="1815" y="428"/>
                    <a:pt x="1816" y="427"/>
                    <a:pt x="1816" y="427"/>
                  </a:cubicBezTo>
                  <a:cubicBezTo>
                    <a:pt x="1818" y="425"/>
                    <a:pt x="1818" y="422"/>
                    <a:pt x="1817" y="417"/>
                  </a:cubicBezTo>
                  <a:cubicBezTo>
                    <a:pt x="1817" y="410"/>
                    <a:pt x="1817" y="406"/>
                    <a:pt x="1817" y="404"/>
                  </a:cubicBezTo>
                  <a:cubicBezTo>
                    <a:pt x="1818" y="403"/>
                    <a:pt x="1818" y="403"/>
                    <a:pt x="1819" y="403"/>
                  </a:cubicBezTo>
                  <a:cubicBezTo>
                    <a:pt x="1820" y="403"/>
                    <a:pt x="1820" y="404"/>
                    <a:pt x="1822" y="405"/>
                  </a:cubicBezTo>
                  <a:cubicBezTo>
                    <a:pt x="1827" y="408"/>
                    <a:pt x="1827" y="408"/>
                    <a:pt x="1827" y="408"/>
                  </a:cubicBezTo>
                  <a:cubicBezTo>
                    <a:pt x="1827" y="409"/>
                    <a:pt x="1827" y="409"/>
                    <a:pt x="1827" y="409"/>
                  </a:cubicBezTo>
                  <a:cubicBezTo>
                    <a:pt x="1828" y="409"/>
                    <a:pt x="1828" y="409"/>
                    <a:pt x="1828" y="409"/>
                  </a:cubicBezTo>
                  <a:cubicBezTo>
                    <a:pt x="1836" y="408"/>
                    <a:pt x="1836" y="408"/>
                    <a:pt x="1836" y="408"/>
                  </a:cubicBezTo>
                  <a:cubicBezTo>
                    <a:pt x="1841" y="408"/>
                    <a:pt x="1841" y="408"/>
                    <a:pt x="1841" y="408"/>
                  </a:cubicBezTo>
                  <a:cubicBezTo>
                    <a:pt x="1843" y="412"/>
                    <a:pt x="1846" y="416"/>
                    <a:pt x="1850" y="419"/>
                  </a:cubicBezTo>
                  <a:cubicBezTo>
                    <a:pt x="1859" y="427"/>
                    <a:pt x="1859" y="427"/>
                    <a:pt x="1859" y="427"/>
                  </a:cubicBezTo>
                  <a:cubicBezTo>
                    <a:pt x="1862" y="431"/>
                    <a:pt x="1862" y="431"/>
                    <a:pt x="1862" y="431"/>
                  </a:cubicBezTo>
                  <a:cubicBezTo>
                    <a:pt x="1861" y="431"/>
                    <a:pt x="1861" y="431"/>
                    <a:pt x="1861" y="431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6" y="435"/>
                    <a:pt x="1856" y="435"/>
                    <a:pt x="1856" y="435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4" y="439"/>
                    <a:pt x="1853" y="440"/>
                    <a:pt x="1850" y="440"/>
                  </a:cubicBezTo>
                  <a:cubicBezTo>
                    <a:pt x="1850" y="440"/>
                    <a:pt x="1849" y="440"/>
                    <a:pt x="1849" y="440"/>
                  </a:cubicBezTo>
                  <a:cubicBezTo>
                    <a:pt x="1846" y="439"/>
                    <a:pt x="1846" y="439"/>
                    <a:pt x="1846" y="439"/>
                  </a:cubicBezTo>
                  <a:cubicBezTo>
                    <a:pt x="1845" y="441"/>
                    <a:pt x="1845" y="441"/>
                    <a:pt x="1845" y="441"/>
                  </a:cubicBezTo>
                  <a:cubicBezTo>
                    <a:pt x="1848" y="442"/>
                    <a:pt x="1848" y="444"/>
                    <a:pt x="1848" y="444"/>
                  </a:cubicBezTo>
                  <a:cubicBezTo>
                    <a:pt x="1848" y="444"/>
                    <a:pt x="1848" y="444"/>
                    <a:pt x="1847" y="444"/>
                  </a:cubicBezTo>
                  <a:cubicBezTo>
                    <a:pt x="1840" y="444"/>
                    <a:pt x="1840" y="444"/>
                    <a:pt x="1840" y="444"/>
                  </a:cubicBezTo>
                  <a:cubicBezTo>
                    <a:pt x="1834" y="440"/>
                    <a:pt x="1834" y="440"/>
                    <a:pt x="1834" y="440"/>
                  </a:cubicBezTo>
                  <a:cubicBezTo>
                    <a:pt x="1832" y="439"/>
                    <a:pt x="1831" y="439"/>
                    <a:pt x="1830" y="439"/>
                  </a:cubicBezTo>
                  <a:cubicBezTo>
                    <a:pt x="1830" y="439"/>
                    <a:pt x="1828" y="439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31" y="446"/>
                    <a:pt x="1831" y="446"/>
                    <a:pt x="1831" y="446"/>
                  </a:cubicBezTo>
                  <a:cubicBezTo>
                    <a:pt x="1834" y="451"/>
                    <a:pt x="1834" y="451"/>
                    <a:pt x="1834" y="451"/>
                  </a:cubicBezTo>
                  <a:cubicBezTo>
                    <a:pt x="1836" y="454"/>
                    <a:pt x="1835" y="458"/>
                    <a:pt x="1831" y="461"/>
                  </a:cubicBezTo>
                  <a:cubicBezTo>
                    <a:pt x="1829" y="463"/>
                    <a:pt x="1829" y="466"/>
                    <a:pt x="1828" y="471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15" y="474"/>
                    <a:pt x="1815" y="474"/>
                    <a:pt x="1815" y="474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7" y="466"/>
                    <a:pt x="1807" y="466"/>
                    <a:pt x="1807" y="466"/>
                  </a:cubicBezTo>
                  <a:cubicBezTo>
                    <a:pt x="1802" y="466"/>
                    <a:pt x="1802" y="466"/>
                    <a:pt x="1802" y="466"/>
                  </a:cubicBezTo>
                  <a:cubicBezTo>
                    <a:pt x="1801" y="465"/>
                    <a:pt x="1799" y="464"/>
                    <a:pt x="1799" y="462"/>
                  </a:cubicBezTo>
                  <a:cubicBezTo>
                    <a:pt x="1796" y="454"/>
                    <a:pt x="1796" y="454"/>
                    <a:pt x="1796" y="454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73" y="448"/>
                    <a:pt x="1773" y="448"/>
                    <a:pt x="1773" y="448"/>
                  </a:cubicBezTo>
                  <a:cubicBezTo>
                    <a:pt x="1771" y="448"/>
                    <a:pt x="1769" y="447"/>
                    <a:pt x="1768" y="444"/>
                  </a:cubicBezTo>
                  <a:cubicBezTo>
                    <a:pt x="1767" y="436"/>
                    <a:pt x="1767" y="436"/>
                    <a:pt x="1767" y="436"/>
                  </a:cubicBezTo>
                  <a:cubicBezTo>
                    <a:pt x="1767" y="434"/>
                    <a:pt x="1766" y="433"/>
                    <a:pt x="1765" y="432"/>
                  </a:cubicBezTo>
                  <a:cubicBezTo>
                    <a:pt x="1765" y="432"/>
                    <a:pt x="1765" y="432"/>
                    <a:pt x="1765" y="432"/>
                  </a:cubicBezTo>
                  <a:cubicBezTo>
                    <a:pt x="1764" y="431"/>
                    <a:pt x="1764" y="431"/>
                    <a:pt x="1764" y="431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55" y="435"/>
                    <a:pt x="1754" y="439"/>
                    <a:pt x="1754" y="445"/>
                  </a:cubicBezTo>
                  <a:cubicBezTo>
                    <a:pt x="1755" y="452"/>
                    <a:pt x="1754" y="458"/>
                    <a:pt x="1751" y="462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2" y="478"/>
                    <a:pt x="1728" y="475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4" y="471"/>
                    <a:pt x="1714" y="471"/>
                    <a:pt x="1714" y="471"/>
                  </a:cubicBezTo>
                  <a:cubicBezTo>
                    <a:pt x="1713" y="471"/>
                    <a:pt x="1712" y="470"/>
                    <a:pt x="1711" y="470"/>
                  </a:cubicBezTo>
                  <a:cubicBezTo>
                    <a:pt x="1708" y="468"/>
                    <a:pt x="1707" y="468"/>
                    <a:pt x="1706" y="468"/>
                  </a:cubicBezTo>
                  <a:cubicBezTo>
                    <a:pt x="1706" y="468"/>
                    <a:pt x="1705" y="468"/>
                    <a:pt x="1705" y="469"/>
                  </a:cubicBezTo>
                  <a:cubicBezTo>
                    <a:pt x="1705" y="469"/>
                    <a:pt x="1704" y="471"/>
                    <a:pt x="1707" y="476"/>
                  </a:cubicBezTo>
                  <a:cubicBezTo>
                    <a:pt x="1707" y="478"/>
                    <a:pt x="1707" y="478"/>
                    <a:pt x="1707" y="478"/>
                  </a:cubicBezTo>
                  <a:cubicBezTo>
                    <a:pt x="1706" y="479"/>
                    <a:pt x="1705" y="480"/>
                    <a:pt x="1706" y="481"/>
                  </a:cubicBezTo>
                  <a:cubicBezTo>
                    <a:pt x="1706" y="481"/>
                    <a:pt x="1707" y="482"/>
                    <a:pt x="1708" y="482"/>
                  </a:cubicBezTo>
                  <a:cubicBezTo>
                    <a:pt x="1709" y="483"/>
                    <a:pt x="1710" y="483"/>
                    <a:pt x="1711" y="483"/>
                  </a:cubicBezTo>
                  <a:cubicBezTo>
                    <a:pt x="1713" y="483"/>
                    <a:pt x="1715" y="482"/>
                    <a:pt x="1716" y="480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20" y="485"/>
                    <a:pt x="1720" y="485"/>
                    <a:pt x="1720" y="485"/>
                  </a:cubicBezTo>
                  <a:cubicBezTo>
                    <a:pt x="1721" y="488"/>
                    <a:pt x="1723" y="490"/>
                    <a:pt x="1725" y="491"/>
                  </a:cubicBezTo>
                  <a:cubicBezTo>
                    <a:pt x="1725" y="491"/>
                    <a:pt x="1726" y="492"/>
                    <a:pt x="1727" y="492"/>
                  </a:cubicBezTo>
                  <a:cubicBezTo>
                    <a:pt x="1728" y="492"/>
                    <a:pt x="1729" y="492"/>
                    <a:pt x="1730" y="491"/>
                  </a:cubicBezTo>
                  <a:cubicBezTo>
                    <a:pt x="1731" y="491"/>
                    <a:pt x="1731" y="492"/>
                    <a:pt x="1733" y="495"/>
                  </a:cubicBezTo>
                  <a:cubicBezTo>
                    <a:pt x="1734" y="500"/>
                    <a:pt x="1734" y="500"/>
                    <a:pt x="1734" y="500"/>
                  </a:cubicBezTo>
                  <a:cubicBezTo>
                    <a:pt x="1732" y="504"/>
                    <a:pt x="1732" y="504"/>
                    <a:pt x="1732" y="504"/>
                  </a:cubicBezTo>
                  <a:cubicBezTo>
                    <a:pt x="1732" y="505"/>
                    <a:pt x="1732" y="505"/>
                    <a:pt x="1731" y="506"/>
                  </a:cubicBezTo>
                  <a:cubicBezTo>
                    <a:pt x="1731" y="508"/>
                    <a:pt x="1732" y="509"/>
                    <a:pt x="1734" y="511"/>
                  </a:cubicBezTo>
                  <a:cubicBezTo>
                    <a:pt x="1740" y="517"/>
                    <a:pt x="1740" y="517"/>
                    <a:pt x="1740" y="517"/>
                  </a:cubicBezTo>
                  <a:cubicBezTo>
                    <a:pt x="1743" y="520"/>
                    <a:pt x="1745" y="523"/>
                    <a:pt x="1745" y="526"/>
                  </a:cubicBezTo>
                  <a:cubicBezTo>
                    <a:pt x="1745" y="530"/>
                    <a:pt x="1743" y="533"/>
                    <a:pt x="1738" y="534"/>
                  </a:cubicBezTo>
                  <a:cubicBezTo>
                    <a:pt x="1731" y="534"/>
                    <a:pt x="1731" y="534"/>
                    <a:pt x="1731" y="534"/>
                  </a:cubicBezTo>
                  <a:cubicBezTo>
                    <a:pt x="1728" y="534"/>
                    <a:pt x="1726" y="532"/>
                    <a:pt x="1724" y="531"/>
                  </a:cubicBezTo>
                  <a:cubicBezTo>
                    <a:pt x="1723" y="528"/>
                    <a:pt x="1721" y="527"/>
                    <a:pt x="1719" y="527"/>
                  </a:cubicBezTo>
                  <a:cubicBezTo>
                    <a:pt x="1718" y="527"/>
                    <a:pt x="1718" y="527"/>
                    <a:pt x="1717" y="528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09" y="537"/>
                    <a:pt x="1702" y="541"/>
                    <a:pt x="1694" y="545"/>
                  </a:cubicBezTo>
                  <a:cubicBezTo>
                    <a:pt x="1685" y="548"/>
                    <a:pt x="1678" y="552"/>
                    <a:pt x="1676" y="554"/>
                  </a:cubicBezTo>
                  <a:cubicBezTo>
                    <a:pt x="1663" y="566"/>
                    <a:pt x="1663" y="566"/>
                    <a:pt x="1663" y="566"/>
                  </a:cubicBezTo>
                  <a:cubicBezTo>
                    <a:pt x="1658" y="570"/>
                    <a:pt x="1654" y="573"/>
                    <a:pt x="1651" y="578"/>
                  </a:cubicBezTo>
                  <a:cubicBezTo>
                    <a:pt x="1642" y="589"/>
                    <a:pt x="1642" y="589"/>
                    <a:pt x="1642" y="589"/>
                  </a:cubicBezTo>
                  <a:cubicBezTo>
                    <a:pt x="1640" y="590"/>
                    <a:pt x="1639" y="591"/>
                    <a:pt x="1638" y="591"/>
                  </a:cubicBezTo>
                  <a:cubicBezTo>
                    <a:pt x="1637" y="591"/>
                    <a:pt x="1636" y="590"/>
                    <a:pt x="1635" y="589"/>
                  </a:cubicBezTo>
                  <a:cubicBezTo>
                    <a:pt x="1632" y="582"/>
                    <a:pt x="1628" y="579"/>
                    <a:pt x="1622" y="579"/>
                  </a:cubicBezTo>
                  <a:cubicBezTo>
                    <a:pt x="1621" y="579"/>
                    <a:pt x="1620" y="579"/>
                    <a:pt x="1619" y="579"/>
                  </a:cubicBezTo>
                  <a:cubicBezTo>
                    <a:pt x="1615" y="580"/>
                    <a:pt x="1609" y="583"/>
                    <a:pt x="1603" y="589"/>
                  </a:cubicBezTo>
                  <a:cubicBezTo>
                    <a:pt x="1592" y="596"/>
                    <a:pt x="1592" y="596"/>
                    <a:pt x="1592" y="596"/>
                  </a:cubicBezTo>
                  <a:cubicBezTo>
                    <a:pt x="1592" y="596"/>
                    <a:pt x="1592" y="593"/>
                    <a:pt x="1595" y="586"/>
                  </a:cubicBezTo>
                  <a:cubicBezTo>
                    <a:pt x="1595" y="582"/>
                    <a:pt x="1595" y="582"/>
                    <a:pt x="1595" y="582"/>
                  </a:cubicBezTo>
                  <a:cubicBezTo>
                    <a:pt x="1595" y="581"/>
                    <a:pt x="1595" y="581"/>
                    <a:pt x="1595" y="581"/>
                  </a:cubicBezTo>
                  <a:cubicBezTo>
                    <a:pt x="1593" y="582"/>
                    <a:pt x="1593" y="582"/>
                    <a:pt x="1593" y="582"/>
                  </a:cubicBezTo>
                  <a:cubicBezTo>
                    <a:pt x="1590" y="584"/>
                    <a:pt x="1590" y="584"/>
                    <a:pt x="1590" y="584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6" y="597"/>
                    <a:pt x="1576" y="597"/>
                    <a:pt x="1576" y="597"/>
                  </a:cubicBezTo>
                  <a:cubicBezTo>
                    <a:pt x="1574" y="593"/>
                    <a:pt x="1574" y="593"/>
                    <a:pt x="1574" y="593"/>
                  </a:cubicBezTo>
                  <a:cubicBezTo>
                    <a:pt x="1572" y="589"/>
                    <a:pt x="1572" y="589"/>
                    <a:pt x="1572" y="589"/>
                  </a:cubicBezTo>
                  <a:cubicBezTo>
                    <a:pt x="1572" y="589"/>
                    <a:pt x="1572" y="588"/>
                    <a:pt x="1571" y="588"/>
                  </a:cubicBezTo>
                  <a:cubicBezTo>
                    <a:pt x="1570" y="588"/>
                    <a:pt x="1569" y="589"/>
                    <a:pt x="1569" y="591"/>
                  </a:cubicBezTo>
                  <a:cubicBezTo>
                    <a:pt x="1565" y="594"/>
                    <a:pt x="1565" y="594"/>
                    <a:pt x="1565" y="594"/>
                  </a:cubicBezTo>
                  <a:cubicBezTo>
                    <a:pt x="1565" y="594"/>
                    <a:pt x="1565" y="593"/>
                    <a:pt x="1564" y="593"/>
                  </a:cubicBezTo>
                  <a:cubicBezTo>
                    <a:pt x="1563" y="593"/>
                    <a:pt x="1562" y="594"/>
                    <a:pt x="1560" y="596"/>
                  </a:cubicBezTo>
                  <a:cubicBezTo>
                    <a:pt x="1558" y="598"/>
                    <a:pt x="1557" y="601"/>
                    <a:pt x="1558" y="605"/>
                  </a:cubicBezTo>
                  <a:cubicBezTo>
                    <a:pt x="1555" y="614"/>
                    <a:pt x="1555" y="614"/>
                    <a:pt x="1555" y="614"/>
                  </a:cubicBezTo>
                  <a:cubicBezTo>
                    <a:pt x="1549" y="624"/>
                    <a:pt x="1549" y="624"/>
                    <a:pt x="1549" y="624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3" y="636"/>
                    <a:pt x="1543" y="639"/>
                    <a:pt x="1544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52" y="643"/>
                    <a:pt x="1552" y="643"/>
                    <a:pt x="1552" y="643"/>
                  </a:cubicBezTo>
                  <a:cubicBezTo>
                    <a:pt x="1556" y="643"/>
                    <a:pt x="1558" y="644"/>
                    <a:pt x="1559" y="645"/>
                  </a:cubicBezTo>
                  <a:cubicBezTo>
                    <a:pt x="1555" y="650"/>
                    <a:pt x="1555" y="650"/>
                    <a:pt x="1555" y="650"/>
                  </a:cubicBezTo>
                  <a:cubicBezTo>
                    <a:pt x="1553" y="652"/>
                    <a:pt x="1551" y="655"/>
                    <a:pt x="1552" y="658"/>
                  </a:cubicBezTo>
                  <a:cubicBezTo>
                    <a:pt x="1555" y="664"/>
                    <a:pt x="1555" y="664"/>
                    <a:pt x="1555" y="664"/>
                  </a:cubicBezTo>
                  <a:cubicBezTo>
                    <a:pt x="1558" y="668"/>
                    <a:pt x="1558" y="668"/>
                    <a:pt x="1558" y="668"/>
                  </a:cubicBezTo>
                  <a:cubicBezTo>
                    <a:pt x="1560" y="673"/>
                    <a:pt x="1559" y="677"/>
                    <a:pt x="1557" y="679"/>
                  </a:cubicBezTo>
                  <a:cubicBezTo>
                    <a:pt x="1554" y="680"/>
                    <a:pt x="1554" y="680"/>
                    <a:pt x="1554" y="680"/>
                  </a:cubicBezTo>
                  <a:cubicBezTo>
                    <a:pt x="1554" y="680"/>
                    <a:pt x="1554" y="679"/>
                    <a:pt x="1554" y="678"/>
                  </a:cubicBezTo>
                  <a:cubicBezTo>
                    <a:pt x="1554" y="675"/>
                    <a:pt x="1554" y="671"/>
                    <a:pt x="1552" y="670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1" y="670"/>
                    <a:pt x="1550" y="671"/>
                    <a:pt x="1549" y="672"/>
                  </a:cubicBezTo>
                  <a:cubicBezTo>
                    <a:pt x="1544" y="679"/>
                    <a:pt x="1542" y="683"/>
                    <a:pt x="1542" y="686"/>
                  </a:cubicBezTo>
                  <a:cubicBezTo>
                    <a:pt x="1539" y="692"/>
                    <a:pt x="1539" y="696"/>
                    <a:pt x="1543" y="700"/>
                  </a:cubicBezTo>
                  <a:cubicBezTo>
                    <a:pt x="1545" y="704"/>
                    <a:pt x="1545" y="704"/>
                    <a:pt x="1545" y="704"/>
                  </a:cubicBezTo>
                  <a:cubicBezTo>
                    <a:pt x="1546" y="705"/>
                    <a:pt x="1545" y="707"/>
                    <a:pt x="1543" y="708"/>
                  </a:cubicBezTo>
                  <a:cubicBezTo>
                    <a:pt x="1537" y="709"/>
                    <a:pt x="1537" y="709"/>
                    <a:pt x="1537" y="709"/>
                  </a:cubicBezTo>
                  <a:cubicBezTo>
                    <a:pt x="1531" y="709"/>
                    <a:pt x="1531" y="709"/>
                    <a:pt x="1531" y="709"/>
                  </a:cubicBezTo>
                  <a:cubicBezTo>
                    <a:pt x="1527" y="709"/>
                    <a:pt x="1524" y="711"/>
                    <a:pt x="1521" y="715"/>
                  </a:cubicBezTo>
                  <a:cubicBezTo>
                    <a:pt x="1518" y="718"/>
                    <a:pt x="1517" y="722"/>
                    <a:pt x="1519" y="726"/>
                  </a:cubicBezTo>
                  <a:cubicBezTo>
                    <a:pt x="1519" y="728"/>
                    <a:pt x="1519" y="730"/>
                    <a:pt x="1518" y="732"/>
                  </a:cubicBezTo>
                  <a:cubicBezTo>
                    <a:pt x="1513" y="737"/>
                    <a:pt x="1513" y="737"/>
                    <a:pt x="1513" y="737"/>
                  </a:cubicBezTo>
                  <a:cubicBezTo>
                    <a:pt x="1506" y="742"/>
                    <a:pt x="1502" y="748"/>
                    <a:pt x="1502" y="754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494" y="768"/>
                    <a:pt x="1494" y="768"/>
                    <a:pt x="1494" y="768"/>
                  </a:cubicBezTo>
                  <a:cubicBezTo>
                    <a:pt x="1493" y="769"/>
                    <a:pt x="1491" y="771"/>
                    <a:pt x="1489" y="771"/>
                  </a:cubicBezTo>
                  <a:cubicBezTo>
                    <a:pt x="1489" y="771"/>
                    <a:pt x="1489" y="771"/>
                    <a:pt x="1488" y="771"/>
                  </a:cubicBezTo>
                  <a:cubicBezTo>
                    <a:pt x="1486" y="770"/>
                    <a:pt x="1485" y="769"/>
                    <a:pt x="1484" y="766"/>
                  </a:cubicBezTo>
                  <a:cubicBezTo>
                    <a:pt x="1482" y="760"/>
                    <a:pt x="1479" y="750"/>
                    <a:pt x="1476" y="734"/>
                  </a:cubicBezTo>
                  <a:cubicBezTo>
                    <a:pt x="1472" y="717"/>
                    <a:pt x="1471" y="707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0"/>
                    <a:pt x="1476" y="680"/>
                    <a:pt x="1476" y="680"/>
                  </a:cubicBezTo>
                  <a:cubicBezTo>
                    <a:pt x="1475" y="672"/>
                    <a:pt x="1478" y="664"/>
                    <a:pt x="1485" y="658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8" y="650"/>
                    <a:pt x="1488" y="650"/>
                    <a:pt x="1488" y="650"/>
                  </a:cubicBezTo>
                  <a:cubicBezTo>
                    <a:pt x="1488" y="646"/>
                    <a:pt x="1489" y="644"/>
                    <a:pt x="1491" y="644"/>
                  </a:cubicBezTo>
                  <a:cubicBezTo>
                    <a:pt x="1502" y="638"/>
                    <a:pt x="1515" y="625"/>
                    <a:pt x="1536" y="603"/>
                  </a:cubicBezTo>
                  <a:cubicBezTo>
                    <a:pt x="1555" y="582"/>
                    <a:pt x="1566" y="567"/>
                    <a:pt x="1566" y="558"/>
                  </a:cubicBezTo>
                  <a:cubicBezTo>
                    <a:pt x="1568" y="549"/>
                    <a:pt x="1568" y="549"/>
                    <a:pt x="1568" y="549"/>
                  </a:cubicBezTo>
                  <a:cubicBezTo>
                    <a:pt x="1570" y="545"/>
                    <a:pt x="1571" y="541"/>
                    <a:pt x="1572" y="541"/>
                  </a:cubicBezTo>
                  <a:cubicBezTo>
                    <a:pt x="1580" y="539"/>
                    <a:pt x="1580" y="539"/>
                    <a:pt x="1580" y="539"/>
                  </a:cubicBezTo>
                  <a:cubicBezTo>
                    <a:pt x="1583" y="538"/>
                    <a:pt x="1584" y="538"/>
                    <a:pt x="1584" y="537"/>
                  </a:cubicBezTo>
                  <a:cubicBezTo>
                    <a:pt x="1585" y="536"/>
                    <a:pt x="1584" y="535"/>
                    <a:pt x="1583" y="535"/>
                  </a:cubicBezTo>
                  <a:cubicBezTo>
                    <a:pt x="1580" y="531"/>
                    <a:pt x="1576" y="529"/>
                    <a:pt x="1573" y="529"/>
                  </a:cubicBezTo>
                  <a:cubicBezTo>
                    <a:pt x="1571" y="529"/>
                    <a:pt x="1570" y="529"/>
                    <a:pt x="1569" y="530"/>
                  </a:cubicBezTo>
                  <a:cubicBezTo>
                    <a:pt x="1564" y="531"/>
                    <a:pt x="1560" y="534"/>
                    <a:pt x="1557" y="539"/>
                  </a:cubicBezTo>
                  <a:cubicBezTo>
                    <a:pt x="1555" y="543"/>
                    <a:pt x="1553" y="547"/>
                    <a:pt x="1553" y="551"/>
                  </a:cubicBezTo>
                  <a:cubicBezTo>
                    <a:pt x="1538" y="566"/>
                    <a:pt x="1538" y="566"/>
                    <a:pt x="1538" y="566"/>
                  </a:cubicBezTo>
                  <a:cubicBezTo>
                    <a:pt x="1531" y="572"/>
                    <a:pt x="1527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2"/>
                    <a:pt x="1525" y="569"/>
                    <a:pt x="1523" y="566"/>
                  </a:cubicBezTo>
                  <a:cubicBezTo>
                    <a:pt x="1522" y="564"/>
                    <a:pt x="1523" y="561"/>
                    <a:pt x="1524" y="557"/>
                  </a:cubicBezTo>
                  <a:cubicBezTo>
                    <a:pt x="1526" y="552"/>
                    <a:pt x="1526" y="552"/>
                    <a:pt x="1526" y="552"/>
                  </a:cubicBezTo>
                  <a:cubicBezTo>
                    <a:pt x="1526" y="550"/>
                    <a:pt x="1526" y="548"/>
                    <a:pt x="1523" y="548"/>
                  </a:cubicBezTo>
                  <a:cubicBezTo>
                    <a:pt x="1523" y="548"/>
                    <a:pt x="1523" y="548"/>
                    <a:pt x="1522" y="548"/>
                  </a:cubicBezTo>
                  <a:cubicBezTo>
                    <a:pt x="1515" y="553"/>
                    <a:pt x="1515" y="553"/>
                    <a:pt x="1515" y="553"/>
                  </a:cubicBezTo>
                  <a:cubicBezTo>
                    <a:pt x="1515" y="553"/>
                    <a:pt x="1514" y="553"/>
                    <a:pt x="1514" y="553"/>
                  </a:cubicBezTo>
                  <a:cubicBezTo>
                    <a:pt x="1513" y="553"/>
                    <a:pt x="1513" y="552"/>
                    <a:pt x="1512" y="551"/>
                  </a:cubicBezTo>
                  <a:cubicBezTo>
                    <a:pt x="1511" y="549"/>
                    <a:pt x="1510" y="548"/>
                    <a:pt x="1508" y="548"/>
                  </a:cubicBezTo>
                  <a:cubicBezTo>
                    <a:pt x="1507" y="548"/>
                    <a:pt x="1507" y="548"/>
                    <a:pt x="1506" y="549"/>
                  </a:cubicBezTo>
                  <a:cubicBezTo>
                    <a:pt x="1495" y="552"/>
                    <a:pt x="1495" y="552"/>
                    <a:pt x="1495" y="552"/>
                  </a:cubicBezTo>
                  <a:cubicBezTo>
                    <a:pt x="1491" y="552"/>
                    <a:pt x="1486" y="554"/>
                    <a:pt x="1483" y="556"/>
                  </a:cubicBezTo>
                  <a:cubicBezTo>
                    <a:pt x="1478" y="564"/>
                    <a:pt x="1478" y="564"/>
                    <a:pt x="1478" y="564"/>
                  </a:cubicBezTo>
                  <a:cubicBezTo>
                    <a:pt x="1474" y="572"/>
                    <a:pt x="1474" y="572"/>
                    <a:pt x="1474" y="572"/>
                  </a:cubicBezTo>
                  <a:cubicBezTo>
                    <a:pt x="1463" y="584"/>
                    <a:pt x="1463" y="584"/>
                    <a:pt x="1463" y="584"/>
                  </a:cubicBezTo>
                  <a:cubicBezTo>
                    <a:pt x="1457" y="591"/>
                    <a:pt x="1454" y="595"/>
                    <a:pt x="1453" y="598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2" y="606"/>
                    <a:pt x="1453" y="607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63" y="609"/>
                    <a:pt x="1463" y="609"/>
                    <a:pt x="1463" y="609"/>
                  </a:cubicBezTo>
                  <a:cubicBezTo>
                    <a:pt x="1465" y="610"/>
                    <a:pt x="1465" y="610"/>
                    <a:pt x="1465" y="610"/>
                  </a:cubicBezTo>
                  <a:cubicBezTo>
                    <a:pt x="1465" y="610"/>
                    <a:pt x="1465" y="611"/>
                    <a:pt x="1465" y="611"/>
                  </a:cubicBezTo>
                  <a:cubicBezTo>
                    <a:pt x="1448" y="614"/>
                    <a:pt x="1448" y="614"/>
                    <a:pt x="1448" y="614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1" y="620"/>
                    <a:pt x="1421" y="620"/>
                  </a:cubicBezTo>
                  <a:cubicBezTo>
                    <a:pt x="1420" y="620"/>
                    <a:pt x="1420" y="620"/>
                    <a:pt x="1420" y="620"/>
                  </a:cubicBezTo>
                  <a:cubicBezTo>
                    <a:pt x="1420" y="620"/>
                    <a:pt x="1420" y="619"/>
                    <a:pt x="1422" y="616"/>
                  </a:cubicBezTo>
                  <a:cubicBezTo>
                    <a:pt x="1426" y="614"/>
                    <a:pt x="1426" y="614"/>
                    <a:pt x="1426" y="614"/>
                  </a:cubicBezTo>
                  <a:cubicBezTo>
                    <a:pt x="1428" y="613"/>
                    <a:pt x="1429" y="612"/>
                    <a:pt x="1429" y="611"/>
                  </a:cubicBezTo>
                  <a:cubicBezTo>
                    <a:pt x="1429" y="611"/>
                    <a:pt x="1429" y="610"/>
                    <a:pt x="1428" y="610"/>
                  </a:cubicBezTo>
                  <a:cubicBezTo>
                    <a:pt x="1424" y="603"/>
                    <a:pt x="1423" y="603"/>
                    <a:pt x="1423" y="603"/>
                  </a:cubicBezTo>
                  <a:cubicBezTo>
                    <a:pt x="1423" y="603"/>
                    <a:pt x="1422" y="603"/>
                    <a:pt x="1422" y="603"/>
                  </a:cubicBezTo>
                  <a:cubicBezTo>
                    <a:pt x="1402" y="599"/>
                    <a:pt x="1402" y="599"/>
                    <a:pt x="1402" y="599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89" y="605"/>
                    <a:pt x="1389" y="605"/>
                    <a:pt x="1389" y="605"/>
                  </a:cubicBezTo>
                  <a:cubicBezTo>
                    <a:pt x="1386" y="608"/>
                    <a:pt x="1383" y="609"/>
                    <a:pt x="1378" y="609"/>
                  </a:cubicBezTo>
                  <a:cubicBezTo>
                    <a:pt x="1376" y="609"/>
                    <a:pt x="1373" y="608"/>
                    <a:pt x="1370" y="607"/>
                  </a:cubicBezTo>
                  <a:cubicBezTo>
                    <a:pt x="1369" y="607"/>
                    <a:pt x="1368" y="607"/>
                    <a:pt x="1367" y="607"/>
                  </a:cubicBezTo>
                  <a:cubicBezTo>
                    <a:pt x="1365" y="607"/>
                    <a:pt x="1363" y="608"/>
                    <a:pt x="1361" y="610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59" y="613"/>
                    <a:pt x="1359" y="613"/>
                    <a:pt x="1359" y="613"/>
                  </a:cubicBezTo>
                  <a:cubicBezTo>
                    <a:pt x="1353" y="608"/>
                    <a:pt x="1346" y="606"/>
                    <a:pt x="1340" y="606"/>
                  </a:cubicBezTo>
                  <a:cubicBezTo>
                    <a:pt x="1334" y="606"/>
                    <a:pt x="1328" y="608"/>
                    <a:pt x="1322" y="611"/>
                  </a:cubicBezTo>
                  <a:cubicBezTo>
                    <a:pt x="1310" y="619"/>
                    <a:pt x="1300" y="629"/>
                    <a:pt x="1293" y="642"/>
                  </a:cubicBezTo>
                  <a:cubicBezTo>
                    <a:pt x="1285" y="649"/>
                    <a:pt x="1276" y="657"/>
                    <a:pt x="1268" y="667"/>
                  </a:cubicBezTo>
                  <a:cubicBezTo>
                    <a:pt x="1249" y="689"/>
                    <a:pt x="1249" y="689"/>
                    <a:pt x="1249" y="689"/>
                  </a:cubicBezTo>
                  <a:cubicBezTo>
                    <a:pt x="1234" y="704"/>
                    <a:pt x="1233" y="708"/>
                    <a:pt x="1234" y="710"/>
                  </a:cubicBezTo>
                  <a:cubicBezTo>
                    <a:pt x="1235" y="711"/>
                    <a:pt x="1236" y="712"/>
                    <a:pt x="1237" y="712"/>
                  </a:cubicBezTo>
                  <a:cubicBezTo>
                    <a:pt x="1239" y="712"/>
                    <a:pt x="1242" y="711"/>
                    <a:pt x="1246" y="709"/>
                  </a:cubicBezTo>
                  <a:cubicBezTo>
                    <a:pt x="1247" y="709"/>
                    <a:pt x="1248" y="709"/>
                    <a:pt x="1248" y="709"/>
                  </a:cubicBezTo>
                  <a:cubicBezTo>
                    <a:pt x="1251" y="709"/>
                    <a:pt x="1252" y="715"/>
                    <a:pt x="1252" y="717"/>
                  </a:cubicBezTo>
                  <a:cubicBezTo>
                    <a:pt x="1252" y="724"/>
                    <a:pt x="1252" y="724"/>
                    <a:pt x="1252" y="724"/>
                  </a:cubicBezTo>
                  <a:cubicBezTo>
                    <a:pt x="1252" y="725"/>
                    <a:pt x="1252" y="727"/>
                    <a:pt x="1254" y="727"/>
                  </a:cubicBezTo>
                  <a:cubicBezTo>
                    <a:pt x="1254" y="727"/>
                    <a:pt x="1255" y="726"/>
                    <a:pt x="1255" y="726"/>
                  </a:cubicBezTo>
                  <a:cubicBezTo>
                    <a:pt x="1258" y="723"/>
                    <a:pt x="1259" y="723"/>
                    <a:pt x="1259" y="723"/>
                  </a:cubicBezTo>
                  <a:cubicBezTo>
                    <a:pt x="1260" y="723"/>
                    <a:pt x="1260" y="723"/>
                    <a:pt x="1260" y="723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4" y="729"/>
                    <a:pt x="1264" y="729"/>
                    <a:pt x="1264" y="729"/>
                  </a:cubicBezTo>
                  <a:cubicBezTo>
                    <a:pt x="1264" y="729"/>
                    <a:pt x="1265" y="729"/>
                    <a:pt x="1266" y="729"/>
                  </a:cubicBezTo>
                  <a:cubicBezTo>
                    <a:pt x="1268" y="729"/>
                    <a:pt x="1271" y="729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19"/>
                    <a:pt x="1275" y="718"/>
                    <a:pt x="1276" y="717"/>
                  </a:cubicBezTo>
                  <a:cubicBezTo>
                    <a:pt x="1283" y="718"/>
                    <a:pt x="1283" y="718"/>
                    <a:pt x="1283" y="718"/>
                  </a:cubicBezTo>
                  <a:cubicBezTo>
                    <a:pt x="1288" y="720"/>
                    <a:pt x="1293" y="722"/>
                    <a:pt x="1294" y="724"/>
                  </a:cubicBezTo>
                  <a:cubicBezTo>
                    <a:pt x="1301" y="734"/>
                    <a:pt x="1301" y="734"/>
                    <a:pt x="1301" y="734"/>
                  </a:cubicBezTo>
                  <a:cubicBezTo>
                    <a:pt x="1304" y="738"/>
                    <a:pt x="1306" y="744"/>
                    <a:pt x="1305" y="750"/>
                  </a:cubicBezTo>
                  <a:cubicBezTo>
                    <a:pt x="1304" y="757"/>
                    <a:pt x="1302" y="763"/>
                    <a:pt x="1299" y="770"/>
                  </a:cubicBezTo>
                  <a:cubicBezTo>
                    <a:pt x="1295" y="776"/>
                    <a:pt x="1294" y="789"/>
                    <a:pt x="1294" y="812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84" y="828"/>
                    <a:pt x="1284" y="828"/>
                    <a:pt x="1284" y="828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1" y="840"/>
                    <a:pt x="1281" y="840"/>
                    <a:pt x="1281" y="840"/>
                  </a:cubicBezTo>
                  <a:cubicBezTo>
                    <a:pt x="1275" y="846"/>
                    <a:pt x="1272" y="850"/>
                    <a:pt x="1270" y="854"/>
                  </a:cubicBezTo>
                  <a:cubicBezTo>
                    <a:pt x="1264" y="870"/>
                    <a:pt x="1247" y="889"/>
                    <a:pt x="1220" y="912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3" y="913"/>
                    <a:pt x="1213" y="913"/>
                    <a:pt x="1213" y="913"/>
                  </a:cubicBezTo>
                  <a:cubicBezTo>
                    <a:pt x="1212" y="911"/>
                    <a:pt x="1210" y="911"/>
                    <a:pt x="1209" y="911"/>
                  </a:cubicBezTo>
                  <a:cubicBezTo>
                    <a:pt x="1208" y="912"/>
                    <a:pt x="1207" y="912"/>
                    <a:pt x="1206" y="912"/>
                  </a:cubicBezTo>
                  <a:cubicBezTo>
                    <a:pt x="1205" y="912"/>
                    <a:pt x="1205" y="912"/>
                    <a:pt x="1205" y="911"/>
                  </a:cubicBezTo>
                  <a:cubicBezTo>
                    <a:pt x="1205" y="908"/>
                    <a:pt x="1204" y="908"/>
                    <a:pt x="1203" y="908"/>
                  </a:cubicBezTo>
                  <a:cubicBezTo>
                    <a:pt x="1203" y="908"/>
                    <a:pt x="1202" y="908"/>
                    <a:pt x="1202" y="908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0" y="908"/>
                    <a:pt x="1200" y="908"/>
                    <a:pt x="1200" y="908"/>
                  </a:cubicBezTo>
                  <a:cubicBezTo>
                    <a:pt x="1201" y="907"/>
                    <a:pt x="1201" y="906"/>
                    <a:pt x="1201" y="906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199" y="905"/>
                    <a:pt x="1198" y="905"/>
                    <a:pt x="1194" y="908"/>
                  </a:cubicBezTo>
                  <a:cubicBezTo>
                    <a:pt x="1189" y="914"/>
                    <a:pt x="1189" y="914"/>
                    <a:pt x="1189" y="914"/>
                  </a:cubicBezTo>
                  <a:cubicBezTo>
                    <a:pt x="1188" y="913"/>
                    <a:pt x="1188" y="913"/>
                    <a:pt x="1188" y="913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0" y="895"/>
                    <a:pt x="1190" y="895"/>
                    <a:pt x="1190" y="895"/>
                  </a:cubicBezTo>
                  <a:cubicBezTo>
                    <a:pt x="1190" y="889"/>
                    <a:pt x="1190" y="886"/>
                    <a:pt x="1191" y="884"/>
                  </a:cubicBezTo>
                  <a:cubicBezTo>
                    <a:pt x="1192" y="879"/>
                    <a:pt x="1195" y="877"/>
                    <a:pt x="1197" y="877"/>
                  </a:cubicBezTo>
                  <a:cubicBezTo>
                    <a:pt x="1198" y="877"/>
                    <a:pt x="1198" y="877"/>
                    <a:pt x="1198" y="877"/>
                  </a:cubicBezTo>
                  <a:cubicBezTo>
                    <a:pt x="1204" y="878"/>
                    <a:pt x="1204" y="878"/>
                    <a:pt x="1204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6"/>
                  </a:cubicBezTo>
                  <a:cubicBezTo>
                    <a:pt x="1223" y="860"/>
                    <a:pt x="1225" y="854"/>
                    <a:pt x="1225" y="848"/>
                  </a:cubicBezTo>
                  <a:cubicBezTo>
                    <a:pt x="1225" y="845"/>
                    <a:pt x="1226" y="843"/>
                    <a:pt x="1227" y="840"/>
                  </a:cubicBezTo>
                  <a:cubicBezTo>
                    <a:pt x="1231" y="834"/>
                    <a:pt x="1231" y="834"/>
                    <a:pt x="1231" y="834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7"/>
                    <a:pt x="1234" y="827"/>
                    <a:pt x="1234" y="827"/>
                  </a:cubicBezTo>
                  <a:cubicBezTo>
                    <a:pt x="1234" y="826"/>
                    <a:pt x="1233" y="823"/>
                    <a:pt x="1229" y="822"/>
                  </a:cubicBezTo>
                  <a:cubicBezTo>
                    <a:pt x="1228" y="822"/>
                    <a:pt x="1228" y="822"/>
                    <a:pt x="1228" y="822"/>
                  </a:cubicBezTo>
                  <a:cubicBezTo>
                    <a:pt x="1224" y="822"/>
                    <a:pt x="1217" y="824"/>
                    <a:pt x="1210" y="828"/>
                  </a:cubicBezTo>
                  <a:cubicBezTo>
                    <a:pt x="1204" y="830"/>
                    <a:pt x="1198" y="832"/>
                    <a:pt x="1195" y="832"/>
                  </a:cubicBezTo>
                  <a:cubicBezTo>
                    <a:pt x="1194" y="832"/>
                    <a:pt x="1193" y="832"/>
                    <a:pt x="1192" y="831"/>
                  </a:cubicBezTo>
                  <a:cubicBezTo>
                    <a:pt x="1190" y="830"/>
                    <a:pt x="1188" y="827"/>
                    <a:pt x="1188" y="823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1" y="809"/>
                    <a:pt x="1177" y="807"/>
                    <a:pt x="1170" y="805"/>
                  </a:cubicBezTo>
                  <a:cubicBezTo>
                    <a:pt x="1163" y="803"/>
                    <a:pt x="1159" y="801"/>
                    <a:pt x="1158" y="799"/>
                  </a:cubicBezTo>
                  <a:cubicBezTo>
                    <a:pt x="1152" y="796"/>
                    <a:pt x="1148" y="790"/>
                    <a:pt x="1144" y="780"/>
                  </a:cubicBezTo>
                  <a:cubicBezTo>
                    <a:pt x="1141" y="772"/>
                    <a:pt x="1138" y="761"/>
                    <a:pt x="1135" y="746"/>
                  </a:cubicBezTo>
                  <a:cubicBezTo>
                    <a:pt x="1134" y="740"/>
                    <a:pt x="1131" y="736"/>
                    <a:pt x="1128" y="735"/>
                  </a:cubicBezTo>
                  <a:cubicBezTo>
                    <a:pt x="1117" y="734"/>
                    <a:pt x="1117" y="734"/>
                    <a:pt x="1117" y="734"/>
                  </a:cubicBezTo>
                  <a:cubicBezTo>
                    <a:pt x="1111" y="732"/>
                    <a:pt x="1111" y="732"/>
                    <a:pt x="1111" y="732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080" y="730"/>
                    <a:pt x="1080" y="730"/>
                    <a:pt x="1080" y="730"/>
                  </a:cubicBezTo>
                  <a:cubicBezTo>
                    <a:pt x="1071" y="733"/>
                    <a:pt x="1066" y="736"/>
                    <a:pt x="1063" y="741"/>
                  </a:cubicBezTo>
                  <a:cubicBezTo>
                    <a:pt x="1062" y="743"/>
                    <a:pt x="1062" y="744"/>
                    <a:pt x="1063" y="746"/>
                  </a:cubicBezTo>
                  <a:cubicBezTo>
                    <a:pt x="1063" y="746"/>
                    <a:pt x="1063" y="746"/>
                    <a:pt x="1063" y="746"/>
                  </a:cubicBezTo>
                  <a:cubicBezTo>
                    <a:pt x="1064" y="746"/>
                    <a:pt x="1064" y="746"/>
                    <a:pt x="1064" y="746"/>
                  </a:cubicBezTo>
                  <a:cubicBezTo>
                    <a:pt x="1068" y="747"/>
                    <a:pt x="1068" y="747"/>
                    <a:pt x="1068" y="747"/>
                  </a:cubicBezTo>
                  <a:cubicBezTo>
                    <a:pt x="1069" y="748"/>
                    <a:pt x="1070" y="748"/>
                    <a:pt x="1070" y="749"/>
                  </a:cubicBezTo>
                  <a:cubicBezTo>
                    <a:pt x="1071" y="751"/>
                    <a:pt x="1070" y="753"/>
                    <a:pt x="1068" y="756"/>
                  </a:cubicBezTo>
                  <a:cubicBezTo>
                    <a:pt x="1059" y="768"/>
                    <a:pt x="1059" y="768"/>
                    <a:pt x="1059" y="768"/>
                  </a:cubicBezTo>
                  <a:cubicBezTo>
                    <a:pt x="1055" y="773"/>
                    <a:pt x="1052" y="777"/>
                    <a:pt x="1052" y="782"/>
                  </a:cubicBezTo>
                  <a:cubicBezTo>
                    <a:pt x="1051" y="782"/>
                    <a:pt x="1051" y="782"/>
                    <a:pt x="1051" y="782"/>
                  </a:cubicBezTo>
                  <a:cubicBezTo>
                    <a:pt x="1052" y="782"/>
                    <a:pt x="1052" y="782"/>
                    <a:pt x="1052" y="782"/>
                  </a:cubicBezTo>
                  <a:cubicBezTo>
                    <a:pt x="1055" y="787"/>
                    <a:pt x="1055" y="787"/>
                    <a:pt x="1055" y="787"/>
                  </a:cubicBezTo>
                  <a:cubicBezTo>
                    <a:pt x="1054" y="789"/>
                    <a:pt x="1053" y="790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0" y="795"/>
                    <a:pt x="1045" y="797"/>
                    <a:pt x="1036" y="797"/>
                  </a:cubicBezTo>
                  <a:cubicBezTo>
                    <a:pt x="1034" y="797"/>
                    <a:pt x="1033" y="797"/>
                    <a:pt x="1031" y="797"/>
                  </a:cubicBezTo>
                  <a:cubicBezTo>
                    <a:pt x="1028" y="795"/>
                    <a:pt x="1028" y="795"/>
                    <a:pt x="1028" y="795"/>
                  </a:cubicBezTo>
                  <a:cubicBezTo>
                    <a:pt x="1026" y="794"/>
                    <a:pt x="1026" y="794"/>
                    <a:pt x="1026" y="794"/>
                  </a:cubicBezTo>
                  <a:cubicBezTo>
                    <a:pt x="1025" y="793"/>
                    <a:pt x="1025" y="792"/>
                    <a:pt x="1023" y="792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16" y="795"/>
                    <a:pt x="1016" y="795"/>
                    <a:pt x="1016" y="795"/>
                  </a:cubicBezTo>
                  <a:cubicBezTo>
                    <a:pt x="1009" y="793"/>
                    <a:pt x="1009" y="793"/>
                    <a:pt x="1009" y="793"/>
                  </a:cubicBezTo>
                  <a:cubicBezTo>
                    <a:pt x="1005" y="789"/>
                    <a:pt x="1005" y="789"/>
                    <a:pt x="1005" y="789"/>
                  </a:cubicBezTo>
                  <a:cubicBezTo>
                    <a:pt x="1004" y="789"/>
                    <a:pt x="1004" y="789"/>
                    <a:pt x="1004" y="789"/>
                  </a:cubicBezTo>
                  <a:cubicBezTo>
                    <a:pt x="1002" y="788"/>
                    <a:pt x="1001" y="787"/>
                    <a:pt x="999" y="786"/>
                  </a:cubicBezTo>
                  <a:cubicBezTo>
                    <a:pt x="999" y="786"/>
                    <a:pt x="999" y="786"/>
                    <a:pt x="998" y="786"/>
                  </a:cubicBezTo>
                  <a:cubicBezTo>
                    <a:pt x="995" y="786"/>
                    <a:pt x="992" y="788"/>
                    <a:pt x="988" y="792"/>
                  </a:cubicBezTo>
                  <a:cubicBezTo>
                    <a:pt x="979" y="799"/>
                    <a:pt x="979" y="799"/>
                    <a:pt x="979" y="799"/>
                  </a:cubicBezTo>
                  <a:cubicBezTo>
                    <a:pt x="972" y="803"/>
                    <a:pt x="964" y="805"/>
                    <a:pt x="956" y="805"/>
                  </a:cubicBezTo>
                  <a:cubicBezTo>
                    <a:pt x="950" y="805"/>
                    <a:pt x="944" y="804"/>
                    <a:pt x="938" y="802"/>
                  </a:cubicBezTo>
                  <a:cubicBezTo>
                    <a:pt x="927" y="799"/>
                    <a:pt x="921" y="796"/>
                    <a:pt x="916" y="792"/>
                  </a:cubicBezTo>
                  <a:cubicBezTo>
                    <a:pt x="912" y="789"/>
                    <a:pt x="909" y="787"/>
                    <a:pt x="906" y="786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85" y="783"/>
                    <a:pt x="885" y="783"/>
                    <a:pt x="885" y="783"/>
                  </a:cubicBezTo>
                  <a:cubicBezTo>
                    <a:pt x="873" y="786"/>
                    <a:pt x="873" y="786"/>
                    <a:pt x="873" y="786"/>
                  </a:cubicBezTo>
                  <a:cubicBezTo>
                    <a:pt x="872" y="787"/>
                    <a:pt x="871" y="787"/>
                    <a:pt x="870" y="787"/>
                  </a:cubicBezTo>
                  <a:cubicBezTo>
                    <a:pt x="863" y="787"/>
                    <a:pt x="859" y="783"/>
                    <a:pt x="858" y="773"/>
                  </a:cubicBezTo>
                  <a:cubicBezTo>
                    <a:pt x="858" y="767"/>
                    <a:pt x="855" y="763"/>
                    <a:pt x="849" y="763"/>
                  </a:cubicBezTo>
                  <a:cubicBezTo>
                    <a:pt x="834" y="760"/>
                    <a:pt x="834" y="760"/>
                    <a:pt x="834" y="760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1" y="758"/>
                    <a:pt x="817" y="759"/>
                    <a:pt x="814" y="761"/>
                  </a:cubicBezTo>
                  <a:cubicBezTo>
                    <a:pt x="808" y="765"/>
                    <a:pt x="806" y="771"/>
                    <a:pt x="810" y="779"/>
                  </a:cubicBezTo>
                  <a:cubicBezTo>
                    <a:pt x="813" y="784"/>
                    <a:pt x="812" y="789"/>
                    <a:pt x="809" y="793"/>
                  </a:cubicBezTo>
                  <a:cubicBezTo>
                    <a:pt x="807" y="795"/>
                    <a:pt x="805" y="796"/>
                    <a:pt x="802" y="796"/>
                  </a:cubicBezTo>
                  <a:cubicBezTo>
                    <a:pt x="801" y="796"/>
                    <a:pt x="800" y="795"/>
                    <a:pt x="798" y="795"/>
                  </a:cubicBezTo>
                  <a:cubicBezTo>
                    <a:pt x="796" y="794"/>
                    <a:pt x="792" y="793"/>
                    <a:pt x="785" y="793"/>
                  </a:cubicBezTo>
                  <a:cubicBezTo>
                    <a:pt x="773" y="790"/>
                    <a:pt x="773" y="790"/>
                    <a:pt x="773" y="790"/>
                  </a:cubicBezTo>
                  <a:cubicBezTo>
                    <a:pt x="769" y="786"/>
                    <a:pt x="769" y="786"/>
                    <a:pt x="769" y="786"/>
                  </a:cubicBezTo>
                  <a:cubicBezTo>
                    <a:pt x="768" y="784"/>
                    <a:pt x="766" y="783"/>
                    <a:pt x="765" y="782"/>
                  </a:cubicBezTo>
                  <a:cubicBezTo>
                    <a:pt x="764" y="782"/>
                    <a:pt x="764" y="782"/>
                    <a:pt x="764" y="782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40" y="780"/>
                    <a:pt x="740" y="780"/>
                    <a:pt x="740" y="780"/>
                  </a:cubicBezTo>
                  <a:cubicBezTo>
                    <a:pt x="736" y="780"/>
                    <a:pt x="729" y="782"/>
                    <a:pt x="721" y="790"/>
                  </a:cubicBezTo>
                  <a:cubicBezTo>
                    <a:pt x="714" y="797"/>
                    <a:pt x="714" y="797"/>
                    <a:pt x="714" y="797"/>
                  </a:cubicBezTo>
                  <a:cubicBezTo>
                    <a:pt x="712" y="799"/>
                    <a:pt x="710" y="800"/>
                    <a:pt x="707" y="800"/>
                  </a:cubicBezTo>
                  <a:cubicBezTo>
                    <a:pt x="695" y="804"/>
                    <a:pt x="695" y="804"/>
                    <a:pt x="695" y="804"/>
                  </a:cubicBezTo>
                  <a:cubicBezTo>
                    <a:pt x="693" y="804"/>
                    <a:pt x="693" y="804"/>
                    <a:pt x="693" y="804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3" y="798"/>
                    <a:pt x="683" y="798"/>
                    <a:pt x="683" y="798"/>
                  </a:cubicBezTo>
                  <a:cubicBezTo>
                    <a:pt x="682" y="797"/>
                    <a:pt x="681" y="797"/>
                    <a:pt x="680" y="797"/>
                  </a:cubicBezTo>
                  <a:cubicBezTo>
                    <a:pt x="679" y="797"/>
                    <a:pt x="678" y="797"/>
                    <a:pt x="676" y="799"/>
                  </a:cubicBezTo>
                  <a:cubicBezTo>
                    <a:pt x="667" y="798"/>
                    <a:pt x="667" y="798"/>
                    <a:pt x="667" y="798"/>
                  </a:cubicBezTo>
                  <a:cubicBezTo>
                    <a:pt x="664" y="794"/>
                    <a:pt x="664" y="794"/>
                    <a:pt x="664" y="794"/>
                  </a:cubicBezTo>
                  <a:cubicBezTo>
                    <a:pt x="661" y="790"/>
                    <a:pt x="661" y="790"/>
                    <a:pt x="661" y="790"/>
                  </a:cubicBezTo>
                  <a:cubicBezTo>
                    <a:pt x="653" y="785"/>
                    <a:pt x="653" y="785"/>
                    <a:pt x="653" y="785"/>
                  </a:cubicBezTo>
                  <a:cubicBezTo>
                    <a:pt x="649" y="780"/>
                    <a:pt x="649" y="780"/>
                    <a:pt x="649" y="780"/>
                  </a:cubicBezTo>
                  <a:cubicBezTo>
                    <a:pt x="648" y="778"/>
                    <a:pt x="646" y="777"/>
                    <a:pt x="643" y="776"/>
                  </a:cubicBezTo>
                  <a:cubicBezTo>
                    <a:pt x="630" y="778"/>
                    <a:pt x="630" y="778"/>
                    <a:pt x="630" y="778"/>
                  </a:cubicBezTo>
                  <a:cubicBezTo>
                    <a:pt x="629" y="778"/>
                    <a:pt x="628" y="778"/>
                    <a:pt x="628" y="778"/>
                  </a:cubicBezTo>
                  <a:cubicBezTo>
                    <a:pt x="626" y="778"/>
                    <a:pt x="624" y="777"/>
                    <a:pt x="622" y="775"/>
                  </a:cubicBezTo>
                  <a:cubicBezTo>
                    <a:pt x="619" y="772"/>
                    <a:pt x="617" y="770"/>
                    <a:pt x="615" y="770"/>
                  </a:cubicBezTo>
                  <a:cubicBezTo>
                    <a:pt x="612" y="770"/>
                    <a:pt x="610" y="771"/>
                    <a:pt x="609" y="774"/>
                  </a:cubicBezTo>
                  <a:cubicBezTo>
                    <a:pt x="606" y="776"/>
                    <a:pt x="606" y="776"/>
                    <a:pt x="606" y="776"/>
                  </a:cubicBezTo>
                  <a:cubicBezTo>
                    <a:pt x="602" y="771"/>
                    <a:pt x="602" y="771"/>
                    <a:pt x="602" y="771"/>
                  </a:cubicBezTo>
                  <a:cubicBezTo>
                    <a:pt x="599" y="764"/>
                    <a:pt x="599" y="764"/>
                    <a:pt x="599" y="764"/>
                  </a:cubicBezTo>
                  <a:cubicBezTo>
                    <a:pt x="588" y="743"/>
                    <a:pt x="588" y="743"/>
                    <a:pt x="588" y="743"/>
                  </a:cubicBezTo>
                  <a:cubicBezTo>
                    <a:pt x="584" y="735"/>
                    <a:pt x="579" y="729"/>
                    <a:pt x="572" y="723"/>
                  </a:cubicBezTo>
                  <a:cubicBezTo>
                    <a:pt x="570" y="721"/>
                    <a:pt x="568" y="718"/>
                    <a:pt x="568" y="713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7" y="708"/>
                    <a:pt x="567" y="708"/>
                    <a:pt x="567" y="708"/>
                  </a:cubicBezTo>
                  <a:cubicBezTo>
                    <a:pt x="566" y="709"/>
                    <a:pt x="566" y="709"/>
                    <a:pt x="566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49" y="719"/>
                    <a:pt x="549" y="719"/>
                    <a:pt x="549" y="719"/>
                  </a:cubicBezTo>
                  <a:cubicBezTo>
                    <a:pt x="544" y="722"/>
                    <a:pt x="540" y="724"/>
                    <a:pt x="534" y="725"/>
                  </a:cubicBezTo>
                  <a:cubicBezTo>
                    <a:pt x="533" y="725"/>
                    <a:pt x="532" y="725"/>
                    <a:pt x="532" y="725"/>
                  </a:cubicBezTo>
                  <a:cubicBezTo>
                    <a:pt x="530" y="725"/>
                    <a:pt x="529" y="725"/>
                    <a:pt x="529" y="725"/>
                  </a:cubicBezTo>
                  <a:cubicBezTo>
                    <a:pt x="529" y="724"/>
                    <a:pt x="529" y="724"/>
                    <a:pt x="530" y="723"/>
                  </a:cubicBezTo>
                  <a:cubicBezTo>
                    <a:pt x="532" y="719"/>
                    <a:pt x="532" y="719"/>
                    <a:pt x="532" y="719"/>
                  </a:cubicBezTo>
                  <a:cubicBezTo>
                    <a:pt x="533" y="718"/>
                    <a:pt x="533" y="718"/>
                    <a:pt x="533" y="717"/>
                  </a:cubicBezTo>
                  <a:cubicBezTo>
                    <a:pt x="532" y="717"/>
                    <a:pt x="532" y="717"/>
                    <a:pt x="531" y="717"/>
                  </a:cubicBezTo>
                  <a:cubicBezTo>
                    <a:pt x="531" y="717"/>
                    <a:pt x="531" y="717"/>
                    <a:pt x="530" y="717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19" y="717"/>
                    <a:pt x="519" y="717"/>
                    <a:pt x="519" y="717"/>
                  </a:cubicBezTo>
                  <a:cubicBezTo>
                    <a:pt x="518" y="712"/>
                    <a:pt x="516" y="710"/>
                    <a:pt x="514" y="710"/>
                  </a:cubicBezTo>
                  <a:cubicBezTo>
                    <a:pt x="513" y="710"/>
                    <a:pt x="512" y="711"/>
                    <a:pt x="511" y="711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4" y="714"/>
                    <a:pt x="504" y="714"/>
                  </a:cubicBezTo>
                  <a:cubicBezTo>
                    <a:pt x="503" y="714"/>
                    <a:pt x="503" y="713"/>
                    <a:pt x="503" y="713"/>
                  </a:cubicBezTo>
                  <a:cubicBezTo>
                    <a:pt x="503" y="713"/>
                    <a:pt x="503" y="713"/>
                    <a:pt x="503" y="712"/>
                  </a:cubicBezTo>
                  <a:cubicBezTo>
                    <a:pt x="504" y="710"/>
                    <a:pt x="503" y="707"/>
                    <a:pt x="502" y="702"/>
                  </a:cubicBezTo>
                  <a:cubicBezTo>
                    <a:pt x="502" y="701"/>
                    <a:pt x="502" y="701"/>
                    <a:pt x="502" y="701"/>
                  </a:cubicBezTo>
                  <a:cubicBezTo>
                    <a:pt x="501" y="695"/>
                    <a:pt x="499" y="693"/>
                    <a:pt x="497" y="693"/>
                  </a:cubicBezTo>
                  <a:cubicBezTo>
                    <a:pt x="496" y="693"/>
                    <a:pt x="496" y="693"/>
                    <a:pt x="496" y="693"/>
                  </a:cubicBezTo>
                  <a:cubicBezTo>
                    <a:pt x="488" y="692"/>
                    <a:pt x="488" y="692"/>
                    <a:pt x="488" y="692"/>
                  </a:cubicBezTo>
                  <a:cubicBezTo>
                    <a:pt x="486" y="691"/>
                    <a:pt x="483" y="689"/>
                    <a:pt x="481" y="689"/>
                  </a:cubicBezTo>
                  <a:cubicBezTo>
                    <a:pt x="481" y="689"/>
                    <a:pt x="481" y="690"/>
                    <a:pt x="480" y="690"/>
                  </a:cubicBezTo>
                  <a:cubicBezTo>
                    <a:pt x="480" y="690"/>
                    <a:pt x="480" y="690"/>
                    <a:pt x="479" y="690"/>
                  </a:cubicBezTo>
                  <a:cubicBezTo>
                    <a:pt x="476" y="690"/>
                    <a:pt x="473" y="691"/>
                    <a:pt x="471" y="694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66" y="700"/>
                    <a:pt x="466" y="700"/>
                    <a:pt x="466" y="700"/>
                  </a:cubicBezTo>
                  <a:cubicBezTo>
                    <a:pt x="450" y="702"/>
                    <a:pt x="450" y="702"/>
                    <a:pt x="450" y="702"/>
                  </a:cubicBezTo>
                  <a:cubicBezTo>
                    <a:pt x="442" y="704"/>
                    <a:pt x="437" y="706"/>
                    <a:pt x="433" y="709"/>
                  </a:cubicBezTo>
                  <a:cubicBezTo>
                    <a:pt x="419" y="711"/>
                    <a:pt x="419" y="711"/>
                    <a:pt x="419" y="711"/>
                  </a:cubicBezTo>
                  <a:cubicBezTo>
                    <a:pt x="414" y="711"/>
                    <a:pt x="409" y="712"/>
                    <a:pt x="406" y="715"/>
                  </a:cubicBezTo>
                  <a:cubicBezTo>
                    <a:pt x="400" y="716"/>
                    <a:pt x="400" y="716"/>
                    <a:pt x="400" y="716"/>
                  </a:cubicBezTo>
                  <a:cubicBezTo>
                    <a:pt x="394" y="716"/>
                    <a:pt x="394" y="716"/>
                    <a:pt x="394" y="716"/>
                  </a:cubicBezTo>
                  <a:cubicBezTo>
                    <a:pt x="390" y="717"/>
                    <a:pt x="388" y="720"/>
                    <a:pt x="388" y="726"/>
                  </a:cubicBezTo>
                  <a:cubicBezTo>
                    <a:pt x="387" y="729"/>
                    <a:pt x="388" y="730"/>
                    <a:pt x="389" y="732"/>
                  </a:cubicBezTo>
                  <a:cubicBezTo>
                    <a:pt x="389" y="733"/>
                    <a:pt x="391" y="733"/>
                    <a:pt x="392" y="733"/>
                  </a:cubicBezTo>
                  <a:cubicBezTo>
                    <a:pt x="395" y="733"/>
                    <a:pt x="395" y="733"/>
                    <a:pt x="395" y="733"/>
                  </a:cubicBezTo>
                  <a:cubicBezTo>
                    <a:pt x="396" y="733"/>
                    <a:pt x="396" y="734"/>
                    <a:pt x="397" y="735"/>
                  </a:cubicBezTo>
                  <a:cubicBezTo>
                    <a:pt x="394" y="736"/>
                    <a:pt x="394" y="736"/>
                    <a:pt x="394" y="736"/>
                  </a:cubicBezTo>
                  <a:cubicBezTo>
                    <a:pt x="389" y="737"/>
                    <a:pt x="389" y="737"/>
                    <a:pt x="389" y="737"/>
                  </a:cubicBezTo>
                  <a:cubicBezTo>
                    <a:pt x="386" y="737"/>
                    <a:pt x="383" y="738"/>
                    <a:pt x="382" y="739"/>
                  </a:cubicBezTo>
                  <a:cubicBezTo>
                    <a:pt x="382" y="741"/>
                    <a:pt x="382" y="742"/>
                    <a:pt x="382" y="744"/>
                  </a:cubicBezTo>
                  <a:cubicBezTo>
                    <a:pt x="384" y="748"/>
                    <a:pt x="384" y="748"/>
                    <a:pt x="384" y="748"/>
                  </a:cubicBezTo>
                  <a:cubicBezTo>
                    <a:pt x="380" y="751"/>
                    <a:pt x="380" y="751"/>
                    <a:pt x="380" y="751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4" y="755"/>
                    <a:pt x="374" y="755"/>
                    <a:pt x="374" y="755"/>
                  </a:cubicBezTo>
                  <a:cubicBezTo>
                    <a:pt x="374" y="756"/>
                    <a:pt x="374" y="756"/>
                    <a:pt x="374" y="756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81" y="764"/>
                    <a:pt x="381" y="764"/>
                    <a:pt x="381" y="764"/>
                  </a:cubicBezTo>
                  <a:cubicBezTo>
                    <a:pt x="387" y="766"/>
                    <a:pt x="387" y="766"/>
                    <a:pt x="387" y="766"/>
                  </a:cubicBezTo>
                  <a:cubicBezTo>
                    <a:pt x="389" y="767"/>
                    <a:pt x="390" y="768"/>
                    <a:pt x="391" y="770"/>
                  </a:cubicBezTo>
                  <a:cubicBezTo>
                    <a:pt x="391" y="771"/>
                    <a:pt x="391" y="772"/>
                    <a:pt x="390" y="774"/>
                  </a:cubicBezTo>
                  <a:cubicBezTo>
                    <a:pt x="385" y="778"/>
                    <a:pt x="385" y="778"/>
                    <a:pt x="385" y="778"/>
                  </a:cubicBezTo>
                  <a:cubicBezTo>
                    <a:pt x="381" y="780"/>
                    <a:pt x="381" y="780"/>
                    <a:pt x="381" y="780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2" y="778"/>
                    <a:pt x="372" y="778"/>
                    <a:pt x="372" y="778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8" y="774"/>
                    <a:pt x="358" y="774"/>
                    <a:pt x="358" y="774"/>
                  </a:cubicBezTo>
                  <a:cubicBezTo>
                    <a:pt x="356" y="772"/>
                    <a:pt x="354" y="771"/>
                    <a:pt x="352" y="771"/>
                  </a:cubicBezTo>
                  <a:cubicBezTo>
                    <a:pt x="350" y="771"/>
                    <a:pt x="349" y="772"/>
                    <a:pt x="347" y="773"/>
                  </a:cubicBezTo>
                  <a:cubicBezTo>
                    <a:pt x="342" y="774"/>
                    <a:pt x="342" y="774"/>
                    <a:pt x="342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1" y="776"/>
                    <a:pt x="331" y="776"/>
                    <a:pt x="331" y="776"/>
                  </a:cubicBezTo>
                  <a:cubicBezTo>
                    <a:pt x="330" y="777"/>
                    <a:pt x="330" y="777"/>
                    <a:pt x="329" y="777"/>
                  </a:cubicBezTo>
                  <a:cubicBezTo>
                    <a:pt x="329" y="778"/>
                    <a:pt x="328" y="779"/>
                    <a:pt x="327" y="779"/>
                  </a:cubicBezTo>
                  <a:cubicBezTo>
                    <a:pt x="326" y="779"/>
                    <a:pt x="326" y="779"/>
                    <a:pt x="326" y="779"/>
                  </a:cubicBezTo>
                  <a:cubicBezTo>
                    <a:pt x="325" y="779"/>
                    <a:pt x="321" y="777"/>
                    <a:pt x="317" y="774"/>
                  </a:cubicBezTo>
                  <a:cubicBezTo>
                    <a:pt x="317" y="774"/>
                    <a:pt x="317" y="774"/>
                    <a:pt x="317" y="774"/>
                  </a:cubicBezTo>
                  <a:cubicBezTo>
                    <a:pt x="314" y="772"/>
                    <a:pt x="313" y="772"/>
                    <a:pt x="312" y="772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2" y="773"/>
                    <a:pt x="312" y="773"/>
                    <a:pt x="312" y="773"/>
                  </a:cubicBezTo>
                  <a:cubicBezTo>
                    <a:pt x="312" y="775"/>
                    <a:pt x="312" y="775"/>
                    <a:pt x="312" y="775"/>
                  </a:cubicBezTo>
                  <a:cubicBezTo>
                    <a:pt x="313" y="779"/>
                    <a:pt x="313" y="779"/>
                    <a:pt x="313" y="779"/>
                  </a:cubicBezTo>
                  <a:cubicBezTo>
                    <a:pt x="313" y="779"/>
                    <a:pt x="313" y="780"/>
                    <a:pt x="312" y="781"/>
                  </a:cubicBezTo>
                  <a:cubicBezTo>
                    <a:pt x="311" y="781"/>
                    <a:pt x="311" y="781"/>
                    <a:pt x="311" y="781"/>
                  </a:cubicBezTo>
                  <a:cubicBezTo>
                    <a:pt x="311" y="778"/>
                    <a:pt x="311" y="778"/>
                    <a:pt x="311" y="778"/>
                  </a:cubicBezTo>
                  <a:cubicBezTo>
                    <a:pt x="310" y="775"/>
                    <a:pt x="310" y="775"/>
                    <a:pt x="310" y="775"/>
                  </a:cubicBezTo>
                  <a:cubicBezTo>
                    <a:pt x="308" y="771"/>
                    <a:pt x="303" y="768"/>
                    <a:pt x="296" y="765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0" y="763"/>
                    <a:pt x="280" y="763"/>
                    <a:pt x="280" y="763"/>
                  </a:cubicBezTo>
                  <a:cubicBezTo>
                    <a:pt x="273" y="761"/>
                    <a:pt x="273" y="761"/>
                    <a:pt x="273" y="761"/>
                  </a:cubicBezTo>
                  <a:cubicBezTo>
                    <a:pt x="273" y="761"/>
                    <a:pt x="273" y="761"/>
                    <a:pt x="272" y="761"/>
                  </a:cubicBezTo>
                  <a:cubicBezTo>
                    <a:pt x="271" y="761"/>
                    <a:pt x="269" y="762"/>
                    <a:pt x="266" y="764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47" y="777"/>
                    <a:pt x="244" y="782"/>
                    <a:pt x="245" y="785"/>
                  </a:cubicBezTo>
                  <a:cubicBezTo>
                    <a:pt x="245" y="790"/>
                    <a:pt x="245" y="790"/>
                    <a:pt x="245" y="790"/>
                  </a:cubicBezTo>
                  <a:cubicBezTo>
                    <a:pt x="243" y="793"/>
                    <a:pt x="243" y="793"/>
                    <a:pt x="243" y="793"/>
                  </a:cubicBezTo>
                  <a:cubicBezTo>
                    <a:pt x="242" y="793"/>
                    <a:pt x="241" y="792"/>
                    <a:pt x="240" y="791"/>
                  </a:cubicBezTo>
                  <a:cubicBezTo>
                    <a:pt x="235" y="786"/>
                    <a:pt x="235" y="786"/>
                    <a:pt x="235" y="786"/>
                  </a:cubicBezTo>
                  <a:cubicBezTo>
                    <a:pt x="233" y="784"/>
                    <a:pt x="231" y="783"/>
                    <a:pt x="230" y="783"/>
                  </a:cubicBezTo>
                  <a:cubicBezTo>
                    <a:pt x="228" y="784"/>
                    <a:pt x="227" y="786"/>
                    <a:pt x="227" y="791"/>
                  </a:cubicBezTo>
                  <a:cubicBezTo>
                    <a:pt x="223" y="794"/>
                    <a:pt x="222" y="797"/>
                    <a:pt x="222" y="799"/>
                  </a:cubicBezTo>
                  <a:cubicBezTo>
                    <a:pt x="222" y="801"/>
                    <a:pt x="222" y="801"/>
                    <a:pt x="222" y="801"/>
                  </a:cubicBezTo>
                  <a:cubicBezTo>
                    <a:pt x="223" y="805"/>
                    <a:pt x="224" y="808"/>
                    <a:pt x="224" y="809"/>
                  </a:cubicBezTo>
                  <a:cubicBezTo>
                    <a:pt x="218" y="816"/>
                    <a:pt x="218" y="816"/>
                    <a:pt x="218" y="816"/>
                  </a:cubicBezTo>
                  <a:cubicBezTo>
                    <a:pt x="218" y="817"/>
                    <a:pt x="218" y="818"/>
                    <a:pt x="218" y="818"/>
                  </a:cubicBezTo>
                  <a:cubicBezTo>
                    <a:pt x="218" y="820"/>
                    <a:pt x="220" y="822"/>
                    <a:pt x="225" y="824"/>
                  </a:cubicBezTo>
                  <a:cubicBezTo>
                    <a:pt x="225" y="824"/>
                    <a:pt x="225" y="825"/>
                    <a:pt x="225" y="825"/>
                  </a:cubicBezTo>
                  <a:cubicBezTo>
                    <a:pt x="225" y="828"/>
                    <a:pt x="225" y="828"/>
                    <a:pt x="225" y="828"/>
                  </a:cubicBezTo>
                  <a:cubicBezTo>
                    <a:pt x="225" y="829"/>
                    <a:pt x="225" y="830"/>
                    <a:pt x="226" y="831"/>
                  </a:cubicBezTo>
                  <a:cubicBezTo>
                    <a:pt x="226" y="831"/>
                    <a:pt x="227" y="832"/>
                    <a:pt x="229" y="832"/>
                  </a:cubicBezTo>
                  <a:cubicBezTo>
                    <a:pt x="229" y="832"/>
                    <a:pt x="230" y="832"/>
                    <a:pt x="230" y="832"/>
                  </a:cubicBezTo>
                  <a:cubicBezTo>
                    <a:pt x="231" y="832"/>
                    <a:pt x="231" y="832"/>
                    <a:pt x="231" y="832"/>
                  </a:cubicBezTo>
                  <a:cubicBezTo>
                    <a:pt x="235" y="832"/>
                    <a:pt x="239" y="835"/>
                    <a:pt x="245" y="843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1" y="847"/>
                    <a:pt x="241" y="848"/>
                  </a:cubicBezTo>
                  <a:cubicBezTo>
                    <a:pt x="240" y="849"/>
                    <a:pt x="242" y="851"/>
                    <a:pt x="243" y="852"/>
                  </a:cubicBezTo>
                  <a:cubicBezTo>
                    <a:pt x="247" y="856"/>
                    <a:pt x="247" y="856"/>
                    <a:pt x="247" y="856"/>
                  </a:cubicBezTo>
                  <a:cubicBezTo>
                    <a:pt x="245" y="857"/>
                    <a:pt x="245" y="857"/>
                    <a:pt x="245" y="857"/>
                  </a:cubicBezTo>
                  <a:cubicBezTo>
                    <a:pt x="239" y="863"/>
                    <a:pt x="239" y="863"/>
                    <a:pt x="239" y="863"/>
                  </a:cubicBezTo>
                  <a:cubicBezTo>
                    <a:pt x="231" y="867"/>
                    <a:pt x="225" y="874"/>
                    <a:pt x="224" y="880"/>
                  </a:cubicBezTo>
                  <a:cubicBezTo>
                    <a:pt x="222" y="886"/>
                    <a:pt x="225" y="892"/>
                    <a:pt x="231" y="898"/>
                  </a:cubicBezTo>
                  <a:cubicBezTo>
                    <a:pt x="231" y="899"/>
                    <a:pt x="232" y="901"/>
                    <a:pt x="231" y="904"/>
                  </a:cubicBezTo>
                  <a:cubicBezTo>
                    <a:pt x="231" y="908"/>
                    <a:pt x="231" y="911"/>
                    <a:pt x="232" y="914"/>
                  </a:cubicBezTo>
                  <a:cubicBezTo>
                    <a:pt x="240" y="925"/>
                    <a:pt x="240" y="925"/>
                    <a:pt x="240" y="925"/>
                  </a:cubicBezTo>
                  <a:cubicBezTo>
                    <a:pt x="243" y="928"/>
                    <a:pt x="243" y="928"/>
                    <a:pt x="243" y="928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36" y="936"/>
                    <a:pt x="234" y="937"/>
                    <a:pt x="233" y="937"/>
                  </a:cubicBezTo>
                  <a:cubicBezTo>
                    <a:pt x="233" y="937"/>
                    <a:pt x="233" y="937"/>
                    <a:pt x="233" y="9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6" name="Freeform 657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62 w 1864"/>
                <a:gd name="T1" fmla="*/ 172 h 939"/>
                <a:gd name="T2" fmla="*/ 1204 w 1864"/>
                <a:gd name="T3" fmla="*/ 263 h 939"/>
                <a:gd name="T4" fmla="*/ 1403 w 1864"/>
                <a:gd name="T5" fmla="*/ 244 h 939"/>
                <a:gd name="T6" fmla="*/ 1673 w 1864"/>
                <a:gd name="T7" fmla="*/ 322 h 939"/>
                <a:gd name="T8" fmla="*/ 1830 w 1864"/>
                <a:gd name="T9" fmla="*/ 472 h 939"/>
                <a:gd name="T10" fmla="*/ 1747 w 1864"/>
                <a:gd name="T11" fmla="*/ 527 h 939"/>
                <a:gd name="T12" fmla="*/ 1554 w 1864"/>
                <a:gd name="T13" fmla="*/ 659 h 939"/>
                <a:gd name="T14" fmla="*/ 1555 w 1864"/>
                <a:gd name="T15" fmla="*/ 552 h 939"/>
                <a:gd name="T16" fmla="*/ 1362 w 1864"/>
                <a:gd name="T17" fmla="*/ 615 h 939"/>
                <a:gd name="T18" fmla="*/ 1204 w 1864"/>
                <a:gd name="T19" fmla="*/ 910 h 939"/>
                <a:gd name="T20" fmla="*/ 1061 w 1864"/>
                <a:gd name="T21" fmla="*/ 769 h 939"/>
                <a:gd name="T22" fmla="*/ 716 w 1864"/>
                <a:gd name="T23" fmla="*/ 799 h 939"/>
                <a:gd name="T24" fmla="*/ 506 w 1864"/>
                <a:gd name="T25" fmla="*/ 715 h 939"/>
                <a:gd name="T26" fmla="*/ 353 w 1864"/>
                <a:gd name="T27" fmla="*/ 773 h 939"/>
                <a:gd name="T28" fmla="*/ 249 w 1864"/>
                <a:gd name="T29" fmla="*/ 848 h 939"/>
                <a:gd name="T30" fmla="*/ 111 w 1864"/>
                <a:gd name="T31" fmla="*/ 880 h 939"/>
                <a:gd name="T32" fmla="*/ 40 w 1864"/>
                <a:gd name="T33" fmla="*/ 693 h 939"/>
                <a:gd name="T34" fmla="*/ 20 w 1864"/>
                <a:gd name="T35" fmla="*/ 385 h 939"/>
                <a:gd name="T36" fmla="*/ 100 w 1864"/>
                <a:gd name="T37" fmla="*/ 492 h 939"/>
                <a:gd name="T38" fmla="*/ 236 w 1864"/>
                <a:gd name="T39" fmla="*/ 398 h 939"/>
                <a:gd name="T40" fmla="*/ 456 w 1864"/>
                <a:gd name="T41" fmla="*/ 358 h 939"/>
                <a:gd name="T42" fmla="*/ 500 w 1864"/>
                <a:gd name="T43" fmla="*/ 424 h 939"/>
                <a:gd name="T44" fmla="*/ 552 w 1864"/>
                <a:gd name="T45" fmla="*/ 219 h 939"/>
                <a:gd name="T46" fmla="*/ 611 w 1864"/>
                <a:gd name="T47" fmla="*/ 207 h 939"/>
                <a:gd name="T48" fmla="*/ 854 w 1864"/>
                <a:gd name="T49" fmla="*/ 18 h 939"/>
                <a:gd name="T50" fmla="*/ 678 w 1864"/>
                <a:gd name="T51" fmla="*/ 180 h 939"/>
                <a:gd name="T52" fmla="*/ 603 w 1864"/>
                <a:gd name="T53" fmla="*/ 242 h 939"/>
                <a:gd name="T54" fmla="*/ 532 w 1864"/>
                <a:gd name="T55" fmla="*/ 278 h 939"/>
                <a:gd name="T56" fmla="*/ 543 w 1864"/>
                <a:gd name="T57" fmla="*/ 397 h 939"/>
                <a:gd name="T58" fmla="*/ 510 w 1864"/>
                <a:gd name="T59" fmla="*/ 262 h 939"/>
                <a:gd name="T60" fmla="*/ 472 w 1864"/>
                <a:gd name="T61" fmla="*/ 374 h 939"/>
                <a:gd name="T62" fmla="*/ 320 w 1864"/>
                <a:gd name="T63" fmla="*/ 372 h 939"/>
                <a:gd name="T64" fmla="*/ 194 w 1864"/>
                <a:gd name="T65" fmla="*/ 388 h 939"/>
                <a:gd name="T66" fmla="*/ 102 w 1864"/>
                <a:gd name="T67" fmla="*/ 498 h 939"/>
                <a:gd name="T68" fmla="*/ 154 w 1864"/>
                <a:gd name="T69" fmla="*/ 394 h 939"/>
                <a:gd name="T70" fmla="*/ 30 w 1864"/>
                <a:gd name="T71" fmla="*/ 444 h 939"/>
                <a:gd name="T72" fmla="*/ 24 w 1864"/>
                <a:gd name="T73" fmla="*/ 683 h 939"/>
                <a:gd name="T74" fmla="*/ 136 w 1864"/>
                <a:gd name="T75" fmla="*/ 834 h 939"/>
                <a:gd name="T76" fmla="*/ 170 w 1864"/>
                <a:gd name="T77" fmla="*/ 907 h 939"/>
                <a:gd name="T78" fmla="*/ 231 w 1864"/>
                <a:gd name="T79" fmla="*/ 900 h 939"/>
                <a:gd name="T80" fmla="*/ 273 w 1864"/>
                <a:gd name="T81" fmla="*/ 761 h 939"/>
                <a:gd name="T82" fmla="*/ 374 w 1864"/>
                <a:gd name="T83" fmla="*/ 757 h 939"/>
                <a:gd name="T84" fmla="*/ 505 w 1864"/>
                <a:gd name="T85" fmla="*/ 714 h 939"/>
                <a:gd name="T86" fmla="*/ 631 w 1864"/>
                <a:gd name="T87" fmla="*/ 778 h 939"/>
                <a:gd name="T88" fmla="*/ 815 w 1864"/>
                <a:gd name="T89" fmla="*/ 761 h 939"/>
                <a:gd name="T90" fmla="*/ 1051 w 1864"/>
                <a:gd name="T91" fmla="*/ 791 h 939"/>
                <a:gd name="T92" fmla="*/ 1194 w 1864"/>
                <a:gd name="T93" fmla="*/ 831 h 939"/>
                <a:gd name="T94" fmla="*/ 1210 w 1864"/>
                <a:gd name="T95" fmla="*/ 911 h 939"/>
                <a:gd name="T96" fmla="*/ 1257 w 1864"/>
                <a:gd name="T97" fmla="*/ 728 h 939"/>
                <a:gd name="T98" fmla="*/ 1422 w 1864"/>
                <a:gd name="T99" fmla="*/ 620 h 939"/>
                <a:gd name="T100" fmla="*/ 1569 w 1864"/>
                <a:gd name="T101" fmla="*/ 530 h 939"/>
                <a:gd name="T102" fmla="*/ 1544 w 1864"/>
                <a:gd name="T103" fmla="*/ 708 h 939"/>
                <a:gd name="T104" fmla="*/ 1574 w 1864"/>
                <a:gd name="T105" fmla="*/ 590 h 939"/>
                <a:gd name="T106" fmla="*/ 1733 w 1864"/>
                <a:gd name="T107" fmla="*/ 496 h 939"/>
                <a:gd name="T108" fmla="*/ 1774 w 1864"/>
                <a:gd name="T109" fmla="*/ 448 h 939"/>
                <a:gd name="T110" fmla="*/ 1862 w 1864"/>
                <a:gd name="T111" fmla="*/ 432 h 939"/>
                <a:gd name="T112" fmla="*/ 1667 w 1864"/>
                <a:gd name="T113" fmla="*/ 320 h 939"/>
                <a:gd name="T114" fmla="*/ 1526 w 1864"/>
                <a:gd name="T115" fmla="*/ 329 h 939"/>
                <a:gd name="T116" fmla="*/ 1360 w 1864"/>
                <a:gd name="T117" fmla="*/ 243 h 939"/>
                <a:gd name="T118" fmla="*/ 1220 w 1864"/>
                <a:gd name="T119" fmla="*/ 274 h 939"/>
                <a:gd name="T120" fmla="*/ 1102 w 1864"/>
                <a:gd name="T121" fmla="*/ 212 h 939"/>
                <a:gd name="T122" fmla="*/ 956 w 1864"/>
                <a:gd name="T123" fmla="*/ 184 h 939"/>
                <a:gd name="T124" fmla="*/ 934 w 1864"/>
                <a:gd name="T125" fmla="*/ 47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00" y="32"/>
                    <a:pt x="900" y="32"/>
                    <a:pt x="900" y="32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09" y="50"/>
                    <a:pt x="909" y="50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29" y="50"/>
                    <a:pt x="929" y="50"/>
                    <a:pt x="929" y="50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78" y="66"/>
                    <a:pt x="978" y="66"/>
                    <a:pt x="978" y="66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2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86" y="120"/>
                    <a:pt x="984" y="123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3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76" y="178"/>
                    <a:pt x="976" y="178"/>
                    <a:pt x="976" y="178"/>
                  </a:cubicBezTo>
                  <a:cubicBezTo>
                    <a:pt x="984" y="177"/>
                    <a:pt x="984" y="177"/>
                    <a:pt x="984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15" y="184"/>
                    <a:pt x="1015" y="184"/>
                    <a:pt x="1015" y="184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85" y="210"/>
                    <a:pt x="1085" y="210"/>
                    <a:pt x="1086" y="210"/>
                  </a:cubicBezTo>
                  <a:cubicBezTo>
                    <a:pt x="1088" y="210"/>
                    <a:pt x="1090" y="211"/>
                    <a:pt x="1092" y="213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1" y="209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5" y="190"/>
                  </a:cubicBezTo>
                  <a:cubicBezTo>
                    <a:pt x="1102" y="187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17" y="179"/>
                    <a:pt x="1120" y="181"/>
                    <a:pt x="1123" y="184"/>
                  </a:cubicBezTo>
                  <a:cubicBezTo>
                    <a:pt x="1127" y="188"/>
                    <a:pt x="1129" y="190"/>
                    <a:pt x="1132" y="190"/>
                  </a:cubicBezTo>
                  <a:cubicBezTo>
                    <a:pt x="1143" y="191"/>
                    <a:pt x="1143" y="191"/>
                    <a:pt x="1143" y="191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90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201" y="275"/>
                    <a:pt x="1201" y="275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10" y="258"/>
                    <a:pt x="1212" y="262"/>
                  </a:cubicBezTo>
                  <a:cubicBezTo>
                    <a:pt x="1215" y="267"/>
                    <a:pt x="1218" y="271"/>
                    <a:pt x="1221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1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6" y="231"/>
                    <a:pt x="1288" y="230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31" y="221"/>
                    <a:pt x="1331" y="221"/>
                    <a:pt x="1331" y="221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2" y="256"/>
                    <a:pt x="1365" y="253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6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2" y="277"/>
                    <a:pt x="1422" y="277"/>
                    <a:pt x="1422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5" y="281"/>
                  </a:cubicBezTo>
                  <a:cubicBezTo>
                    <a:pt x="1498" y="284"/>
                    <a:pt x="1498" y="284"/>
                    <a:pt x="1498" y="284"/>
                  </a:cubicBezTo>
                  <a:cubicBezTo>
                    <a:pt x="1505" y="287"/>
                    <a:pt x="1511" y="291"/>
                    <a:pt x="1515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1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4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25" y="333"/>
                    <a:pt x="1725" y="333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51" y="348"/>
                    <a:pt x="1751" y="348"/>
                    <a:pt x="1751" y="348"/>
                  </a:cubicBezTo>
                  <a:cubicBezTo>
                    <a:pt x="1761" y="357"/>
                    <a:pt x="1761" y="357"/>
                    <a:pt x="1761" y="357"/>
                  </a:cubicBezTo>
                  <a:cubicBezTo>
                    <a:pt x="1780" y="370"/>
                    <a:pt x="1780" y="370"/>
                    <a:pt x="1780" y="370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1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9" y="409"/>
                    <a:pt x="1829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2" y="447"/>
                    <a:pt x="1832" y="447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16" y="476"/>
                    <a:pt x="1816" y="476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43" y="473"/>
                    <a:pt x="1743" y="473"/>
                    <a:pt x="1743" y="473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11" y="471"/>
                    <a:pt x="1708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8" y="479"/>
                    <a:pt x="1718" y="479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8" y="535"/>
                    <a:pt x="1726" y="534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86" y="550"/>
                    <a:pt x="1680" y="553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91" y="586"/>
                    <a:pt x="1591" y="586"/>
                    <a:pt x="1591" y="586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7" y="600"/>
                    <a:pt x="1577" y="600"/>
                    <a:pt x="1577" y="600"/>
                  </a:cubicBezTo>
                  <a:cubicBezTo>
                    <a:pt x="1574" y="595"/>
                    <a:pt x="1574" y="595"/>
                    <a:pt x="1574" y="595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51" y="625"/>
                    <a:pt x="1551" y="625"/>
                    <a:pt x="1551" y="62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5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2" y="672"/>
                    <a:pt x="1551" y="672"/>
                    <a:pt x="1550" y="674"/>
                  </a:cubicBezTo>
                  <a:cubicBezTo>
                    <a:pt x="1546" y="680"/>
                    <a:pt x="1544" y="685"/>
                    <a:pt x="1544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9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8" y="651"/>
                    <a:pt x="1488" y="651"/>
                    <a:pt x="1488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3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4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6" y="555"/>
                    <a:pt x="1516" y="555"/>
                    <a:pt x="1515" y="555"/>
                  </a:cubicBezTo>
                  <a:cubicBezTo>
                    <a:pt x="1514" y="555"/>
                    <a:pt x="1513" y="554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80" y="565"/>
                    <a:pt x="1480" y="565"/>
                    <a:pt x="1480" y="565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49" y="616"/>
                    <a:pt x="1449" y="616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7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9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1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4" y="837"/>
                    <a:pt x="1284" y="837"/>
                    <a:pt x="1284" y="837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4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14" y="917"/>
                    <a:pt x="1214" y="917"/>
                    <a:pt x="1214" y="917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1" y="909"/>
                    <a:pt x="1201" y="909"/>
                    <a:pt x="1201" y="909"/>
                  </a:cubicBezTo>
                  <a:cubicBezTo>
                    <a:pt x="1201" y="908"/>
                    <a:pt x="1201" y="907"/>
                    <a:pt x="1201" y="907"/>
                  </a:cubicBezTo>
                  <a:cubicBezTo>
                    <a:pt x="1200" y="907"/>
                    <a:pt x="1199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1" y="906"/>
                    <a:pt x="1191" y="906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2" y="878"/>
                    <a:pt x="1212" y="878"/>
                    <a:pt x="1212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9" y="824"/>
                  </a:cubicBezTo>
                  <a:cubicBezTo>
                    <a:pt x="1226" y="824"/>
                    <a:pt x="1220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3" y="812"/>
                    <a:pt x="1183" y="812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06" y="731"/>
                    <a:pt x="1106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3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6" y="795"/>
                    <a:pt x="1025" y="794"/>
                    <a:pt x="1024" y="794"/>
                  </a:cubicBezTo>
                  <a:cubicBezTo>
                    <a:pt x="1021" y="796"/>
                    <a:pt x="1021" y="796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14" y="791"/>
                    <a:pt x="910" y="789"/>
                    <a:pt x="907" y="788"/>
                  </a:cubicBezTo>
                  <a:cubicBezTo>
                    <a:pt x="896" y="784"/>
                    <a:pt x="896" y="784"/>
                    <a:pt x="896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35" y="762"/>
                    <a:pt x="835" y="762"/>
                    <a:pt x="835" y="762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7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8" y="785"/>
                    <a:pt x="766" y="784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6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696" y="806"/>
                    <a:pt x="696" y="806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3" y="787"/>
                    <a:pt x="653" y="787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8" y="779"/>
                    <a:pt x="647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600" y="765"/>
                    <a:pt x="600" y="765"/>
                    <a:pt x="600" y="765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3" y="720"/>
                    <a:pt x="533" y="720"/>
                    <a:pt x="533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3" y="718"/>
                    <a:pt x="523" y="718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06" y="715"/>
                    <a:pt x="506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500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9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82" y="753"/>
                    <a:pt x="382" y="753"/>
                    <a:pt x="382" y="753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3" y="768"/>
                    <a:pt x="394" y="772"/>
                    <a:pt x="392" y="775"/>
                  </a:cubicBezTo>
                  <a:cubicBezTo>
                    <a:pt x="387" y="780"/>
                    <a:pt x="387" y="780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31" y="779"/>
                    <a:pt x="330" y="780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5" y="781"/>
                    <a:pt x="315" y="782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1" y="779"/>
                    <a:pt x="311" y="779"/>
                    <a:pt x="311" y="779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5" y="795"/>
                    <a:pt x="245" y="795"/>
                    <a:pt x="245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30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5" y="849"/>
                    <a:pt x="245" y="849"/>
                    <a:pt x="245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7" y="859"/>
                    <a:pt x="247" y="859"/>
                    <a:pt x="247" y="859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2" y="926"/>
                    <a:pt x="242" y="926"/>
                    <a:pt x="242" y="926"/>
                  </a:cubicBezTo>
                  <a:cubicBezTo>
                    <a:pt x="245" y="929"/>
                    <a:pt x="245" y="929"/>
                    <a:pt x="245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8" y="937"/>
                    <a:pt x="236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20" y="930"/>
                    <a:pt x="220" y="930"/>
                    <a:pt x="220" y="930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8" y="919"/>
                    <a:pt x="208" y="919"/>
                    <a:pt x="208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7" y="915"/>
                    <a:pt x="196" y="915"/>
                  </a:cubicBezTo>
                  <a:cubicBezTo>
                    <a:pt x="193" y="918"/>
                    <a:pt x="193" y="918"/>
                    <a:pt x="193" y="918"/>
                  </a:cubicBezTo>
                  <a:cubicBezTo>
                    <a:pt x="190" y="919"/>
                    <a:pt x="190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9" y="911"/>
                    <a:pt x="179" y="911"/>
                    <a:pt x="179" y="911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70" y="909"/>
                    <a:pt x="170" y="909"/>
                    <a:pt x="170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27" y="891"/>
                    <a:pt x="127" y="891"/>
                    <a:pt x="127" y="891"/>
                  </a:cubicBezTo>
                  <a:cubicBezTo>
                    <a:pt x="118" y="885"/>
                    <a:pt x="118" y="885"/>
                    <a:pt x="118" y="885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4" y="862"/>
                    <a:pt x="124" y="862"/>
                    <a:pt x="124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8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4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3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7" y="790"/>
                  </a:cubicBezTo>
                  <a:cubicBezTo>
                    <a:pt x="98" y="787"/>
                    <a:pt x="98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6" y="740"/>
                    <a:pt x="46" y="740"/>
                    <a:pt x="46" y="740"/>
                  </a:cubicBezTo>
                  <a:cubicBezTo>
                    <a:pt x="56" y="737"/>
                    <a:pt x="56" y="737"/>
                    <a:pt x="56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6" y="711"/>
                    <a:pt x="46" y="711"/>
                    <a:pt x="46" y="711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1" y="656"/>
                    <a:pt x="0" y="648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10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41" y="538"/>
                    <a:pt x="41" y="538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1" y="505"/>
                    <a:pt x="31" y="505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55"/>
                    <a:pt x="28" y="455"/>
                    <a:pt x="28" y="45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8" y="440"/>
                    <a:pt x="26" y="435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15" y="360"/>
                    <a:pt x="115" y="360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8" y="375"/>
                    <a:pt x="128" y="375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47" y="430"/>
                    <a:pt x="142" y="434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5" y="411"/>
                    <a:pt x="63" y="409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2" y="469"/>
                  </a:cubicBezTo>
                  <a:cubicBezTo>
                    <a:pt x="83" y="476"/>
                    <a:pt x="83" y="476"/>
                    <a:pt x="83" y="476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0" y="492"/>
                    <a:pt x="100" y="492"/>
                    <a:pt x="100" y="492"/>
                  </a:cubicBezTo>
                  <a:cubicBezTo>
                    <a:pt x="103" y="496"/>
                    <a:pt x="103" y="496"/>
                    <a:pt x="103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19" y="471"/>
                    <a:pt x="119" y="471"/>
                    <a:pt x="119" y="471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1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8" y="439"/>
                    <a:pt x="188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4" y="376"/>
                    <a:pt x="214" y="376"/>
                    <a:pt x="214" y="376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7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5" y="363"/>
                    <a:pt x="285" y="364"/>
                    <a:pt x="285" y="367"/>
                  </a:cubicBezTo>
                  <a:cubicBezTo>
                    <a:pt x="285" y="370"/>
                    <a:pt x="286" y="372"/>
                    <a:pt x="287" y="372"/>
                  </a:cubicBezTo>
                  <a:cubicBezTo>
                    <a:pt x="287" y="372"/>
                    <a:pt x="288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9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44" y="348"/>
                    <a:pt x="444" y="348"/>
                    <a:pt x="444" y="348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1" y="372"/>
                    <a:pt x="473" y="369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1" y="226"/>
                    <a:pt x="521" y="234"/>
                  </a:cubicBezTo>
                  <a:cubicBezTo>
                    <a:pt x="521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12" y="402"/>
                    <a:pt x="512" y="402"/>
                    <a:pt x="512" y="402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3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33" y="410"/>
                    <a:pt x="533" y="410"/>
                    <a:pt x="533" y="410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2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6" y="391"/>
                    <a:pt x="585" y="391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1" y="343"/>
                    <a:pt x="561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2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4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4" y="269"/>
                  </a:cubicBezTo>
                  <a:cubicBezTo>
                    <a:pt x="558" y="273"/>
                    <a:pt x="564" y="276"/>
                    <a:pt x="573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8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7" y="249"/>
                  </a:cubicBezTo>
                  <a:cubicBezTo>
                    <a:pt x="567" y="249"/>
                    <a:pt x="567" y="249"/>
                    <a:pt x="568" y="249"/>
                  </a:cubicBezTo>
                  <a:cubicBezTo>
                    <a:pt x="569" y="249"/>
                    <a:pt x="570" y="249"/>
                    <a:pt x="572" y="251"/>
                  </a:cubicBezTo>
                  <a:cubicBezTo>
                    <a:pt x="580" y="253"/>
                    <a:pt x="580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3" y="247"/>
                    <a:pt x="583" y="247"/>
                    <a:pt x="583" y="247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5" y="252"/>
                    <a:pt x="615" y="252"/>
                    <a:pt x="615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8" y="299"/>
                    <a:pt x="628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24" y="233"/>
                    <a:pt x="621" y="230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33" y="184"/>
                    <a:pt x="641" y="183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7" y="173"/>
                    <a:pt x="677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44" y="90"/>
                    <a:pt x="744" y="90"/>
                    <a:pt x="744" y="90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6" y="74"/>
                    <a:pt x="826" y="74"/>
                    <a:pt x="827" y="74"/>
                  </a:cubicBezTo>
                  <a:cubicBezTo>
                    <a:pt x="828" y="74"/>
                    <a:pt x="829" y="73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0" y="74"/>
                    <a:pt x="829" y="76"/>
                    <a:pt x="827" y="76"/>
                  </a:cubicBezTo>
                  <a:cubicBezTo>
                    <a:pt x="826" y="76"/>
                    <a:pt x="826" y="76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20" y="74"/>
                    <a:pt x="818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7" y="72"/>
                    <a:pt x="787" y="72"/>
                    <a:pt x="787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44" y="91"/>
                    <a:pt x="744" y="91"/>
                    <a:pt x="744" y="91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2" y="113"/>
                    <a:pt x="696" y="118"/>
                    <a:pt x="691" y="125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2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69" y="178"/>
                    <a:pt x="669" y="178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1" y="185"/>
                    <a:pt x="634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4"/>
                  </a:cubicBezTo>
                  <a:cubicBezTo>
                    <a:pt x="623" y="229"/>
                    <a:pt x="625" y="232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1"/>
                    <a:pt x="636" y="290"/>
                    <a:pt x="636" y="289"/>
                  </a:cubicBezTo>
                  <a:cubicBezTo>
                    <a:pt x="635" y="292"/>
                    <a:pt x="635" y="292"/>
                    <a:pt x="635" y="292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8" y="303"/>
                    <a:pt x="628" y="302"/>
                    <a:pt x="627" y="302"/>
                  </a:cubicBezTo>
                  <a:cubicBezTo>
                    <a:pt x="626" y="301"/>
                    <a:pt x="626" y="300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4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46"/>
                    <a:pt x="585" y="246"/>
                    <a:pt x="585" y="246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9" y="255"/>
                    <a:pt x="579" y="255"/>
                    <a:pt x="579" y="255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1" y="253"/>
                    <a:pt x="571" y="253"/>
                    <a:pt x="571" y="253"/>
                  </a:cubicBezTo>
                  <a:cubicBezTo>
                    <a:pt x="569" y="251"/>
                    <a:pt x="568" y="250"/>
                    <a:pt x="568" y="250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4" y="251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5"/>
                    <a:pt x="590" y="288"/>
                    <a:pt x="588" y="288"/>
                  </a:cubicBezTo>
                  <a:cubicBezTo>
                    <a:pt x="587" y="288"/>
                    <a:pt x="586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3" y="270"/>
                  </a:cubicBezTo>
                  <a:cubicBezTo>
                    <a:pt x="545" y="264"/>
                    <a:pt x="544" y="256"/>
                    <a:pt x="549" y="248"/>
                  </a:cubicBezTo>
                  <a:cubicBezTo>
                    <a:pt x="551" y="245"/>
                    <a:pt x="552" y="240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6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0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2" y="341"/>
                    <a:pt x="562" y="341"/>
                    <a:pt x="562" y="341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5" y="389"/>
                    <a:pt x="588" y="390"/>
                    <a:pt x="588" y="392"/>
                  </a:cubicBezTo>
                  <a:cubicBezTo>
                    <a:pt x="589" y="394"/>
                    <a:pt x="589" y="396"/>
                    <a:pt x="589" y="397"/>
                  </a:cubicBezTo>
                  <a:cubicBezTo>
                    <a:pt x="588" y="398"/>
                    <a:pt x="587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2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34" y="411"/>
                    <a:pt x="534" y="411"/>
                    <a:pt x="534" y="411"/>
                  </a:cubicBezTo>
                  <a:cubicBezTo>
                    <a:pt x="524" y="424"/>
                    <a:pt x="524" y="424"/>
                    <a:pt x="524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2"/>
                    <a:pt x="519" y="237"/>
                    <a:pt x="519" y="234"/>
                  </a:cubicBezTo>
                  <a:cubicBezTo>
                    <a:pt x="519" y="224"/>
                    <a:pt x="518" y="219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7" y="339"/>
                    <a:pt x="467" y="339"/>
                    <a:pt x="467" y="339"/>
                  </a:cubicBezTo>
                  <a:cubicBezTo>
                    <a:pt x="468" y="345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5" y="370"/>
                    <a:pt x="472" y="373"/>
                    <a:pt x="472" y="374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43" y="350"/>
                    <a:pt x="443" y="350"/>
                    <a:pt x="443" y="35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0" y="332"/>
                    <a:pt x="380" y="335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6" y="365"/>
                    <a:pt x="323" y="367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7"/>
                    <a:pt x="300" y="356"/>
                  </a:cubicBezTo>
                  <a:cubicBezTo>
                    <a:pt x="295" y="365"/>
                    <a:pt x="295" y="365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4" y="373"/>
                    <a:pt x="284" y="369"/>
                    <a:pt x="284" y="367"/>
                  </a:cubicBezTo>
                  <a:cubicBezTo>
                    <a:pt x="284" y="366"/>
                    <a:pt x="284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8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1" y="416"/>
                    <a:pt x="207" y="414"/>
                    <a:pt x="203" y="410"/>
                  </a:cubicBezTo>
                  <a:cubicBezTo>
                    <a:pt x="198" y="406"/>
                    <a:pt x="199" y="402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7" y="440"/>
                    <a:pt x="187" y="440"/>
                    <a:pt x="187" y="440"/>
                  </a:cubicBezTo>
                  <a:cubicBezTo>
                    <a:pt x="180" y="434"/>
                    <a:pt x="180" y="434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2" y="457"/>
                    <a:pt x="142" y="461"/>
                    <a:pt x="146" y="465"/>
                  </a:cubicBezTo>
                  <a:cubicBezTo>
                    <a:pt x="151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19" y="472"/>
                    <a:pt x="119" y="472"/>
                    <a:pt x="119" y="472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2"/>
                    <a:pt x="125" y="495"/>
                    <a:pt x="124" y="497"/>
                  </a:cubicBezTo>
                  <a:cubicBezTo>
                    <a:pt x="123" y="499"/>
                    <a:pt x="122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2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8" y="493"/>
                    <a:pt x="98" y="493"/>
                    <a:pt x="98" y="493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1" y="476"/>
                    <a:pt x="81" y="476"/>
                    <a:pt x="81" y="476"/>
                  </a:cubicBezTo>
                  <a:cubicBezTo>
                    <a:pt x="80" y="470"/>
                    <a:pt x="80" y="470"/>
                    <a:pt x="80" y="470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4" y="407"/>
                    <a:pt x="66" y="409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41" y="433"/>
                    <a:pt x="147" y="428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6"/>
                    <a:pt x="127" y="376"/>
                    <a:pt x="127" y="376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1" y="369"/>
                    <a:pt x="118" y="365"/>
                    <a:pt x="114" y="361"/>
                  </a:cubicBezTo>
                  <a:cubicBezTo>
                    <a:pt x="97" y="349"/>
                    <a:pt x="97" y="349"/>
                    <a:pt x="97" y="349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5" y="335"/>
                    <a:pt x="53" y="332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2" y="329"/>
                    <a:pt x="40" y="331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28" y="434"/>
                    <a:pt x="30" y="439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4"/>
                    <a:pt x="32" y="504"/>
                    <a:pt x="32" y="504"/>
                  </a:cubicBezTo>
                  <a:cubicBezTo>
                    <a:pt x="36" y="509"/>
                    <a:pt x="36" y="509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24" y="561"/>
                    <a:pt x="24" y="561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2" y="586"/>
                    <a:pt x="12" y="586"/>
                    <a:pt x="12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2"/>
                    <a:pt x="2" y="642"/>
                    <a:pt x="2" y="642"/>
                  </a:cubicBezTo>
                  <a:cubicBezTo>
                    <a:pt x="2" y="648"/>
                    <a:pt x="2" y="648"/>
                    <a:pt x="2" y="648"/>
                  </a:cubicBezTo>
                  <a:cubicBezTo>
                    <a:pt x="3" y="656"/>
                    <a:pt x="4" y="661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47" y="710"/>
                    <a:pt x="47" y="710"/>
                    <a:pt x="47" y="710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3"/>
                    <a:pt x="59" y="735"/>
                  </a:cubicBezTo>
                  <a:cubicBezTo>
                    <a:pt x="59" y="736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8" y="758"/>
                    <a:pt x="81" y="762"/>
                    <a:pt x="84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21" y="789"/>
                    <a:pt x="127" y="792"/>
                    <a:pt x="133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6" y="804"/>
                  </a:cubicBezTo>
                  <a:cubicBezTo>
                    <a:pt x="147" y="805"/>
                    <a:pt x="147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5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6" y="836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9" y="842"/>
                  </a:cubicBezTo>
                  <a:cubicBezTo>
                    <a:pt x="139" y="844"/>
                    <a:pt x="138" y="846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4"/>
                    <a:pt x="125" y="864"/>
                    <a:pt x="125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4" y="876"/>
                    <a:pt x="114" y="876"/>
                    <a:pt x="114" y="876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19" y="884"/>
                    <a:pt x="119" y="884"/>
                    <a:pt x="119" y="884"/>
                  </a:cubicBezTo>
                  <a:cubicBezTo>
                    <a:pt x="128" y="890"/>
                    <a:pt x="128" y="890"/>
                    <a:pt x="128" y="890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5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70" y="907"/>
                    <a:pt x="170" y="907"/>
                    <a:pt x="170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0" y="910"/>
                    <a:pt x="180" y="910"/>
                    <a:pt x="180" y="910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7" y="914"/>
                    <a:pt x="197" y="914"/>
                  </a:cubicBezTo>
                  <a:cubicBezTo>
                    <a:pt x="200" y="914"/>
                    <a:pt x="202" y="915"/>
                    <a:pt x="205" y="917"/>
                  </a:cubicBezTo>
                  <a:cubicBezTo>
                    <a:pt x="208" y="917"/>
                    <a:pt x="208" y="917"/>
                    <a:pt x="208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1" y="928"/>
                    <a:pt x="221" y="928"/>
                    <a:pt x="221" y="928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29" y="934"/>
                    <a:pt x="232" y="937"/>
                    <a:pt x="233" y="937"/>
                  </a:cubicBezTo>
                  <a:cubicBezTo>
                    <a:pt x="234" y="937"/>
                    <a:pt x="234" y="937"/>
                    <a:pt x="234" y="937"/>
                  </a:cubicBezTo>
                  <a:cubicBezTo>
                    <a:pt x="235" y="937"/>
                    <a:pt x="237" y="936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41" y="927"/>
                    <a:pt x="241" y="927"/>
                    <a:pt x="241" y="927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6" y="858"/>
                    <a:pt x="246" y="858"/>
                    <a:pt x="246" y="858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9"/>
                  </a:cubicBezTo>
                  <a:cubicBezTo>
                    <a:pt x="241" y="847"/>
                    <a:pt x="243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7"/>
                    <a:pt x="229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3"/>
                    <a:pt x="244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8" y="779"/>
                    <a:pt x="329" y="778"/>
                    <a:pt x="330" y="778"/>
                  </a:cubicBezTo>
                  <a:cubicBezTo>
                    <a:pt x="330" y="777"/>
                    <a:pt x="331" y="777"/>
                    <a:pt x="331" y="777"/>
                  </a:cubicBezTo>
                  <a:cubicBezTo>
                    <a:pt x="333" y="775"/>
                    <a:pt x="333" y="775"/>
                    <a:pt x="333" y="775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90" y="774"/>
                    <a:pt x="390" y="774"/>
                    <a:pt x="390" y="774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3" y="698"/>
                    <a:pt x="504" y="701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6" y="714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3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6" y="718"/>
                    <a:pt x="526" y="718"/>
                    <a:pt x="526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5" y="718"/>
                  </a:cubicBezTo>
                  <a:cubicBezTo>
                    <a:pt x="535" y="718"/>
                    <a:pt x="535" y="720"/>
                    <a:pt x="534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1" y="725"/>
                    <a:pt x="545" y="722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1" y="764"/>
                    <a:pt x="601" y="764"/>
                    <a:pt x="601" y="764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8" y="777"/>
                    <a:pt x="650" y="778"/>
                    <a:pt x="651" y="780"/>
                  </a:cubicBezTo>
                  <a:cubicBezTo>
                    <a:pt x="655" y="785"/>
                    <a:pt x="655" y="785"/>
                    <a:pt x="655" y="785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9" y="805"/>
                    <a:pt x="689" y="805"/>
                    <a:pt x="689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30" y="782"/>
                    <a:pt x="737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8" y="783"/>
                    <a:pt x="769" y="784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2" y="793"/>
                    <a:pt x="797" y="794"/>
                    <a:pt x="799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35" y="760"/>
                    <a:pt x="835" y="760"/>
                    <a:pt x="835" y="760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5" y="763"/>
                    <a:pt x="860" y="766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7" y="783"/>
                    <a:pt x="897" y="783"/>
                    <a:pt x="897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10" y="787"/>
                    <a:pt x="914" y="789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4" y="793"/>
                    <a:pt x="1024" y="793"/>
                    <a:pt x="1024" y="793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6" y="792"/>
                    <a:pt x="1027" y="793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1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3" y="746"/>
                    <a:pt x="1062" y="744"/>
                    <a:pt x="1064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7" y="729"/>
                    <a:pt x="1107" y="729"/>
                    <a:pt x="1107" y="729"/>
                  </a:cubicBezTo>
                  <a:cubicBezTo>
                    <a:pt x="1113" y="732"/>
                    <a:pt x="1113" y="732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1"/>
                    <a:pt x="1164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5" y="811"/>
                    <a:pt x="1185" y="811"/>
                    <a:pt x="1185" y="811"/>
                  </a:cubicBezTo>
                  <a:cubicBezTo>
                    <a:pt x="1185" y="812"/>
                    <a:pt x="1185" y="812"/>
                    <a:pt x="1185" y="812"/>
                  </a:cubicBezTo>
                  <a:cubicBezTo>
                    <a:pt x="1190" y="823"/>
                    <a:pt x="1190" y="823"/>
                    <a:pt x="1190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5" y="822"/>
                    <a:pt x="1229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1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7"/>
                    <a:pt x="1193" y="907"/>
                    <a:pt x="1193" y="907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6"/>
                    <a:pt x="1200" y="905"/>
                    <a:pt x="1201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3" y="908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1" y="911"/>
                    <a:pt x="1213" y="911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21" y="912"/>
                    <a:pt x="1221" y="912"/>
                    <a:pt x="1221" y="912"/>
                  </a:cubicBezTo>
                  <a:cubicBezTo>
                    <a:pt x="1247" y="889"/>
                    <a:pt x="1264" y="870"/>
                    <a:pt x="1270" y="855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2" y="852"/>
                    <a:pt x="1275" y="847"/>
                    <a:pt x="1281" y="841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89"/>
                    <a:pt x="1295" y="777"/>
                    <a:pt x="1299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4" y="724"/>
                    <a:pt x="1291" y="722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2" y="714"/>
                    <a:pt x="1251" y="711"/>
                    <a:pt x="1249" y="711"/>
                  </a:cubicBezTo>
                  <a:cubicBezTo>
                    <a:pt x="1249" y="711"/>
                    <a:pt x="1248" y="711"/>
                    <a:pt x="1248" y="711"/>
                  </a:cubicBezTo>
                  <a:cubicBezTo>
                    <a:pt x="1244" y="713"/>
                    <a:pt x="1241" y="713"/>
                    <a:pt x="1238" y="713"/>
                  </a:cubicBezTo>
                  <a:cubicBezTo>
                    <a:pt x="1236" y="713"/>
                    <a:pt x="1235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5" y="611"/>
                    <a:pt x="1465" y="611"/>
                    <a:pt x="1465" y="611"/>
                  </a:cubicBezTo>
                  <a:cubicBezTo>
                    <a:pt x="1465" y="611"/>
                    <a:pt x="1464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79" y="564"/>
                    <a:pt x="1479" y="564"/>
                    <a:pt x="1479" y="564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3" y="549"/>
                    <a:pt x="1513" y="551"/>
                  </a:cubicBezTo>
                  <a:cubicBezTo>
                    <a:pt x="1514" y="552"/>
                    <a:pt x="1515" y="553"/>
                    <a:pt x="1515" y="553"/>
                  </a:cubicBezTo>
                  <a:cubicBezTo>
                    <a:pt x="1515" y="553"/>
                    <a:pt x="1515" y="553"/>
                    <a:pt x="1516" y="553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4" y="562"/>
                    <a:pt x="1524" y="565"/>
                    <a:pt x="1525" y="566"/>
                  </a:cubicBezTo>
                  <a:cubicBezTo>
                    <a:pt x="1527" y="569"/>
                    <a:pt x="1527" y="572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4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7" y="583"/>
                    <a:pt x="1538" y="604"/>
                  </a:cubicBezTo>
                  <a:cubicBezTo>
                    <a:pt x="1517" y="627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6" y="659"/>
                    <a:pt x="1486" y="659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4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2" y="687"/>
                  </a:cubicBezTo>
                  <a:cubicBezTo>
                    <a:pt x="1542" y="684"/>
                    <a:pt x="1544" y="680"/>
                    <a:pt x="1549" y="673"/>
                  </a:cubicBezTo>
                  <a:cubicBezTo>
                    <a:pt x="1550" y="670"/>
                    <a:pt x="1552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6"/>
                    <a:pt x="1553" y="653"/>
                    <a:pt x="1556" y="651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0" y="624"/>
                    <a:pt x="1550" y="624"/>
                    <a:pt x="1550" y="624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6" y="594"/>
                    <a:pt x="1576" y="594"/>
                    <a:pt x="1576" y="594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0" y="585"/>
                    <a:pt x="1590" y="585"/>
                    <a:pt x="1590" y="585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4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39" y="591"/>
                    <a:pt x="1640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80" y="551"/>
                    <a:pt x="1688" y="547"/>
                    <a:pt x="1695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27" y="533"/>
                    <a:pt x="1729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2"/>
                  </a:cubicBezTo>
                  <a:cubicBezTo>
                    <a:pt x="1723" y="491"/>
                    <a:pt x="1721" y="490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10" y="469"/>
                    <a:pt x="1713" y="470"/>
                  </a:cubicBezTo>
                  <a:cubicBezTo>
                    <a:pt x="1713" y="470"/>
                    <a:pt x="1714" y="471"/>
                    <a:pt x="1715" y="471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1" y="447"/>
                    <a:pt x="1773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6" y="474"/>
                    <a:pt x="1816" y="474"/>
                    <a:pt x="1816" y="474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7" y="418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1" y="429"/>
                    <a:pt x="1809" y="427"/>
                    <a:pt x="1809" y="422"/>
                  </a:cubicBezTo>
                  <a:cubicBezTo>
                    <a:pt x="1808" y="421"/>
                    <a:pt x="1808" y="418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79" y="372"/>
                    <a:pt x="1779" y="372"/>
                    <a:pt x="1779" y="372"/>
                  </a:cubicBezTo>
                  <a:cubicBezTo>
                    <a:pt x="1760" y="358"/>
                    <a:pt x="1760" y="358"/>
                    <a:pt x="1760" y="358"/>
                  </a:cubicBezTo>
                  <a:cubicBezTo>
                    <a:pt x="1750" y="350"/>
                    <a:pt x="1750" y="350"/>
                    <a:pt x="1750" y="350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8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5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9"/>
                    <a:pt x="1497" y="286"/>
                  </a:cubicBezTo>
                  <a:cubicBezTo>
                    <a:pt x="1475" y="283"/>
                    <a:pt x="1475" y="283"/>
                    <a:pt x="1475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1" y="279"/>
                    <a:pt x="1421" y="279"/>
                    <a:pt x="1421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1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5" y="255"/>
                    <a:pt x="1362" y="257"/>
                    <a:pt x="1358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60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0"/>
                    <a:pt x="1355" y="230"/>
                  </a:cubicBezTo>
                  <a:cubicBezTo>
                    <a:pt x="1355" y="230"/>
                    <a:pt x="1355" y="230"/>
                    <a:pt x="1355" y="230"/>
                  </a:cubicBezTo>
                  <a:cubicBezTo>
                    <a:pt x="1330" y="223"/>
                    <a:pt x="1330" y="223"/>
                    <a:pt x="1330" y="223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9" y="231"/>
                    <a:pt x="1287" y="233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3" y="265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0" y="262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7" y="272"/>
                    <a:pt x="1213" y="268"/>
                    <a:pt x="1210" y="262"/>
                  </a:cubicBezTo>
                  <a:cubicBezTo>
                    <a:pt x="1209" y="260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90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2" y="193"/>
                    <a:pt x="1142" y="193"/>
                    <a:pt x="1142" y="193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29" y="192"/>
                    <a:pt x="1126" y="189"/>
                    <a:pt x="1122" y="185"/>
                  </a:cubicBezTo>
                  <a:cubicBezTo>
                    <a:pt x="1118" y="181"/>
                    <a:pt x="1116" y="181"/>
                    <a:pt x="1116" y="181"/>
                  </a:cubicBezTo>
                  <a:cubicBezTo>
                    <a:pt x="1116" y="180"/>
                    <a:pt x="1116" y="180"/>
                    <a:pt x="1116" y="180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0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9" y="197"/>
                    <a:pt x="1112" y="205"/>
                    <a:pt x="1103" y="210"/>
                  </a:cubicBezTo>
                  <a:cubicBezTo>
                    <a:pt x="1103" y="210"/>
                    <a:pt x="1103" y="210"/>
                    <a:pt x="1103" y="210"/>
                  </a:cubicBezTo>
                  <a:cubicBezTo>
                    <a:pt x="1103" y="210"/>
                    <a:pt x="1103" y="211"/>
                    <a:pt x="1102" y="212"/>
                  </a:cubicBezTo>
                  <a:cubicBezTo>
                    <a:pt x="1102" y="212"/>
                    <a:pt x="1102" y="212"/>
                    <a:pt x="1102" y="212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1" y="214"/>
                    <a:pt x="1091" y="214"/>
                    <a:pt x="1091" y="214"/>
                  </a:cubicBezTo>
                  <a:cubicBezTo>
                    <a:pt x="1089" y="213"/>
                    <a:pt x="1087" y="212"/>
                    <a:pt x="1086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16" y="186"/>
                    <a:pt x="1016" y="186"/>
                    <a:pt x="1016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8"/>
                    <a:pt x="991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0"/>
                  </a:cubicBezTo>
                  <a:cubicBezTo>
                    <a:pt x="987" y="180"/>
                    <a:pt x="985" y="179"/>
                    <a:pt x="984" y="179"/>
                  </a:cubicBezTo>
                  <a:cubicBezTo>
                    <a:pt x="976" y="180"/>
                    <a:pt x="976" y="180"/>
                    <a:pt x="976" y="180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3" y="169"/>
                    <a:pt x="952" y="170"/>
                    <a:pt x="953" y="172"/>
                  </a:cubicBezTo>
                  <a:cubicBezTo>
                    <a:pt x="955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0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6" y="167"/>
                    <a:pt x="946" y="158"/>
                    <a:pt x="951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2" y="121"/>
                    <a:pt x="985" y="119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90" y="84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31" y="51"/>
                    <a:pt x="931" y="51"/>
                    <a:pt x="931" y="51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900" y="33"/>
                    <a:pt x="900" y="33"/>
                    <a:pt x="900" y="33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7" name="Freeform 659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83 w 1864"/>
                <a:gd name="T1" fmla="*/ 177 h 939"/>
                <a:gd name="T2" fmla="*/ 1230 w 1864"/>
                <a:gd name="T3" fmla="*/ 271 h 939"/>
                <a:gd name="T4" fmla="*/ 1438 w 1864"/>
                <a:gd name="T5" fmla="*/ 292 h 939"/>
                <a:gd name="T6" fmla="*/ 1697 w 1864"/>
                <a:gd name="T7" fmla="*/ 324 h 939"/>
                <a:gd name="T8" fmla="*/ 1799 w 1864"/>
                <a:gd name="T9" fmla="*/ 463 h 939"/>
                <a:gd name="T10" fmla="*/ 1720 w 1864"/>
                <a:gd name="T11" fmla="*/ 529 h 939"/>
                <a:gd name="T12" fmla="*/ 1553 w 1864"/>
                <a:gd name="T13" fmla="*/ 672 h 939"/>
                <a:gd name="T14" fmla="*/ 1524 w 1864"/>
                <a:gd name="T15" fmla="*/ 558 h 939"/>
                <a:gd name="T16" fmla="*/ 1251 w 1864"/>
                <a:gd name="T17" fmla="*/ 691 h 939"/>
                <a:gd name="T18" fmla="*/ 1191 w 1864"/>
                <a:gd name="T19" fmla="*/ 916 h 939"/>
                <a:gd name="T20" fmla="*/ 1031 w 1864"/>
                <a:gd name="T21" fmla="*/ 799 h 939"/>
                <a:gd name="T22" fmla="*/ 687 w 1864"/>
                <a:gd name="T23" fmla="*/ 806 h 939"/>
                <a:gd name="T24" fmla="*/ 498 w 1864"/>
                <a:gd name="T25" fmla="*/ 694 h 939"/>
                <a:gd name="T26" fmla="*/ 332 w 1864"/>
                <a:gd name="T27" fmla="*/ 778 h 939"/>
                <a:gd name="T28" fmla="*/ 241 w 1864"/>
                <a:gd name="T29" fmla="*/ 864 h 939"/>
                <a:gd name="T30" fmla="*/ 125 w 1864"/>
                <a:gd name="T31" fmla="*/ 851 h 939"/>
                <a:gd name="T32" fmla="*/ 8 w 1864"/>
                <a:gd name="T33" fmla="*/ 600 h 939"/>
                <a:gd name="T34" fmla="*/ 68 w 1864"/>
                <a:gd name="T35" fmla="*/ 347 h 939"/>
                <a:gd name="T36" fmla="*/ 144 w 1864"/>
                <a:gd name="T37" fmla="*/ 451 h 939"/>
                <a:gd name="T38" fmla="*/ 300 w 1864"/>
                <a:gd name="T39" fmla="*/ 376 h 939"/>
                <a:gd name="T40" fmla="*/ 451 w 1864"/>
                <a:gd name="T41" fmla="*/ 283 h 939"/>
                <a:gd name="T42" fmla="*/ 568 w 1864"/>
                <a:gd name="T43" fmla="*/ 361 h 939"/>
                <a:gd name="T44" fmla="*/ 572 w 1864"/>
                <a:gd name="T45" fmla="*/ 251 h 939"/>
                <a:gd name="T46" fmla="*/ 690 w 1864"/>
                <a:gd name="T47" fmla="*/ 123 h 939"/>
                <a:gd name="T48" fmla="*/ 796 w 1864"/>
                <a:gd name="T49" fmla="*/ 85 h 939"/>
                <a:gd name="T50" fmla="*/ 645 w 1864"/>
                <a:gd name="T51" fmla="*/ 183 h 939"/>
                <a:gd name="T52" fmla="*/ 584 w 1864"/>
                <a:gd name="T53" fmla="*/ 241 h 939"/>
                <a:gd name="T54" fmla="*/ 561 w 1864"/>
                <a:gd name="T55" fmla="*/ 341 h 939"/>
                <a:gd name="T56" fmla="*/ 479 w 1864"/>
                <a:gd name="T57" fmla="*/ 426 h 939"/>
                <a:gd name="T58" fmla="*/ 501 w 1864"/>
                <a:gd name="T59" fmla="*/ 217 h 939"/>
                <a:gd name="T60" fmla="*/ 403 w 1864"/>
                <a:gd name="T61" fmla="*/ 329 h 939"/>
                <a:gd name="T62" fmla="*/ 288 w 1864"/>
                <a:gd name="T63" fmla="*/ 373 h 939"/>
                <a:gd name="T64" fmla="*/ 194 w 1864"/>
                <a:gd name="T65" fmla="*/ 415 h 939"/>
                <a:gd name="T66" fmla="*/ 83 w 1864"/>
                <a:gd name="T67" fmla="*/ 483 h 939"/>
                <a:gd name="T68" fmla="*/ 66 w 1864"/>
                <a:gd name="T69" fmla="*/ 347 h 939"/>
                <a:gd name="T70" fmla="*/ 43 w 1864"/>
                <a:gd name="T71" fmla="*/ 538 h 939"/>
                <a:gd name="T72" fmla="*/ 56 w 1864"/>
                <a:gd name="T73" fmla="*/ 751 h 939"/>
                <a:gd name="T74" fmla="*/ 122 w 1864"/>
                <a:gd name="T75" fmla="*/ 866 h 939"/>
                <a:gd name="T76" fmla="*/ 205 w 1864"/>
                <a:gd name="T77" fmla="*/ 917 h 939"/>
                <a:gd name="T78" fmla="*/ 231 w 1864"/>
                <a:gd name="T79" fmla="*/ 783 h 939"/>
                <a:gd name="T80" fmla="*/ 359 w 1864"/>
                <a:gd name="T81" fmla="*/ 774 h 939"/>
                <a:gd name="T82" fmla="*/ 471 w 1864"/>
                <a:gd name="T83" fmla="*/ 695 h 939"/>
                <a:gd name="T84" fmla="*/ 567 w 1864"/>
                <a:gd name="T85" fmla="*/ 709 h 939"/>
                <a:gd name="T86" fmla="*/ 696 w 1864"/>
                <a:gd name="T87" fmla="*/ 804 h 939"/>
                <a:gd name="T88" fmla="*/ 918 w 1864"/>
                <a:gd name="T89" fmla="*/ 792 h 939"/>
                <a:gd name="T90" fmla="*/ 1063 w 1864"/>
                <a:gd name="T91" fmla="*/ 742 h 939"/>
                <a:gd name="T92" fmla="*/ 1222 w 1864"/>
                <a:gd name="T93" fmla="*/ 868 h 939"/>
                <a:gd name="T94" fmla="*/ 1298 w 1864"/>
                <a:gd name="T95" fmla="*/ 771 h 939"/>
                <a:gd name="T96" fmla="*/ 1341 w 1864"/>
                <a:gd name="T97" fmla="*/ 606 h 939"/>
                <a:gd name="T98" fmla="*/ 1452 w 1864"/>
                <a:gd name="T99" fmla="*/ 604 h 939"/>
                <a:gd name="T100" fmla="*/ 1477 w 1864"/>
                <a:gd name="T101" fmla="*/ 681 h 939"/>
                <a:gd name="T102" fmla="*/ 1555 w 1864"/>
                <a:gd name="T103" fmla="*/ 665 h 939"/>
                <a:gd name="T104" fmla="*/ 1620 w 1864"/>
                <a:gd name="T105" fmla="*/ 579 h 939"/>
                <a:gd name="T106" fmla="*/ 1705 w 1864"/>
                <a:gd name="T107" fmla="*/ 469 h 939"/>
                <a:gd name="T108" fmla="*/ 1817 w 1864"/>
                <a:gd name="T109" fmla="*/ 474 h 939"/>
                <a:gd name="T110" fmla="*/ 1808 w 1864"/>
                <a:gd name="T111" fmla="*/ 422 h 939"/>
                <a:gd name="T112" fmla="*/ 1599 w 1864"/>
                <a:gd name="T113" fmla="*/ 334 h 939"/>
                <a:gd name="T114" fmla="*/ 1438 w 1864"/>
                <a:gd name="T115" fmla="*/ 294 h 939"/>
                <a:gd name="T116" fmla="*/ 1302 w 1864"/>
                <a:gd name="T117" fmla="*/ 226 h 939"/>
                <a:gd name="T118" fmla="*/ 1134 w 1864"/>
                <a:gd name="T119" fmla="*/ 235 h 939"/>
                <a:gd name="T120" fmla="*/ 970 w 1864"/>
                <a:gd name="T121" fmla="*/ 181 h 939"/>
                <a:gd name="T122" fmla="*/ 985 w 1864"/>
                <a:gd name="T123" fmla="*/ 7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11" y="44"/>
                    <a:pt x="910" y="47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1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79" y="125"/>
                    <a:pt x="979" y="125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92" y="213"/>
                    <a:pt x="1092" y="213"/>
                    <a:pt x="1092" y="213"/>
                  </a:cubicBezTo>
                  <a:cubicBezTo>
                    <a:pt x="1095" y="214"/>
                    <a:pt x="1097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2" y="208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4" y="190"/>
                  </a:cubicBezTo>
                  <a:cubicBezTo>
                    <a:pt x="1102" y="187"/>
                    <a:pt x="1103" y="184"/>
                    <a:pt x="1105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32" y="190"/>
                    <a:pt x="1132" y="190"/>
                    <a:pt x="1132" y="190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89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199" y="283"/>
                    <a:pt x="1200" y="280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09" y="258"/>
                    <a:pt x="1211" y="262"/>
                  </a:cubicBezTo>
                  <a:cubicBezTo>
                    <a:pt x="1215" y="267"/>
                    <a:pt x="1218" y="271"/>
                    <a:pt x="1220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0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9" y="229"/>
                    <a:pt x="1289" y="229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7" y="251"/>
                    <a:pt x="1367" y="251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1" y="277"/>
                    <a:pt x="1421" y="277"/>
                    <a:pt x="1421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4" y="281"/>
                  </a:cubicBezTo>
                  <a:cubicBezTo>
                    <a:pt x="1476" y="281"/>
                    <a:pt x="1478" y="281"/>
                    <a:pt x="1479" y="281"/>
                  </a:cubicBezTo>
                  <a:cubicBezTo>
                    <a:pt x="1486" y="281"/>
                    <a:pt x="1492" y="282"/>
                    <a:pt x="1498" y="284"/>
                  </a:cubicBezTo>
                  <a:cubicBezTo>
                    <a:pt x="1505" y="287"/>
                    <a:pt x="1511" y="291"/>
                    <a:pt x="1514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0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3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16" y="328"/>
                    <a:pt x="1719" y="330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0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6" y="407"/>
                    <a:pt x="1828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0" y="443"/>
                    <a:pt x="1830" y="446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27" y="478"/>
                    <a:pt x="1826" y="478"/>
                    <a:pt x="1825" y="478"/>
                  </a:cubicBezTo>
                  <a:cubicBezTo>
                    <a:pt x="1821" y="478"/>
                    <a:pt x="1818" y="477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7" y="473"/>
                    <a:pt x="1716" y="473"/>
                    <a:pt x="1715" y="473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07" y="470"/>
                    <a:pt x="1707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7" y="478"/>
                    <a:pt x="1718" y="478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5" y="532"/>
                    <a:pt x="1725" y="532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78" y="556"/>
                    <a:pt x="1678" y="556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6" y="600"/>
                    <a:pt x="1576" y="600"/>
                    <a:pt x="1576" y="600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4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0" y="674"/>
                    <a:pt x="1550" y="674"/>
                    <a:pt x="1550" y="674"/>
                  </a:cubicBezTo>
                  <a:cubicBezTo>
                    <a:pt x="1546" y="680"/>
                    <a:pt x="1544" y="685"/>
                    <a:pt x="1543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8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7" y="656"/>
                    <a:pt x="1487" y="654"/>
                    <a:pt x="1487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2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3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66" y="614"/>
                    <a:pt x="1460" y="615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6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8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0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3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20" y="915"/>
                    <a:pt x="1217" y="917"/>
                    <a:pt x="1214" y="917"/>
                  </a:cubicBezTo>
                  <a:cubicBezTo>
                    <a:pt x="1212" y="915"/>
                    <a:pt x="1212" y="915"/>
                    <a:pt x="1212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1" y="908"/>
                    <a:pt x="1201" y="907"/>
                    <a:pt x="1200" y="907"/>
                  </a:cubicBezTo>
                  <a:cubicBezTo>
                    <a:pt x="1200" y="907"/>
                    <a:pt x="1198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0" y="913"/>
                    <a:pt x="1191" y="910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8" y="824"/>
                  </a:cubicBezTo>
                  <a:cubicBezTo>
                    <a:pt x="1225" y="824"/>
                    <a:pt x="1219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6" y="819"/>
                    <a:pt x="1186" y="815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10" y="732"/>
                    <a:pt x="1107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2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4" y="794"/>
                    <a:pt x="1024" y="794"/>
                    <a:pt x="1024" y="794"/>
                  </a:cubicBezTo>
                  <a:cubicBezTo>
                    <a:pt x="1023" y="794"/>
                    <a:pt x="1023" y="794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07" y="788"/>
                    <a:pt x="907" y="788"/>
                    <a:pt x="907" y="788"/>
                  </a:cubicBezTo>
                  <a:cubicBezTo>
                    <a:pt x="895" y="784"/>
                    <a:pt x="895" y="784"/>
                    <a:pt x="895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6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5" y="783"/>
                    <a:pt x="765" y="783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5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706" y="801"/>
                    <a:pt x="702" y="803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8" y="791"/>
                    <a:pt x="655" y="789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4" y="778"/>
                    <a:pt x="644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2" y="720"/>
                    <a:pt x="532" y="720"/>
                    <a:pt x="532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6" y="720"/>
                    <a:pt x="525" y="720"/>
                    <a:pt x="525" y="720"/>
                  </a:cubicBezTo>
                  <a:cubicBezTo>
                    <a:pt x="525" y="720"/>
                    <a:pt x="524" y="719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10" y="715"/>
                    <a:pt x="509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499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8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2" y="768"/>
                    <a:pt x="394" y="772"/>
                    <a:pt x="392" y="775"/>
                  </a:cubicBezTo>
                  <a:cubicBezTo>
                    <a:pt x="391" y="777"/>
                    <a:pt x="389" y="779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28" y="781"/>
                    <a:pt x="328" y="781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3" y="783"/>
                    <a:pt x="313" y="783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4" y="795"/>
                    <a:pt x="244" y="795"/>
                    <a:pt x="244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29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4" y="849"/>
                    <a:pt x="244" y="849"/>
                    <a:pt x="244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4" y="929"/>
                    <a:pt x="244" y="929"/>
                    <a:pt x="244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6" y="915"/>
                    <a:pt x="196" y="915"/>
                  </a:cubicBezTo>
                  <a:cubicBezTo>
                    <a:pt x="195" y="915"/>
                    <a:pt x="194" y="916"/>
                    <a:pt x="193" y="918"/>
                  </a:cubicBezTo>
                  <a:cubicBezTo>
                    <a:pt x="192" y="918"/>
                    <a:pt x="192" y="919"/>
                    <a:pt x="191" y="919"/>
                  </a:cubicBezTo>
                  <a:cubicBezTo>
                    <a:pt x="191" y="919"/>
                    <a:pt x="191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69" y="909"/>
                    <a:pt x="169" y="909"/>
                    <a:pt x="169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7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3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2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6" y="790"/>
                  </a:cubicBezTo>
                  <a:cubicBezTo>
                    <a:pt x="111" y="788"/>
                    <a:pt x="104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4" y="741"/>
                    <a:pt x="45" y="741"/>
                    <a:pt x="46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0" y="656"/>
                    <a:pt x="0" y="648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9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33" y="549"/>
                    <a:pt x="40" y="541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2" y="509"/>
                    <a:pt x="31" y="507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3" y="429"/>
                    <a:pt x="23" y="429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42" y="324"/>
                    <a:pt x="42" y="324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04" y="351"/>
                    <a:pt x="109" y="355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4" y="372"/>
                    <a:pt x="125" y="374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38" y="436"/>
                    <a:pt x="138" y="436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1" y="408"/>
                    <a:pt x="61" y="408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1" y="469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2" y="496"/>
                    <a:pt x="102" y="496"/>
                    <a:pt x="102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0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5" y="437"/>
                    <a:pt x="187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4" y="363"/>
                    <a:pt x="285" y="364"/>
                    <a:pt x="285" y="367"/>
                  </a:cubicBezTo>
                  <a:cubicBezTo>
                    <a:pt x="285" y="370"/>
                    <a:pt x="285" y="372"/>
                    <a:pt x="287" y="372"/>
                  </a:cubicBezTo>
                  <a:cubicBezTo>
                    <a:pt x="287" y="372"/>
                    <a:pt x="287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5" y="359"/>
                    <a:pt x="297" y="356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8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0" y="226"/>
                    <a:pt x="520" y="234"/>
                  </a:cubicBezTo>
                  <a:cubicBezTo>
                    <a:pt x="520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2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1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6" y="344"/>
                    <a:pt x="564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1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3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3" y="269"/>
                  </a:cubicBezTo>
                  <a:cubicBezTo>
                    <a:pt x="558" y="273"/>
                    <a:pt x="564" y="276"/>
                    <a:pt x="572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7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6" y="249"/>
                  </a:cubicBezTo>
                  <a:cubicBezTo>
                    <a:pt x="572" y="251"/>
                    <a:pt x="572" y="251"/>
                    <a:pt x="572" y="251"/>
                  </a:cubicBezTo>
                  <a:cubicBezTo>
                    <a:pt x="575" y="252"/>
                    <a:pt x="578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4" y="252"/>
                    <a:pt x="614" y="252"/>
                    <a:pt x="614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9" y="301"/>
                    <a:pt x="629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18" y="224"/>
                    <a:pt x="618" y="224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45" y="181"/>
                    <a:pt x="645" y="181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1" y="175"/>
                    <a:pt x="674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9" y="72"/>
                    <a:pt x="829" y="72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1" y="73"/>
                    <a:pt x="831" y="73"/>
                    <a:pt x="831" y="73"/>
                  </a:cubicBezTo>
                  <a:cubicBezTo>
                    <a:pt x="830" y="73"/>
                    <a:pt x="830" y="73"/>
                    <a:pt x="830" y="73"/>
                  </a:cubicBezTo>
                  <a:cubicBezTo>
                    <a:pt x="827" y="75"/>
                    <a:pt x="827" y="75"/>
                    <a:pt x="827" y="75"/>
                  </a:cubicBezTo>
                  <a:cubicBezTo>
                    <a:pt x="826" y="76"/>
                    <a:pt x="826" y="76"/>
                    <a:pt x="826" y="76"/>
                  </a:cubicBezTo>
                  <a:cubicBezTo>
                    <a:pt x="825" y="75"/>
                    <a:pt x="825" y="75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19" y="74"/>
                    <a:pt x="817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6" y="72"/>
                    <a:pt x="786" y="72"/>
                    <a:pt x="786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1" y="113"/>
                    <a:pt x="696" y="118"/>
                    <a:pt x="692" y="124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74" y="175"/>
                    <a:pt x="671" y="176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3"/>
                  </a:cubicBezTo>
                  <a:cubicBezTo>
                    <a:pt x="627" y="234"/>
                    <a:pt x="627" y="234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0"/>
                    <a:pt x="636" y="289"/>
                    <a:pt x="636" y="289"/>
                  </a:cubicBezTo>
                  <a:cubicBezTo>
                    <a:pt x="636" y="289"/>
                    <a:pt x="636" y="289"/>
                    <a:pt x="636" y="289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8" y="304"/>
                    <a:pt x="628" y="304"/>
                    <a:pt x="628" y="304"/>
                  </a:cubicBezTo>
                  <a:cubicBezTo>
                    <a:pt x="627" y="301"/>
                    <a:pt x="627" y="301"/>
                    <a:pt x="627" y="301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5"/>
                    <a:pt x="626" y="295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3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6" y="251"/>
                    <a:pt x="586" y="251"/>
                    <a:pt x="586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7" y="255"/>
                    <a:pt x="573" y="254"/>
                    <a:pt x="572" y="253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5" y="253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4"/>
                    <a:pt x="590" y="288"/>
                    <a:pt x="587" y="288"/>
                  </a:cubicBezTo>
                  <a:cubicBezTo>
                    <a:pt x="586" y="288"/>
                    <a:pt x="585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2" y="270"/>
                  </a:cubicBezTo>
                  <a:cubicBezTo>
                    <a:pt x="545" y="263"/>
                    <a:pt x="544" y="256"/>
                    <a:pt x="549" y="248"/>
                  </a:cubicBezTo>
                  <a:cubicBezTo>
                    <a:pt x="551" y="245"/>
                    <a:pt x="552" y="241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5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1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5" y="341"/>
                    <a:pt x="567" y="343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9"/>
                    <a:pt x="584" y="389"/>
                    <a:pt x="584" y="389"/>
                  </a:cubicBezTo>
                  <a:cubicBezTo>
                    <a:pt x="588" y="391"/>
                    <a:pt x="588" y="391"/>
                    <a:pt x="588" y="391"/>
                  </a:cubicBezTo>
                  <a:cubicBezTo>
                    <a:pt x="588" y="392"/>
                    <a:pt x="588" y="392"/>
                    <a:pt x="588" y="392"/>
                  </a:cubicBezTo>
                  <a:cubicBezTo>
                    <a:pt x="589" y="392"/>
                    <a:pt x="589" y="392"/>
                    <a:pt x="589" y="392"/>
                  </a:cubicBezTo>
                  <a:cubicBezTo>
                    <a:pt x="590" y="396"/>
                    <a:pt x="588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3"/>
                    <a:pt x="542" y="397"/>
                  </a:cubicBezTo>
                  <a:cubicBezTo>
                    <a:pt x="525" y="424"/>
                    <a:pt x="525" y="424"/>
                    <a:pt x="525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1"/>
                    <a:pt x="519" y="236"/>
                    <a:pt x="519" y="234"/>
                  </a:cubicBezTo>
                  <a:cubicBezTo>
                    <a:pt x="519" y="225"/>
                    <a:pt x="518" y="220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6" y="339"/>
                    <a:pt x="466" y="339"/>
                    <a:pt x="466" y="339"/>
                  </a:cubicBezTo>
                  <a:cubicBezTo>
                    <a:pt x="468" y="346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2" y="373"/>
                    <a:pt x="472" y="373"/>
                    <a:pt x="472" y="373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30" y="340"/>
                    <a:pt x="430" y="340"/>
                    <a:pt x="430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0" y="332"/>
                    <a:pt x="380" y="334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7" y="365"/>
                    <a:pt x="324" y="366"/>
                    <a:pt x="319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6"/>
                    <a:pt x="300" y="356"/>
                  </a:cubicBezTo>
                  <a:cubicBezTo>
                    <a:pt x="298" y="357"/>
                    <a:pt x="297" y="360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3" y="373"/>
                    <a:pt x="283" y="369"/>
                    <a:pt x="283" y="367"/>
                  </a:cubicBezTo>
                  <a:cubicBezTo>
                    <a:pt x="283" y="366"/>
                    <a:pt x="283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7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0" y="416"/>
                    <a:pt x="206" y="413"/>
                    <a:pt x="203" y="411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198" y="406"/>
                    <a:pt x="199" y="403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0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5" y="441"/>
                    <a:pt x="181" y="436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5" y="452"/>
                  </a:cubicBezTo>
                  <a:cubicBezTo>
                    <a:pt x="142" y="457"/>
                    <a:pt x="142" y="461"/>
                    <a:pt x="145" y="466"/>
                  </a:cubicBezTo>
                  <a:cubicBezTo>
                    <a:pt x="150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3"/>
                    <a:pt x="125" y="495"/>
                    <a:pt x="124" y="497"/>
                  </a:cubicBezTo>
                  <a:cubicBezTo>
                    <a:pt x="123" y="499"/>
                    <a:pt x="121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1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4"/>
                    <a:pt x="83" y="484"/>
                    <a:pt x="83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0" y="469"/>
                    <a:pt x="80" y="469"/>
                    <a:pt x="80" y="469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54" y="421"/>
                    <a:pt x="154" y="421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5" y="375"/>
                    <a:pt x="123" y="374"/>
                    <a:pt x="123" y="373"/>
                  </a:cubicBezTo>
                  <a:cubicBezTo>
                    <a:pt x="120" y="368"/>
                    <a:pt x="118" y="365"/>
                    <a:pt x="114" y="361"/>
                  </a:cubicBezTo>
                  <a:cubicBezTo>
                    <a:pt x="108" y="356"/>
                    <a:pt x="103" y="353"/>
                    <a:pt x="98" y="350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4" y="335"/>
                    <a:pt x="53" y="331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3" y="326"/>
                    <a:pt x="43" y="326"/>
                    <a:pt x="43" y="326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5"/>
                    <a:pt x="32" y="505"/>
                    <a:pt x="32" y="505"/>
                  </a:cubicBezTo>
                  <a:cubicBezTo>
                    <a:pt x="33" y="507"/>
                    <a:pt x="34" y="508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1" y="542"/>
                    <a:pt x="35" y="550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1" y="586"/>
                    <a:pt x="11" y="587"/>
                    <a:pt x="11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9"/>
                    <a:pt x="2" y="649"/>
                    <a:pt x="2" y="649"/>
                  </a:cubicBezTo>
                  <a:cubicBezTo>
                    <a:pt x="2" y="655"/>
                    <a:pt x="4" y="660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2"/>
                    <a:pt x="59" y="735"/>
                  </a:cubicBezTo>
                  <a:cubicBezTo>
                    <a:pt x="59" y="737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9" y="759"/>
                    <a:pt x="81" y="763"/>
                    <a:pt x="83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104" y="785"/>
                    <a:pt x="110" y="786"/>
                    <a:pt x="117" y="788"/>
                  </a:cubicBezTo>
                  <a:cubicBezTo>
                    <a:pt x="122" y="789"/>
                    <a:pt x="127" y="792"/>
                    <a:pt x="134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5" y="803"/>
                  </a:cubicBezTo>
                  <a:cubicBezTo>
                    <a:pt x="146" y="804"/>
                    <a:pt x="146" y="805"/>
                    <a:pt x="146" y="806"/>
                  </a:cubicBezTo>
                  <a:cubicBezTo>
                    <a:pt x="147" y="807"/>
                    <a:pt x="146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4" y="831"/>
                  </a:cubicBezTo>
                  <a:cubicBezTo>
                    <a:pt x="144" y="831"/>
                    <a:pt x="144" y="831"/>
                    <a:pt x="144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5" y="837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8" y="842"/>
                  </a:cubicBezTo>
                  <a:cubicBezTo>
                    <a:pt x="139" y="844"/>
                    <a:pt x="138" y="845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4" y="864"/>
                    <a:pt x="124" y="864"/>
                    <a:pt x="124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4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4"/>
                    <a:pt x="163" y="904"/>
                    <a:pt x="163" y="904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1" y="917"/>
                    <a:pt x="192" y="917"/>
                    <a:pt x="192" y="916"/>
                  </a:cubicBezTo>
                  <a:cubicBezTo>
                    <a:pt x="192" y="916"/>
                    <a:pt x="192" y="916"/>
                    <a:pt x="193" y="916"/>
                  </a:cubicBezTo>
                  <a:cubicBezTo>
                    <a:pt x="194" y="915"/>
                    <a:pt x="194" y="914"/>
                    <a:pt x="196" y="914"/>
                  </a:cubicBezTo>
                  <a:cubicBezTo>
                    <a:pt x="196" y="914"/>
                    <a:pt x="196" y="914"/>
                    <a:pt x="197" y="914"/>
                  </a:cubicBezTo>
                  <a:cubicBezTo>
                    <a:pt x="199" y="914"/>
                    <a:pt x="202" y="915"/>
                    <a:pt x="205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30" y="936"/>
                    <a:pt x="232" y="937"/>
                    <a:pt x="233" y="937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8"/>
                  </a:cubicBezTo>
                  <a:cubicBezTo>
                    <a:pt x="241" y="848"/>
                    <a:pt x="242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8"/>
                    <a:pt x="228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2"/>
                    <a:pt x="243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7" y="780"/>
                    <a:pt x="327" y="780"/>
                    <a:pt x="327" y="780"/>
                  </a:cubicBezTo>
                  <a:cubicBezTo>
                    <a:pt x="331" y="777"/>
                    <a:pt x="331" y="777"/>
                    <a:pt x="331" y="777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88" y="777"/>
                    <a:pt x="389" y="776"/>
                    <a:pt x="390" y="775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2" y="697"/>
                    <a:pt x="504" y="701"/>
                  </a:cubicBezTo>
                  <a:cubicBezTo>
                    <a:pt x="504" y="701"/>
                    <a:pt x="504" y="701"/>
                    <a:pt x="504" y="701"/>
                  </a:cubicBezTo>
                  <a:cubicBezTo>
                    <a:pt x="504" y="702"/>
                    <a:pt x="504" y="702"/>
                    <a:pt x="504" y="702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6" y="714"/>
                    <a:pt x="506" y="714"/>
                  </a:cubicBezTo>
                  <a:cubicBezTo>
                    <a:pt x="508" y="713"/>
                    <a:pt x="509" y="713"/>
                    <a:pt x="510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2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6"/>
                    <a:pt x="524" y="716"/>
                    <a:pt x="524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5" y="717"/>
                    <a:pt x="525" y="718"/>
                    <a:pt x="525" y="718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4" y="718"/>
                  </a:cubicBezTo>
                  <a:cubicBezTo>
                    <a:pt x="534" y="718"/>
                    <a:pt x="535" y="719"/>
                    <a:pt x="533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0" y="725"/>
                    <a:pt x="544" y="723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5" y="786"/>
                    <a:pt x="655" y="786"/>
                    <a:pt x="655" y="786"/>
                  </a:cubicBezTo>
                  <a:cubicBezTo>
                    <a:pt x="656" y="787"/>
                    <a:pt x="659" y="789"/>
                    <a:pt x="662" y="790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697" y="803"/>
                    <a:pt x="697" y="803"/>
                    <a:pt x="697" y="803"/>
                  </a:cubicBezTo>
                  <a:cubicBezTo>
                    <a:pt x="702" y="801"/>
                    <a:pt x="706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28" y="784"/>
                    <a:pt x="734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3" y="793"/>
                    <a:pt x="798" y="794"/>
                    <a:pt x="799" y="795"/>
                  </a:cubicBezTo>
                  <a:cubicBezTo>
                    <a:pt x="799" y="795"/>
                    <a:pt x="799" y="795"/>
                    <a:pt x="799" y="795"/>
                  </a:cubicBezTo>
                  <a:cubicBezTo>
                    <a:pt x="800" y="795"/>
                    <a:pt x="800" y="795"/>
                    <a:pt x="800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6" y="764"/>
                    <a:pt x="860" y="767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3"/>
                    <a:pt x="896" y="783"/>
                    <a:pt x="896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2" y="793"/>
                    <a:pt x="1023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5" y="793"/>
                    <a:pt x="1025" y="793"/>
                    <a:pt x="1025" y="793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0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2" y="745"/>
                    <a:pt x="1062" y="744"/>
                    <a:pt x="1063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8" y="729"/>
                    <a:pt x="1110" y="730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8" y="799"/>
                  </a:cubicBezTo>
                  <a:cubicBezTo>
                    <a:pt x="1159" y="799"/>
                    <a:pt x="1159" y="799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0"/>
                    <a:pt x="1163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7" y="814"/>
                    <a:pt x="1188" y="818"/>
                    <a:pt x="1189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4" y="822"/>
                    <a:pt x="1228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2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1" y="880"/>
                    <a:pt x="1211" y="880"/>
                    <a:pt x="1211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9"/>
                    <a:pt x="1192" y="911"/>
                    <a:pt x="1191" y="913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5"/>
                    <a:pt x="1200" y="905"/>
                    <a:pt x="1200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2" y="909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3" y="911"/>
                    <a:pt x="1214" y="913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17" y="915"/>
                    <a:pt x="1219" y="914"/>
                    <a:pt x="1221" y="912"/>
                  </a:cubicBezTo>
                  <a:cubicBezTo>
                    <a:pt x="1247" y="890"/>
                    <a:pt x="1264" y="870"/>
                    <a:pt x="1270" y="855"/>
                  </a:cubicBezTo>
                  <a:cubicBezTo>
                    <a:pt x="1272" y="851"/>
                    <a:pt x="1276" y="846"/>
                    <a:pt x="1281" y="841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90"/>
                    <a:pt x="1295" y="777"/>
                    <a:pt x="1298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2" y="723"/>
                    <a:pt x="1288" y="721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1" y="713"/>
                    <a:pt x="1250" y="711"/>
                    <a:pt x="1249" y="711"/>
                  </a:cubicBezTo>
                  <a:cubicBezTo>
                    <a:pt x="1249" y="711"/>
                    <a:pt x="1248" y="711"/>
                    <a:pt x="1247" y="711"/>
                  </a:cubicBezTo>
                  <a:cubicBezTo>
                    <a:pt x="1243" y="713"/>
                    <a:pt x="1240" y="713"/>
                    <a:pt x="1238" y="713"/>
                  </a:cubicBezTo>
                  <a:cubicBezTo>
                    <a:pt x="1236" y="713"/>
                    <a:pt x="1234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1" y="613"/>
                    <a:pt x="1465" y="612"/>
                    <a:pt x="1465" y="612"/>
                  </a:cubicBezTo>
                  <a:cubicBezTo>
                    <a:pt x="1465" y="612"/>
                    <a:pt x="1465" y="611"/>
                    <a:pt x="1465" y="611"/>
                  </a:cubicBezTo>
                  <a:cubicBezTo>
                    <a:pt x="1465" y="611"/>
                    <a:pt x="1465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2" y="549"/>
                    <a:pt x="1513" y="551"/>
                  </a:cubicBezTo>
                  <a:cubicBezTo>
                    <a:pt x="1516" y="552"/>
                    <a:pt x="1516" y="552"/>
                    <a:pt x="1516" y="552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5" y="562"/>
                    <a:pt x="1524" y="565"/>
                    <a:pt x="1525" y="566"/>
                  </a:cubicBezTo>
                  <a:cubicBezTo>
                    <a:pt x="1526" y="569"/>
                    <a:pt x="1527" y="571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3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8" y="582"/>
                    <a:pt x="1538" y="604"/>
                  </a:cubicBezTo>
                  <a:cubicBezTo>
                    <a:pt x="1518" y="626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89" y="651"/>
                  </a:cubicBezTo>
                  <a:cubicBezTo>
                    <a:pt x="1489" y="654"/>
                    <a:pt x="1489" y="657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5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1" y="686"/>
                  </a:cubicBezTo>
                  <a:cubicBezTo>
                    <a:pt x="1542" y="684"/>
                    <a:pt x="1545" y="679"/>
                    <a:pt x="1549" y="673"/>
                  </a:cubicBezTo>
                  <a:cubicBezTo>
                    <a:pt x="1549" y="673"/>
                    <a:pt x="1549" y="673"/>
                    <a:pt x="1549" y="673"/>
                  </a:cubicBezTo>
                  <a:cubicBezTo>
                    <a:pt x="1549" y="672"/>
                    <a:pt x="1549" y="672"/>
                    <a:pt x="1549" y="672"/>
                  </a:cubicBezTo>
                  <a:cubicBezTo>
                    <a:pt x="1551" y="671"/>
                    <a:pt x="1551" y="671"/>
                    <a:pt x="1551" y="671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5"/>
                    <a:pt x="1554" y="652"/>
                    <a:pt x="1556" y="650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3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40" y="591"/>
                    <a:pt x="1641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7" y="554"/>
                    <a:pt x="1677" y="554"/>
                    <a:pt x="1677" y="554"/>
                  </a:cubicBezTo>
                  <a:cubicBezTo>
                    <a:pt x="1694" y="545"/>
                    <a:pt x="1694" y="545"/>
                    <a:pt x="1694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32" y="534"/>
                    <a:pt x="1732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3"/>
                  </a:cubicBezTo>
                  <a:cubicBezTo>
                    <a:pt x="1722" y="491"/>
                    <a:pt x="1721" y="489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15" y="472"/>
                    <a:pt x="1715" y="472"/>
                    <a:pt x="1715" y="472"/>
                  </a:cubicBezTo>
                  <a:cubicBezTo>
                    <a:pt x="1716" y="471"/>
                    <a:pt x="1716" y="471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0" y="446"/>
                    <a:pt x="1771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7" y="474"/>
                    <a:pt x="1817" y="474"/>
                    <a:pt x="1817" y="474"/>
                  </a:cubicBezTo>
                  <a:cubicBezTo>
                    <a:pt x="1819" y="476"/>
                    <a:pt x="1822" y="476"/>
                    <a:pt x="1825" y="476"/>
                  </a:cubicBezTo>
                  <a:cubicBezTo>
                    <a:pt x="1826" y="476"/>
                    <a:pt x="1826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9" y="447"/>
                    <a:pt x="1828" y="444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1" y="432"/>
                    <a:pt x="1861" y="432"/>
                    <a:pt x="1861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6" y="417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7" y="410"/>
                    <a:pt x="1824" y="407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3" y="429"/>
                    <a:pt x="1809" y="428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1"/>
                    <a:pt x="1808" y="421"/>
                  </a:cubicBezTo>
                  <a:cubicBezTo>
                    <a:pt x="1808" y="419"/>
                    <a:pt x="1808" y="416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9" y="332"/>
                    <a:pt x="1715" y="329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7"/>
                    <a:pt x="1651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4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8"/>
                    <a:pt x="1497" y="286"/>
                  </a:cubicBezTo>
                  <a:cubicBezTo>
                    <a:pt x="1492" y="284"/>
                    <a:pt x="1486" y="283"/>
                    <a:pt x="1479" y="283"/>
                  </a:cubicBezTo>
                  <a:cubicBezTo>
                    <a:pt x="1478" y="283"/>
                    <a:pt x="1476" y="283"/>
                    <a:pt x="1474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0" y="279"/>
                    <a:pt x="1420" y="279"/>
                    <a:pt x="1420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2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3"/>
                    <a:pt x="1368" y="253"/>
                    <a:pt x="1368" y="253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7" y="259"/>
                    <a:pt x="1357" y="259"/>
                    <a:pt x="1357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59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1"/>
                    <a:pt x="1355" y="231"/>
                  </a:cubicBezTo>
                  <a:cubicBezTo>
                    <a:pt x="1355" y="231"/>
                    <a:pt x="1355" y="230"/>
                    <a:pt x="1354" y="230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5" y="235"/>
                    <a:pt x="1285" y="235"/>
                    <a:pt x="1285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5" y="267"/>
                    <a:pt x="1282" y="264"/>
                  </a:cubicBezTo>
                  <a:cubicBezTo>
                    <a:pt x="1279" y="263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6" y="272"/>
                    <a:pt x="1212" y="266"/>
                    <a:pt x="1210" y="262"/>
                  </a:cubicBezTo>
                  <a:cubicBezTo>
                    <a:pt x="1209" y="261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2" y="280"/>
                    <a:pt x="1200" y="284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89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1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9" y="196"/>
                    <a:pt x="1112" y="205"/>
                    <a:pt x="1104" y="209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6" y="217"/>
                    <a:pt x="1094" y="216"/>
                    <a:pt x="1092" y="214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6"/>
                    <a:pt x="992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1"/>
                  </a:cubicBezTo>
                  <a:cubicBezTo>
                    <a:pt x="987" y="180"/>
                    <a:pt x="985" y="179"/>
                    <a:pt x="983" y="179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2" y="169"/>
                    <a:pt x="952" y="170"/>
                    <a:pt x="952" y="172"/>
                  </a:cubicBezTo>
                  <a:cubicBezTo>
                    <a:pt x="956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2" y="203"/>
                    <a:pt x="922" y="203"/>
                    <a:pt x="922" y="203"/>
                  </a:cubicBezTo>
                  <a:cubicBezTo>
                    <a:pt x="919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8" y="166"/>
                    <a:pt x="947" y="158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6" y="117"/>
                    <a:pt x="986" y="117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89" y="86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4"/>
                    <a:pt x="981" y="74"/>
                    <a:pt x="981" y="74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8" y="47"/>
                    <a:pt x="909" y="43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  <a:moveTo>
                    <a:pt x="313" y="779"/>
                  </a:moveTo>
                  <a:cubicBezTo>
                    <a:pt x="313" y="780"/>
                    <a:pt x="313" y="780"/>
                    <a:pt x="313" y="780"/>
                  </a:cubicBezTo>
                  <a:cubicBezTo>
                    <a:pt x="313" y="780"/>
                    <a:pt x="313" y="780"/>
                    <a:pt x="313" y="780"/>
                  </a:cubicBezTo>
                  <a:cubicBezTo>
                    <a:pt x="313" y="779"/>
                    <a:pt x="313" y="779"/>
                    <a:pt x="313" y="7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8" name="Freeform 660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2 w 32"/>
                <a:gd name="T3" fmla="*/ 6 h 15"/>
                <a:gd name="T4" fmla="*/ 11 w 32"/>
                <a:gd name="T5" fmla="*/ 6 h 15"/>
                <a:gd name="T6" fmla="*/ 11 w 32"/>
                <a:gd name="T7" fmla="*/ 6 h 15"/>
                <a:gd name="T8" fmla="*/ 7 w 32"/>
                <a:gd name="T9" fmla="*/ 7 h 15"/>
                <a:gd name="T10" fmla="*/ 3 w 32"/>
                <a:gd name="T11" fmla="*/ 6 h 15"/>
                <a:gd name="T12" fmla="*/ 0 w 32"/>
                <a:gd name="T13" fmla="*/ 2 h 15"/>
                <a:gd name="T14" fmla="*/ 3 w 32"/>
                <a:gd name="T15" fmla="*/ 0 h 15"/>
                <a:gd name="T16" fmla="*/ 8 w 32"/>
                <a:gd name="T17" fmla="*/ 2 h 15"/>
                <a:gd name="T18" fmla="*/ 8 w 32"/>
                <a:gd name="T19" fmla="*/ 2 h 15"/>
                <a:gd name="T20" fmla="*/ 9 w 32"/>
                <a:gd name="T21" fmla="*/ 2 h 15"/>
                <a:gd name="T22" fmla="*/ 15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1 w 32"/>
                <a:gd name="T35" fmla="*/ 10 h 15"/>
                <a:gd name="T36" fmla="*/ 27 w 32"/>
                <a:gd name="T37" fmla="*/ 12 h 15"/>
                <a:gd name="T38" fmla="*/ 26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2"/>
                    <a:pt x="22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0" y="10"/>
                    <a:pt x="28" y="11"/>
                    <a:pt x="27" y="12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9" name="Freeform 661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15 w 33"/>
                <a:gd name="T7" fmla="*/ 2 h 17"/>
                <a:gd name="T8" fmla="*/ 24 w 33"/>
                <a:gd name="T9" fmla="*/ 5 h 17"/>
                <a:gd name="T10" fmla="*/ 32 w 33"/>
                <a:gd name="T11" fmla="*/ 10 h 17"/>
                <a:gd name="T12" fmla="*/ 32 w 33"/>
                <a:gd name="T13" fmla="*/ 12 h 17"/>
                <a:gd name="T14" fmla="*/ 28 w 33"/>
                <a:gd name="T15" fmla="*/ 13 h 17"/>
                <a:gd name="T16" fmla="*/ 26 w 33"/>
                <a:gd name="T17" fmla="*/ 16 h 17"/>
                <a:gd name="T18" fmla="*/ 24 w 33"/>
                <a:gd name="T19" fmla="*/ 17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24 w 33"/>
                <a:gd name="T45" fmla="*/ 15 h 17"/>
                <a:gd name="T46" fmla="*/ 25 w 33"/>
                <a:gd name="T47" fmla="*/ 15 h 17"/>
                <a:gd name="T48" fmla="*/ 26 w 33"/>
                <a:gd name="T49" fmla="*/ 12 h 17"/>
                <a:gd name="T50" fmla="*/ 26 w 33"/>
                <a:gd name="T51" fmla="*/ 12 h 17"/>
                <a:gd name="T52" fmla="*/ 26 w 33"/>
                <a:gd name="T53" fmla="*/ 12 h 17"/>
                <a:gd name="T54" fmla="*/ 30 w 33"/>
                <a:gd name="T55" fmla="*/ 11 h 17"/>
                <a:gd name="T56" fmla="*/ 23 w 33"/>
                <a:gd name="T57" fmla="*/ 6 h 17"/>
                <a:gd name="T58" fmla="*/ 16 w 33"/>
                <a:gd name="T59" fmla="*/ 4 h 17"/>
                <a:gd name="T60" fmla="*/ 16 w 33"/>
                <a:gd name="T61" fmla="*/ 4 h 17"/>
                <a:gd name="T62" fmla="*/ 15 w 33"/>
                <a:gd name="T63" fmla="*/ 4 h 17"/>
                <a:gd name="T64" fmla="*/ 9 w 33"/>
                <a:gd name="T65" fmla="*/ 4 h 17"/>
                <a:gd name="T66" fmla="*/ 8 w 33"/>
                <a:gd name="T67" fmla="*/ 4 h 17"/>
                <a:gd name="T68" fmla="*/ 8 w 33"/>
                <a:gd name="T69" fmla="*/ 4 h 17"/>
                <a:gd name="T70" fmla="*/ 3 w 33"/>
                <a:gd name="T7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9" y="3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8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8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0" name="Freeform 662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2 w 164"/>
                <a:gd name="T7" fmla="*/ 138 h 159"/>
                <a:gd name="T8" fmla="*/ 11 w 164"/>
                <a:gd name="T9" fmla="*/ 134 h 159"/>
                <a:gd name="T10" fmla="*/ 17 w 164"/>
                <a:gd name="T11" fmla="*/ 128 h 159"/>
                <a:gd name="T12" fmla="*/ 18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6 w 164"/>
                <a:gd name="T23" fmla="*/ 108 h 159"/>
                <a:gd name="T24" fmla="*/ 26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4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2 w 164"/>
                <a:gd name="T47" fmla="*/ 39 h 159"/>
                <a:gd name="T48" fmla="*/ 97 w 164"/>
                <a:gd name="T49" fmla="*/ 37 h 159"/>
                <a:gd name="T50" fmla="*/ 128 w 164"/>
                <a:gd name="T51" fmla="*/ 24 h 159"/>
                <a:gd name="T52" fmla="*/ 134 w 164"/>
                <a:gd name="T53" fmla="*/ 16 h 159"/>
                <a:gd name="T54" fmla="*/ 139 w 164"/>
                <a:gd name="T55" fmla="*/ 6 h 159"/>
                <a:gd name="T56" fmla="*/ 150 w 164"/>
                <a:gd name="T57" fmla="*/ 0 h 159"/>
                <a:gd name="T58" fmla="*/ 151 w 164"/>
                <a:gd name="T59" fmla="*/ 0 h 159"/>
                <a:gd name="T60" fmla="*/ 161 w 164"/>
                <a:gd name="T61" fmla="*/ 7 h 159"/>
                <a:gd name="T62" fmla="*/ 162 w 164"/>
                <a:gd name="T63" fmla="*/ 22 h 159"/>
                <a:gd name="T64" fmla="*/ 146 w 164"/>
                <a:gd name="T65" fmla="*/ 43 h 159"/>
                <a:gd name="T66" fmla="*/ 128 w 164"/>
                <a:gd name="T67" fmla="*/ 53 h 159"/>
                <a:gd name="T68" fmla="*/ 106 w 164"/>
                <a:gd name="T69" fmla="*/ 62 h 159"/>
                <a:gd name="T70" fmla="*/ 68 w 164"/>
                <a:gd name="T71" fmla="*/ 87 h 159"/>
                <a:gd name="T72" fmla="*/ 68 w 164"/>
                <a:gd name="T73" fmla="*/ 87 h 159"/>
                <a:gd name="T74" fmla="*/ 68 w 164"/>
                <a:gd name="T75" fmla="*/ 87 h 159"/>
                <a:gd name="T76" fmla="*/ 68 w 164"/>
                <a:gd name="T77" fmla="*/ 92 h 159"/>
                <a:gd name="T78" fmla="*/ 69 w 164"/>
                <a:gd name="T79" fmla="*/ 96 h 159"/>
                <a:gd name="T80" fmla="*/ 63 w 164"/>
                <a:gd name="T81" fmla="*/ 104 h 159"/>
                <a:gd name="T82" fmla="*/ 56 w 164"/>
                <a:gd name="T83" fmla="*/ 105 h 159"/>
                <a:gd name="T84" fmla="*/ 51 w 164"/>
                <a:gd name="T85" fmla="*/ 105 h 159"/>
                <a:gd name="T86" fmla="*/ 51 w 164"/>
                <a:gd name="T87" fmla="*/ 105 h 159"/>
                <a:gd name="T88" fmla="*/ 50 w 164"/>
                <a:gd name="T89" fmla="*/ 105 h 159"/>
                <a:gd name="T90" fmla="*/ 49 w 164"/>
                <a:gd name="T91" fmla="*/ 107 h 159"/>
                <a:gd name="T92" fmla="*/ 49 w 164"/>
                <a:gd name="T93" fmla="*/ 107 h 159"/>
                <a:gd name="T94" fmla="*/ 49 w 164"/>
                <a:gd name="T95" fmla="*/ 108 h 159"/>
                <a:gd name="T96" fmla="*/ 52 w 164"/>
                <a:gd name="T97" fmla="*/ 116 h 159"/>
                <a:gd name="T98" fmla="*/ 52 w 164"/>
                <a:gd name="T99" fmla="*/ 125 h 159"/>
                <a:gd name="T100" fmla="*/ 46 w 164"/>
                <a:gd name="T101" fmla="*/ 126 h 159"/>
                <a:gd name="T102" fmla="*/ 40 w 164"/>
                <a:gd name="T103" fmla="*/ 127 h 159"/>
                <a:gd name="T104" fmla="*/ 40 w 164"/>
                <a:gd name="T105" fmla="*/ 127 h 159"/>
                <a:gd name="T106" fmla="*/ 35 w 164"/>
                <a:gd name="T107" fmla="*/ 131 h 159"/>
                <a:gd name="T108" fmla="*/ 37 w 164"/>
                <a:gd name="T109" fmla="*/ 147 h 159"/>
                <a:gd name="T110" fmla="*/ 30 w 164"/>
                <a:gd name="T11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2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4" y="132"/>
                    <a:pt x="16" y="130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5"/>
                    <a:pt x="18" y="121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7" y="103"/>
                    <a:pt x="26" y="101"/>
                  </a:cubicBezTo>
                  <a:cubicBezTo>
                    <a:pt x="24" y="98"/>
                    <a:pt x="26" y="92"/>
                    <a:pt x="35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3" y="57"/>
                    <a:pt x="58" y="56"/>
                    <a:pt x="64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2" y="52"/>
                    <a:pt x="76" y="49"/>
                    <a:pt x="77" y="4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1" y="39"/>
                    <a:pt x="92" y="39"/>
                  </a:cubicBezTo>
                  <a:cubicBezTo>
                    <a:pt x="93" y="39"/>
                    <a:pt x="95" y="38"/>
                    <a:pt x="97" y="37"/>
                  </a:cubicBezTo>
                  <a:cubicBezTo>
                    <a:pt x="106" y="31"/>
                    <a:pt x="116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8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7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2" y="46"/>
                    <a:pt x="137" y="49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8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3"/>
                    <a:pt x="52" y="125"/>
                  </a:cubicBezTo>
                  <a:cubicBezTo>
                    <a:pt x="50" y="126"/>
                    <a:pt x="48" y="126"/>
                    <a:pt x="46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6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4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1" name="Freeform 663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0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1 w 166"/>
                <a:gd name="T13" fmla="*/ 108 h 160"/>
                <a:gd name="T14" fmla="*/ 53 w 166"/>
                <a:gd name="T15" fmla="*/ 126 h 160"/>
                <a:gd name="T16" fmla="*/ 41 w 166"/>
                <a:gd name="T17" fmla="*/ 129 h 160"/>
                <a:gd name="T18" fmla="*/ 39 w 166"/>
                <a:gd name="T19" fmla="*/ 148 h 160"/>
                <a:gd name="T20" fmla="*/ 13 w 166"/>
                <a:gd name="T21" fmla="*/ 157 h 160"/>
                <a:gd name="T22" fmla="*/ 3 w 166"/>
                <a:gd name="T23" fmla="*/ 138 h 160"/>
                <a:gd name="T24" fmla="*/ 18 w 166"/>
                <a:gd name="T25" fmla="*/ 129 h 160"/>
                <a:gd name="T26" fmla="*/ 17 w 166"/>
                <a:gd name="T27" fmla="*/ 113 h 160"/>
                <a:gd name="T28" fmla="*/ 27 w 166"/>
                <a:gd name="T29" fmla="*/ 108 h 160"/>
                <a:gd name="T30" fmla="*/ 35 w 166"/>
                <a:gd name="T31" fmla="*/ 80 h 160"/>
                <a:gd name="T32" fmla="*/ 66 w 166"/>
                <a:gd name="T33" fmla="*/ 54 h 160"/>
                <a:gd name="T34" fmla="*/ 83 w 166"/>
                <a:gd name="T35" fmla="*/ 36 h 160"/>
                <a:gd name="T36" fmla="*/ 91 w 166"/>
                <a:gd name="T37" fmla="*/ 38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29 w 166"/>
                <a:gd name="T49" fmla="*/ 26 h 160"/>
                <a:gd name="T50" fmla="*/ 129 w 166"/>
                <a:gd name="T51" fmla="*/ 26 h 160"/>
                <a:gd name="T52" fmla="*/ 93 w 166"/>
                <a:gd name="T53" fmla="*/ 40 h 160"/>
                <a:gd name="T54" fmla="*/ 90 w 166"/>
                <a:gd name="T55" fmla="*/ 40 h 160"/>
                <a:gd name="T56" fmla="*/ 86 w 166"/>
                <a:gd name="T57" fmla="*/ 37 h 160"/>
                <a:gd name="T58" fmla="*/ 79 w 166"/>
                <a:gd name="T59" fmla="*/ 48 h 160"/>
                <a:gd name="T60" fmla="*/ 65 w 166"/>
                <a:gd name="T61" fmla="*/ 56 h 160"/>
                <a:gd name="T62" fmla="*/ 54 w 166"/>
                <a:gd name="T63" fmla="*/ 61 h 160"/>
                <a:gd name="T64" fmla="*/ 36 w 166"/>
                <a:gd name="T65" fmla="*/ 81 h 160"/>
                <a:gd name="T66" fmla="*/ 28 w 166"/>
                <a:gd name="T67" fmla="*/ 109 h 160"/>
                <a:gd name="T68" fmla="*/ 28 w 166"/>
                <a:gd name="T69" fmla="*/ 110 h 160"/>
                <a:gd name="T70" fmla="*/ 23 w 166"/>
                <a:gd name="T71" fmla="*/ 112 h 160"/>
                <a:gd name="T72" fmla="*/ 18 w 166"/>
                <a:gd name="T73" fmla="*/ 114 h 160"/>
                <a:gd name="T74" fmla="*/ 18 w 166"/>
                <a:gd name="T75" fmla="*/ 116 h 160"/>
                <a:gd name="T76" fmla="*/ 19 w 166"/>
                <a:gd name="T77" fmla="*/ 130 h 160"/>
                <a:gd name="T78" fmla="*/ 12 w 166"/>
                <a:gd name="T79" fmla="*/ 135 h 160"/>
                <a:gd name="T80" fmla="*/ 2 w 166"/>
                <a:gd name="T81" fmla="*/ 149 h 160"/>
                <a:gd name="T82" fmla="*/ 31 w 166"/>
                <a:gd name="T83" fmla="*/ 159 h 160"/>
                <a:gd name="T84" fmla="*/ 35 w 166"/>
                <a:gd name="T85" fmla="*/ 133 h 160"/>
                <a:gd name="T86" fmla="*/ 47 w 166"/>
                <a:gd name="T87" fmla="*/ 127 h 160"/>
                <a:gd name="T88" fmla="*/ 52 w 166"/>
                <a:gd name="T89" fmla="*/ 117 h 160"/>
                <a:gd name="T90" fmla="*/ 49 w 166"/>
                <a:gd name="T91" fmla="*/ 108 h 160"/>
                <a:gd name="T92" fmla="*/ 51 w 166"/>
                <a:gd name="T93" fmla="*/ 106 h 160"/>
                <a:gd name="T94" fmla="*/ 52 w 166"/>
                <a:gd name="T95" fmla="*/ 105 h 160"/>
                <a:gd name="T96" fmla="*/ 64 w 166"/>
                <a:gd name="T97" fmla="*/ 104 h 160"/>
                <a:gd name="T98" fmla="*/ 68 w 166"/>
                <a:gd name="T99" fmla="*/ 93 h 160"/>
                <a:gd name="T100" fmla="*/ 68 w 166"/>
                <a:gd name="T101" fmla="*/ 93 h 160"/>
                <a:gd name="T102" fmla="*/ 68 w 166"/>
                <a:gd name="T103" fmla="*/ 87 h 160"/>
                <a:gd name="T104" fmla="*/ 107 w 166"/>
                <a:gd name="T105" fmla="*/ 62 h 160"/>
                <a:gd name="T106" fmla="*/ 146 w 166"/>
                <a:gd name="T107" fmla="*/ 43 h 160"/>
                <a:gd name="T108" fmla="*/ 161 w 166"/>
                <a:gd name="T109" fmla="*/ 8 h 160"/>
                <a:gd name="T110" fmla="*/ 151 w 166"/>
                <a:gd name="T1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0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0" y="88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52" y="127"/>
                    <a:pt x="50" y="128"/>
                    <a:pt x="47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8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5" y="132"/>
                    <a:pt x="16" y="131"/>
                    <a:pt x="18" y="129"/>
                  </a:cubicBezTo>
                  <a:cubicBezTo>
                    <a:pt x="18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7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3" y="57"/>
                    <a:pt x="58" y="56"/>
                    <a:pt x="66" y="54"/>
                  </a:cubicBezTo>
                  <a:cubicBezTo>
                    <a:pt x="72" y="52"/>
                    <a:pt x="76" y="50"/>
                    <a:pt x="77" y="47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2" y="39"/>
                    <a:pt x="92" y="39"/>
                    <a:pt x="93" y="39"/>
                  </a:cubicBezTo>
                  <a:cubicBezTo>
                    <a:pt x="94" y="39"/>
                    <a:pt x="96" y="38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39" y="10"/>
                    <a:pt x="137" y="14"/>
                    <a:pt x="136" y="18"/>
                  </a:cubicBezTo>
                  <a:cubicBezTo>
                    <a:pt x="134" y="22"/>
                    <a:pt x="132" y="25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6" y="40"/>
                    <a:pt x="94" y="40"/>
                    <a:pt x="93" y="40"/>
                  </a:cubicBezTo>
                  <a:cubicBezTo>
                    <a:pt x="92" y="40"/>
                    <a:pt x="91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0" y="57"/>
                    <a:pt x="55" y="59"/>
                    <a:pt x="54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7" y="94"/>
                    <a:pt x="26" y="100"/>
                    <a:pt x="27" y="101"/>
                  </a:cubicBezTo>
                  <a:cubicBezTo>
                    <a:pt x="29" y="104"/>
                    <a:pt x="30" y="107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2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8" y="132"/>
                    <a:pt x="16" y="133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3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8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29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9" y="127"/>
                    <a:pt x="51" y="126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75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8" y="49"/>
                    <a:pt x="143" y="46"/>
                    <a:pt x="146" y="43"/>
                  </a:cubicBezTo>
                  <a:cubicBezTo>
                    <a:pt x="155" y="36"/>
                    <a:pt x="160" y="30"/>
                    <a:pt x="162" y="23"/>
                  </a:cubicBezTo>
                  <a:cubicBezTo>
                    <a:pt x="164" y="18"/>
                    <a:pt x="164" y="13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2" name="Freeform 664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32 w 61"/>
                <a:gd name="T5" fmla="*/ 98 h 101"/>
                <a:gd name="T6" fmla="*/ 25 w 61"/>
                <a:gd name="T7" fmla="*/ 95 h 101"/>
                <a:gd name="T8" fmla="*/ 24 w 61"/>
                <a:gd name="T9" fmla="*/ 93 h 101"/>
                <a:gd name="T10" fmla="*/ 27 w 61"/>
                <a:gd name="T11" fmla="*/ 89 h 101"/>
                <a:gd name="T12" fmla="*/ 30 w 61"/>
                <a:gd name="T13" fmla="*/ 82 h 101"/>
                <a:gd name="T14" fmla="*/ 29 w 61"/>
                <a:gd name="T15" fmla="*/ 79 h 101"/>
                <a:gd name="T16" fmla="*/ 23 w 61"/>
                <a:gd name="T17" fmla="*/ 72 h 101"/>
                <a:gd name="T18" fmla="*/ 15 w 61"/>
                <a:gd name="T19" fmla="*/ 66 h 101"/>
                <a:gd name="T20" fmla="*/ 7 w 61"/>
                <a:gd name="T21" fmla="*/ 69 h 101"/>
                <a:gd name="T22" fmla="*/ 5 w 61"/>
                <a:gd name="T23" fmla="*/ 69 h 101"/>
                <a:gd name="T24" fmla="*/ 1 w 61"/>
                <a:gd name="T25" fmla="*/ 66 h 101"/>
                <a:gd name="T26" fmla="*/ 0 w 61"/>
                <a:gd name="T27" fmla="*/ 61 h 101"/>
                <a:gd name="T28" fmla="*/ 1 w 61"/>
                <a:gd name="T29" fmla="*/ 53 h 101"/>
                <a:gd name="T30" fmla="*/ 7 w 61"/>
                <a:gd name="T31" fmla="*/ 47 h 101"/>
                <a:gd name="T32" fmla="*/ 16 w 61"/>
                <a:gd name="T33" fmla="*/ 37 h 101"/>
                <a:gd name="T34" fmla="*/ 17 w 61"/>
                <a:gd name="T35" fmla="*/ 28 h 101"/>
                <a:gd name="T36" fmla="*/ 15 w 61"/>
                <a:gd name="T37" fmla="*/ 20 h 101"/>
                <a:gd name="T38" fmla="*/ 24 w 61"/>
                <a:gd name="T39" fmla="*/ 8 h 101"/>
                <a:gd name="T40" fmla="*/ 42 w 61"/>
                <a:gd name="T41" fmla="*/ 1 h 101"/>
                <a:gd name="T42" fmla="*/ 45 w 61"/>
                <a:gd name="T43" fmla="*/ 0 h 101"/>
                <a:gd name="T44" fmla="*/ 53 w 61"/>
                <a:gd name="T45" fmla="*/ 7 h 101"/>
                <a:gd name="T46" fmla="*/ 51 w 61"/>
                <a:gd name="T47" fmla="*/ 16 h 101"/>
                <a:gd name="T48" fmla="*/ 45 w 61"/>
                <a:gd name="T49" fmla="*/ 25 h 101"/>
                <a:gd name="T50" fmla="*/ 42 w 61"/>
                <a:gd name="T51" fmla="*/ 43 h 101"/>
                <a:gd name="T52" fmla="*/ 46 w 61"/>
                <a:gd name="T53" fmla="*/ 63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29" y="96"/>
                    <a:pt x="27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9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6" y="69"/>
                    <a:pt x="6" y="69"/>
                    <a:pt x="5" y="69"/>
                  </a:cubicBezTo>
                  <a:cubicBezTo>
                    <a:pt x="4" y="69"/>
                    <a:pt x="2" y="68"/>
                    <a:pt x="1" y="6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7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7" y="0"/>
                    <a:pt x="50" y="2"/>
                    <a:pt x="53" y="7"/>
                  </a:cubicBezTo>
                  <a:cubicBezTo>
                    <a:pt x="53" y="10"/>
                    <a:pt x="52" y="14"/>
                    <a:pt x="51" y="1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1" y="34"/>
                    <a:pt x="42" y="43"/>
                  </a:cubicBezTo>
                  <a:cubicBezTo>
                    <a:pt x="43" y="51"/>
                    <a:pt x="44" y="57"/>
                    <a:pt x="46" y="6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3" name="Freeform 665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42 w 64"/>
                <a:gd name="T7" fmla="*/ 102 h 102"/>
                <a:gd name="T8" fmla="*/ 26 w 64"/>
                <a:gd name="T9" fmla="*/ 97 h 102"/>
                <a:gd name="T10" fmla="*/ 27 w 64"/>
                <a:gd name="T11" fmla="*/ 90 h 102"/>
                <a:gd name="T12" fmla="*/ 23 w 64"/>
                <a:gd name="T13" fmla="*/ 74 h 102"/>
                <a:gd name="T14" fmla="*/ 8 w 64"/>
                <a:gd name="T15" fmla="*/ 71 h 102"/>
                <a:gd name="T16" fmla="*/ 2 w 64"/>
                <a:gd name="T17" fmla="*/ 68 h 102"/>
                <a:gd name="T18" fmla="*/ 1 w 64"/>
                <a:gd name="T19" fmla="*/ 54 h 102"/>
                <a:gd name="T20" fmla="*/ 16 w 64"/>
                <a:gd name="T21" fmla="*/ 38 h 102"/>
                <a:gd name="T22" fmla="*/ 15 w 64"/>
                <a:gd name="T23" fmla="*/ 21 h 102"/>
                <a:gd name="T24" fmla="*/ 42 w 64"/>
                <a:gd name="T25" fmla="*/ 2 h 102"/>
                <a:gd name="T26" fmla="*/ 46 w 64"/>
                <a:gd name="T27" fmla="*/ 2 h 102"/>
                <a:gd name="T28" fmla="*/ 43 w 64"/>
                <a:gd name="T29" fmla="*/ 3 h 102"/>
                <a:gd name="T30" fmla="*/ 25 w 64"/>
                <a:gd name="T31" fmla="*/ 10 h 102"/>
                <a:gd name="T32" fmla="*/ 19 w 64"/>
                <a:gd name="T33" fmla="*/ 29 h 102"/>
                <a:gd name="T34" fmla="*/ 19 w 64"/>
                <a:gd name="T35" fmla="*/ 29 h 102"/>
                <a:gd name="T36" fmla="*/ 18 w 64"/>
                <a:gd name="T37" fmla="*/ 38 h 102"/>
                <a:gd name="T38" fmla="*/ 9 w 64"/>
                <a:gd name="T39" fmla="*/ 49 h 102"/>
                <a:gd name="T40" fmla="*/ 2 w 64"/>
                <a:gd name="T41" fmla="*/ 62 h 102"/>
                <a:gd name="T42" fmla="*/ 6 w 64"/>
                <a:gd name="T43" fmla="*/ 69 h 102"/>
                <a:gd name="T44" fmla="*/ 15 w 64"/>
                <a:gd name="T45" fmla="*/ 66 h 102"/>
                <a:gd name="T46" fmla="*/ 16 w 64"/>
                <a:gd name="T47" fmla="*/ 66 h 102"/>
                <a:gd name="T48" fmla="*/ 30 w 64"/>
                <a:gd name="T49" fmla="*/ 80 h 102"/>
                <a:gd name="T50" fmla="*/ 29 w 64"/>
                <a:gd name="T51" fmla="*/ 91 h 102"/>
                <a:gd name="T52" fmla="*/ 26 w 64"/>
                <a:gd name="T53" fmla="*/ 95 h 102"/>
                <a:gd name="T54" fmla="*/ 34 w 64"/>
                <a:gd name="T55" fmla="*/ 98 h 102"/>
                <a:gd name="T56" fmla="*/ 42 w 64"/>
                <a:gd name="T57" fmla="*/ 101 h 102"/>
                <a:gd name="T58" fmla="*/ 46 w 64"/>
                <a:gd name="T59" fmla="*/ 64 h 102"/>
                <a:gd name="T60" fmla="*/ 46 w 64"/>
                <a:gd name="T61" fmla="*/ 64 h 102"/>
                <a:gd name="T62" fmla="*/ 46 w 64"/>
                <a:gd name="T63" fmla="*/ 25 h 102"/>
                <a:gd name="T64" fmla="*/ 53 w 64"/>
                <a:gd name="T6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5" y="12"/>
                    <a:pt x="54" y="15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31" y="99"/>
                    <a:pt x="28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7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1"/>
                    <a:pt x="7" y="71"/>
                    <a:pt x="6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2" y="45"/>
                    <a:pt x="14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8" y="6"/>
                    <a:pt x="32" y="9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6" y="42"/>
                    <a:pt x="14" y="46"/>
                    <a:pt x="9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8"/>
                    <a:pt x="5" y="69"/>
                    <a:pt x="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20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5"/>
                    <a:pt x="30" y="96"/>
                    <a:pt x="34" y="98"/>
                  </a:cubicBezTo>
                  <a:cubicBezTo>
                    <a:pt x="34" y="99"/>
                    <a:pt x="35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2"/>
                    <a:pt x="42" y="44"/>
                  </a:cubicBezTo>
                  <a:cubicBezTo>
                    <a:pt x="41" y="35"/>
                    <a:pt x="42" y="29"/>
                    <a:pt x="46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4"/>
                    <a:pt x="53" y="11"/>
                    <a:pt x="53" y="8"/>
                  </a:cubicBezTo>
                  <a:cubicBezTo>
                    <a:pt x="50" y="3"/>
                    <a:pt x="47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4" name="Freeform 666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18 w 32"/>
                <a:gd name="T17" fmla="*/ 1 h 16"/>
                <a:gd name="T18" fmla="*/ 21 w 32"/>
                <a:gd name="T19" fmla="*/ 3 h 16"/>
                <a:gd name="T20" fmla="*/ 30 w 32"/>
                <a:gd name="T21" fmla="*/ 7 h 16"/>
                <a:gd name="T22" fmla="*/ 32 w 32"/>
                <a:gd name="T23" fmla="*/ 8 h 16"/>
                <a:gd name="T24" fmla="*/ 31 w 32"/>
                <a:gd name="T25" fmla="*/ 11 h 16"/>
                <a:gd name="T26" fmla="*/ 31 w 32"/>
                <a:gd name="T27" fmla="*/ 16 h 16"/>
                <a:gd name="T28" fmla="*/ 27 w 32"/>
                <a:gd name="T2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2" y="9"/>
                    <a:pt x="15" y="5"/>
                    <a:pt x="15" y="0"/>
                  </a:cubicBezTo>
                  <a:cubicBezTo>
                    <a:pt x="16" y="0"/>
                    <a:pt x="17" y="1"/>
                    <a:pt x="18" y="1"/>
                  </a:cubicBezTo>
                  <a:cubicBezTo>
                    <a:pt x="18" y="2"/>
                    <a:pt x="20" y="2"/>
                    <a:pt x="21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5" name="Freeform 667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0 h 19"/>
                <a:gd name="T50" fmla="*/ 31 w 34"/>
                <a:gd name="T51" fmla="*/ 10 h 19"/>
                <a:gd name="T52" fmla="*/ 22 w 34"/>
                <a:gd name="T53" fmla="*/ 6 h 19"/>
                <a:gd name="T54" fmla="*/ 21 w 34"/>
                <a:gd name="T55" fmla="*/ 6 h 19"/>
                <a:gd name="T56" fmla="*/ 21 w 34"/>
                <a:gd name="T57" fmla="*/ 6 h 19"/>
                <a:gd name="T58" fmla="*/ 18 w 34"/>
                <a:gd name="T59" fmla="*/ 4 h 19"/>
                <a:gd name="T60" fmla="*/ 17 w 34"/>
                <a:gd name="T6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16" y="0"/>
                    <a:pt x="19" y="2"/>
                    <a:pt x="22" y="4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9"/>
                    <a:pt x="34" y="9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8"/>
                    <a:pt x="14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5"/>
                    <a:pt x="31" y="1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5"/>
                    <a:pt x="19" y="4"/>
                    <a:pt x="18" y="4"/>
                  </a:cubicBezTo>
                  <a:cubicBezTo>
                    <a:pt x="18" y="4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6" name="Freeform 668"/>
            <p:cNvSpPr>
              <a:spLocks/>
            </p:cNvSpPr>
            <p:nvPr/>
          </p:nvSpPr>
          <p:spPr bwMode="auto">
            <a:xfrm>
              <a:off x="7261165" y="2761026"/>
              <a:ext cx="110909" cy="512533"/>
            </a:xfrm>
            <a:custGeom>
              <a:avLst/>
              <a:gdLst>
                <a:gd name="T0" fmla="*/ 1 w 28"/>
                <a:gd name="T1" fmla="*/ 129 h 129"/>
                <a:gd name="T2" fmla="*/ 1 w 28"/>
                <a:gd name="T3" fmla="*/ 126 h 129"/>
                <a:gd name="T4" fmla="*/ 4 w 28"/>
                <a:gd name="T5" fmla="*/ 92 h 129"/>
                <a:gd name="T6" fmla="*/ 6 w 28"/>
                <a:gd name="T7" fmla="*/ 58 h 129"/>
                <a:gd name="T8" fmla="*/ 0 w 28"/>
                <a:gd name="T9" fmla="*/ 22 h 129"/>
                <a:gd name="T10" fmla="*/ 1 w 28"/>
                <a:gd name="T11" fmla="*/ 13 h 129"/>
                <a:gd name="T12" fmla="*/ 2 w 28"/>
                <a:gd name="T13" fmla="*/ 2 h 129"/>
                <a:gd name="T14" fmla="*/ 2 w 28"/>
                <a:gd name="T15" fmla="*/ 0 h 129"/>
                <a:gd name="T16" fmla="*/ 3 w 28"/>
                <a:gd name="T17" fmla="*/ 0 h 129"/>
                <a:gd name="T18" fmla="*/ 10 w 28"/>
                <a:gd name="T19" fmla="*/ 0 h 129"/>
                <a:gd name="T20" fmla="*/ 15 w 28"/>
                <a:gd name="T21" fmla="*/ 4 h 129"/>
                <a:gd name="T22" fmla="*/ 14 w 28"/>
                <a:gd name="T23" fmla="*/ 16 h 129"/>
                <a:gd name="T24" fmla="*/ 16 w 28"/>
                <a:gd name="T25" fmla="*/ 39 h 129"/>
                <a:gd name="T26" fmla="*/ 21 w 28"/>
                <a:gd name="T27" fmla="*/ 49 h 129"/>
                <a:gd name="T28" fmla="*/ 26 w 28"/>
                <a:gd name="T29" fmla="*/ 74 h 129"/>
                <a:gd name="T30" fmla="*/ 28 w 28"/>
                <a:gd name="T31" fmla="*/ 80 h 129"/>
                <a:gd name="T32" fmla="*/ 27 w 28"/>
                <a:gd name="T33" fmla="*/ 80 h 129"/>
                <a:gd name="T34" fmla="*/ 22 w 28"/>
                <a:gd name="T35" fmla="*/ 76 h 129"/>
                <a:gd name="T36" fmla="*/ 18 w 28"/>
                <a:gd name="T37" fmla="*/ 73 h 129"/>
                <a:gd name="T38" fmla="*/ 15 w 28"/>
                <a:gd name="T39" fmla="*/ 74 h 129"/>
                <a:gd name="T40" fmla="*/ 8 w 28"/>
                <a:gd name="T41" fmla="*/ 94 h 129"/>
                <a:gd name="T42" fmla="*/ 16 w 28"/>
                <a:gd name="T43" fmla="*/ 118 h 129"/>
                <a:gd name="T44" fmla="*/ 20 w 28"/>
                <a:gd name="T45" fmla="*/ 127 h 129"/>
                <a:gd name="T46" fmla="*/ 19 w 28"/>
                <a:gd name="T47" fmla="*/ 128 h 129"/>
                <a:gd name="T48" fmla="*/ 15 w 28"/>
                <a:gd name="T49" fmla="*/ 123 h 129"/>
                <a:gd name="T50" fmla="*/ 11 w 28"/>
                <a:gd name="T51" fmla="*/ 120 h 129"/>
                <a:gd name="T52" fmla="*/ 4 w 28"/>
                <a:gd name="T53" fmla="*/ 125 h 129"/>
                <a:gd name="T54" fmla="*/ 1 w 28"/>
                <a:gd name="T5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29">
                  <a:moveTo>
                    <a:pt x="1" y="129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8"/>
                    <a:pt x="2" y="107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9"/>
                    <a:pt x="28" y="80"/>
                    <a:pt x="28" y="80"/>
                  </a:cubicBezTo>
                  <a:cubicBezTo>
                    <a:pt x="28" y="80"/>
                    <a:pt x="28" y="80"/>
                    <a:pt x="27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7" y="73"/>
                    <a:pt x="15" y="74"/>
                  </a:cubicBezTo>
                  <a:cubicBezTo>
                    <a:pt x="9" y="76"/>
                    <a:pt x="7" y="83"/>
                    <a:pt x="8" y="94"/>
                  </a:cubicBezTo>
                  <a:cubicBezTo>
                    <a:pt x="9" y="105"/>
                    <a:pt x="12" y="113"/>
                    <a:pt x="16" y="118"/>
                  </a:cubicBezTo>
                  <a:cubicBezTo>
                    <a:pt x="19" y="122"/>
                    <a:pt x="20" y="126"/>
                    <a:pt x="20" y="127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28"/>
                    <a:pt x="16" y="124"/>
                    <a:pt x="15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9"/>
                    <a:pt x="1" y="129"/>
                    <a:pt x="1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7" name="Freeform 669"/>
            <p:cNvSpPr>
              <a:spLocks noEditPoints="1"/>
            </p:cNvSpPr>
            <p:nvPr/>
          </p:nvSpPr>
          <p:spPr bwMode="auto">
            <a:xfrm>
              <a:off x="7257804" y="2757665"/>
              <a:ext cx="119311" cy="520935"/>
            </a:xfrm>
            <a:custGeom>
              <a:avLst/>
              <a:gdLst>
                <a:gd name="T0" fmla="*/ 4 w 30"/>
                <a:gd name="T1" fmla="*/ 0 h 131"/>
                <a:gd name="T2" fmla="*/ 12 w 30"/>
                <a:gd name="T3" fmla="*/ 0 h 131"/>
                <a:gd name="T4" fmla="*/ 16 w 30"/>
                <a:gd name="T5" fmla="*/ 17 h 131"/>
                <a:gd name="T6" fmla="*/ 18 w 30"/>
                <a:gd name="T7" fmla="*/ 40 h 131"/>
                <a:gd name="T8" fmla="*/ 22 w 30"/>
                <a:gd name="T9" fmla="*/ 50 h 131"/>
                <a:gd name="T10" fmla="*/ 28 w 30"/>
                <a:gd name="T11" fmla="*/ 75 h 131"/>
                <a:gd name="T12" fmla="*/ 29 w 30"/>
                <a:gd name="T13" fmla="*/ 82 h 131"/>
                <a:gd name="T14" fmla="*/ 28 w 30"/>
                <a:gd name="T15" fmla="*/ 81 h 131"/>
                <a:gd name="T16" fmla="*/ 23 w 30"/>
                <a:gd name="T17" fmla="*/ 77 h 131"/>
                <a:gd name="T18" fmla="*/ 19 w 30"/>
                <a:gd name="T19" fmla="*/ 75 h 131"/>
                <a:gd name="T20" fmla="*/ 17 w 30"/>
                <a:gd name="T21" fmla="*/ 76 h 131"/>
                <a:gd name="T22" fmla="*/ 10 w 30"/>
                <a:gd name="T23" fmla="*/ 95 h 131"/>
                <a:gd name="T24" fmla="*/ 18 w 30"/>
                <a:gd name="T25" fmla="*/ 118 h 131"/>
                <a:gd name="T26" fmla="*/ 21 w 30"/>
                <a:gd name="T27" fmla="*/ 128 h 131"/>
                <a:gd name="T28" fmla="*/ 20 w 30"/>
                <a:gd name="T29" fmla="*/ 130 h 131"/>
                <a:gd name="T30" fmla="*/ 16 w 30"/>
                <a:gd name="T31" fmla="*/ 124 h 131"/>
                <a:gd name="T32" fmla="*/ 12 w 30"/>
                <a:gd name="T33" fmla="*/ 122 h 131"/>
                <a:gd name="T34" fmla="*/ 6 w 30"/>
                <a:gd name="T35" fmla="*/ 127 h 131"/>
                <a:gd name="T36" fmla="*/ 2 w 30"/>
                <a:gd name="T37" fmla="*/ 131 h 131"/>
                <a:gd name="T38" fmla="*/ 2 w 30"/>
                <a:gd name="T39" fmla="*/ 131 h 131"/>
                <a:gd name="T40" fmla="*/ 1 w 30"/>
                <a:gd name="T41" fmla="*/ 127 h 131"/>
                <a:gd name="T42" fmla="*/ 4 w 30"/>
                <a:gd name="T43" fmla="*/ 93 h 131"/>
                <a:gd name="T44" fmla="*/ 6 w 30"/>
                <a:gd name="T45" fmla="*/ 59 h 131"/>
                <a:gd name="T46" fmla="*/ 0 w 30"/>
                <a:gd name="T47" fmla="*/ 23 h 131"/>
                <a:gd name="T48" fmla="*/ 2 w 30"/>
                <a:gd name="T49" fmla="*/ 13 h 131"/>
                <a:gd name="T50" fmla="*/ 2 w 30"/>
                <a:gd name="T51" fmla="*/ 3 h 131"/>
                <a:gd name="T52" fmla="*/ 4 w 30"/>
                <a:gd name="T53" fmla="*/ 0 h 131"/>
                <a:gd name="T54" fmla="*/ 4 w 30"/>
                <a:gd name="T55" fmla="*/ 2 h 131"/>
                <a:gd name="T56" fmla="*/ 4 w 30"/>
                <a:gd name="T57" fmla="*/ 2 h 131"/>
                <a:gd name="T58" fmla="*/ 4 w 30"/>
                <a:gd name="T59" fmla="*/ 2 h 131"/>
                <a:gd name="T60" fmla="*/ 4 w 30"/>
                <a:gd name="T61" fmla="*/ 2 h 131"/>
                <a:gd name="T62" fmla="*/ 4 w 30"/>
                <a:gd name="T63" fmla="*/ 3 h 131"/>
                <a:gd name="T64" fmla="*/ 3 w 30"/>
                <a:gd name="T65" fmla="*/ 13 h 131"/>
                <a:gd name="T66" fmla="*/ 3 w 30"/>
                <a:gd name="T67" fmla="*/ 14 h 131"/>
                <a:gd name="T68" fmla="*/ 3 w 30"/>
                <a:gd name="T69" fmla="*/ 14 h 131"/>
                <a:gd name="T70" fmla="*/ 2 w 30"/>
                <a:gd name="T71" fmla="*/ 23 h 131"/>
                <a:gd name="T72" fmla="*/ 7 w 30"/>
                <a:gd name="T73" fmla="*/ 59 h 131"/>
                <a:gd name="T74" fmla="*/ 7 w 30"/>
                <a:gd name="T75" fmla="*/ 59 h 131"/>
                <a:gd name="T76" fmla="*/ 7 w 30"/>
                <a:gd name="T77" fmla="*/ 59 h 131"/>
                <a:gd name="T78" fmla="*/ 6 w 30"/>
                <a:gd name="T79" fmla="*/ 93 h 131"/>
                <a:gd name="T80" fmla="*/ 3 w 30"/>
                <a:gd name="T81" fmla="*/ 127 h 131"/>
                <a:gd name="T82" fmla="*/ 3 w 30"/>
                <a:gd name="T83" fmla="*/ 127 h 131"/>
                <a:gd name="T84" fmla="*/ 4 w 30"/>
                <a:gd name="T85" fmla="*/ 125 h 131"/>
                <a:gd name="T86" fmla="*/ 12 w 30"/>
                <a:gd name="T87" fmla="*/ 120 h 131"/>
                <a:gd name="T88" fmla="*/ 17 w 30"/>
                <a:gd name="T89" fmla="*/ 123 h 131"/>
                <a:gd name="T90" fmla="*/ 20 w 30"/>
                <a:gd name="T91" fmla="*/ 127 h 131"/>
                <a:gd name="T92" fmla="*/ 16 w 30"/>
                <a:gd name="T93" fmla="*/ 119 h 131"/>
                <a:gd name="T94" fmla="*/ 8 w 30"/>
                <a:gd name="T95" fmla="*/ 95 h 131"/>
                <a:gd name="T96" fmla="*/ 16 w 30"/>
                <a:gd name="T97" fmla="*/ 74 h 131"/>
                <a:gd name="T98" fmla="*/ 19 w 30"/>
                <a:gd name="T99" fmla="*/ 73 h 131"/>
                <a:gd name="T100" fmla="*/ 24 w 30"/>
                <a:gd name="T101" fmla="*/ 76 h 131"/>
                <a:gd name="T102" fmla="*/ 28 w 30"/>
                <a:gd name="T103" fmla="*/ 79 h 131"/>
                <a:gd name="T104" fmla="*/ 27 w 30"/>
                <a:gd name="T105" fmla="*/ 75 h 131"/>
                <a:gd name="T106" fmla="*/ 27 w 30"/>
                <a:gd name="T107" fmla="*/ 75 h 131"/>
                <a:gd name="T108" fmla="*/ 27 w 30"/>
                <a:gd name="T109" fmla="*/ 75 h 131"/>
                <a:gd name="T110" fmla="*/ 21 w 30"/>
                <a:gd name="T111" fmla="*/ 51 h 131"/>
                <a:gd name="T112" fmla="*/ 17 w 30"/>
                <a:gd name="T113" fmla="*/ 40 h 131"/>
                <a:gd name="T114" fmla="*/ 14 w 30"/>
                <a:gd name="T115" fmla="*/ 17 h 131"/>
                <a:gd name="T116" fmla="*/ 15 w 30"/>
                <a:gd name="T117" fmla="*/ 6 h 131"/>
                <a:gd name="T118" fmla="*/ 11 w 30"/>
                <a:gd name="T119" fmla="*/ 2 h 131"/>
                <a:gd name="T120" fmla="*/ 4 w 30"/>
                <a:gd name="T121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" h="131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0" y="82"/>
                    <a:pt x="29" y="82"/>
                  </a:cubicBezTo>
                  <a:cubicBezTo>
                    <a:pt x="29" y="82"/>
                    <a:pt x="28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6"/>
                    <a:pt x="20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0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1" y="126"/>
                    <a:pt x="21" y="128"/>
                  </a:cubicBezTo>
                  <a:cubicBezTo>
                    <a:pt x="21" y="129"/>
                    <a:pt x="21" y="130"/>
                    <a:pt x="20" y="130"/>
                  </a:cubicBezTo>
                  <a:cubicBezTo>
                    <a:pt x="19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1" y="131"/>
                    <a:pt x="1" y="130"/>
                    <a:pt x="1" y="127"/>
                  </a:cubicBezTo>
                  <a:cubicBezTo>
                    <a:pt x="1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8"/>
                    <a:pt x="3" y="119"/>
                    <a:pt x="3" y="127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7" y="123"/>
                  </a:cubicBezTo>
                  <a:cubicBezTo>
                    <a:pt x="18" y="124"/>
                    <a:pt x="19" y="126"/>
                    <a:pt x="20" y="127"/>
                  </a:cubicBezTo>
                  <a:cubicBezTo>
                    <a:pt x="19" y="125"/>
                    <a:pt x="19" y="122"/>
                    <a:pt x="16" y="119"/>
                  </a:cubicBezTo>
                  <a:cubicBezTo>
                    <a:pt x="12" y="114"/>
                    <a:pt x="9" y="106"/>
                    <a:pt x="8" y="95"/>
                  </a:cubicBezTo>
                  <a:cubicBezTo>
                    <a:pt x="7" y="83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5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8" name="Freeform 670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9" name="Freeform 671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0" name="Freeform 672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1" name="Freeform 673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2" name="Freeform 674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3" name="Freeform 675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4" name="Freeform 676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5" name="Freeform 677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6" name="Freeform 678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7" name="Freeform 679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8" name="Freeform 680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9" name="Freeform 681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0" name="Freeform 682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1" name="Freeform 683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2" name="Freeform 684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3" name="Freeform 685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4" name="Freeform 686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5" name="Freeform 687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6" name="Freeform 688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7" name="Freeform 689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8" name="Freeform 690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9" name="Freeform 691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0" name="Freeform 692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1" name="Freeform 693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2" name="Freeform 694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3" name="Freeform 695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4" name="Freeform 696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5" name="Freeform 697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6" name="Freeform 698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7" name="Freeform 699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8" name="Freeform 700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9" name="Freeform 701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0" name="Freeform 702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1" name="Freeform 703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2" name="Freeform 704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3" name="Freeform 705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4" name="Freeform 706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5" name="Freeform 707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6" name="Freeform 708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7" name="Freeform 709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8" name="Freeform 710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9" name="Freeform 711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0" name="Freeform 712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1" name="Freeform 713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2" name="Freeform 714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3" name="Freeform 715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4" name="Freeform 716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5" name="Freeform 717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6" name="Freeform 718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7" name="Freeform 719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8" name="Freeform 720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9" name="Freeform 721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0" name="Freeform 722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1" name="Freeform 723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2" name="Freeform 724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3" name="Freeform 725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4" name="Freeform 726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5" name="Freeform 727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6" name="Freeform 728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7" name="Freeform 729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8" name="Freeform 730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9" name="Freeform 731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0" name="Freeform 732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1" name="Freeform 733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2" name="Freeform 734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3" name="Freeform 735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4" name="Freeform 736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5" name="Freeform 737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6" name="Freeform 738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7" name="Freeform 739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8" name="Freeform 740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9" name="Freeform 741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0" name="Freeform 742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1" name="Freeform 743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2" name="Freeform 744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3" name="Freeform 745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4" name="Freeform 746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5" name="Freeform 747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6" name="Freeform 748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7" name="Freeform 749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8" name="Freeform 750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9" name="Freeform 751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0" name="Freeform 752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1" name="Freeform 753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2" name="Freeform 754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3" name="Freeform 755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4" name="Freeform 756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5" name="Freeform 757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6" name="Freeform 758"/>
            <p:cNvSpPr>
              <a:spLocks/>
            </p:cNvSpPr>
            <p:nvPr/>
          </p:nvSpPr>
          <p:spPr bwMode="auto">
            <a:xfrm>
              <a:off x="4159080" y="27610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7" name="Freeform 759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0" name="Freeform 762"/>
            <p:cNvSpPr>
              <a:spLocks/>
            </p:cNvSpPr>
            <p:nvPr/>
          </p:nvSpPr>
          <p:spPr bwMode="auto">
            <a:xfrm>
              <a:off x="6271389" y="44700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1" name="Freeform 763"/>
            <p:cNvSpPr>
              <a:spLocks noEditPoints="1"/>
            </p:cNvSpPr>
            <p:nvPr/>
          </p:nvSpPr>
          <p:spPr bwMode="auto">
            <a:xfrm>
              <a:off x="6268028" y="4466669"/>
              <a:ext cx="78981" cy="157961"/>
            </a:xfrm>
            <a:custGeom>
              <a:avLst/>
              <a:gdLst>
                <a:gd name="T0" fmla="*/ 16 w 20"/>
                <a:gd name="T1" fmla="*/ 0 h 40"/>
                <a:gd name="T2" fmla="*/ 19 w 20"/>
                <a:gd name="T3" fmla="*/ 2 h 40"/>
                <a:gd name="T4" fmla="*/ 19 w 20"/>
                <a:gd name="T5" fmla="*/ 6 h 40"/>
                <a:gd name="T6" fmla="*/ 17 w 20"/>
                <a:gd name="T7" fmla="*/ 16 h 40"/>
                <a:gd name="T8" fmla="*/ 13 w 20"/>
                <a:gd name="T9" fmla="*/ 27 h 40"/>
                <a:gd name="T10" fmla="*/ 9 w 20"/>
                <a:gd name="T11" fmla="*/ 39 h 40"/>
                <a:gd name="T12" fmla="*/ 8 w 20"/>
                <a:gd name="T13" fmla="*/ 40 h 40"/>
                <a:gd name="T14" fmla="*/ 5 w 20"/>
                <a:gd name="T15" fmla="*/ 36 h 40"/>
                <a:gd name="T16" fmla="*/ 1 w 20"/>
                <a:gd name="T17" fmla="*/ 29 h 40"/>
                <a:gd name="T18" fmla="*/ 2 w 20"/>
                <a:gd name="T19" fmla="*/ 18 h 40"/>
                <a:gd name="T20" fmla="*/ 7 w 20"/>
                <a:gd name="T21" fmla="*/ 9 h 40"/>
                <a:gd name="T22" fmla="*/ 12 w 20"/>
                <a:gd name="T23" fmla="*/ 5 h 40"/>
                <a:gd name="T24" fmla="*/ 16 w 20"/>
                <a:gd name="T25" fmla="*/ 1 h 40"/>
                <a:gd name="T26" fmla="*/ 16 w 20"/>
                <a:gd name="T27" fmla="*/ 0 h 40"/>
                <a:gd name="T28" fmla="*/ 17 w 20"/>
                <a:gd name="T29" fmla="*/ 2 h 40"/>
                <a:gd name="T30" fmla="*/ 13 w 20"/>
                <a:gd name="T31" fmla="*/ 6 h 40"/>
                <a:gd name="T32" fmla="*/ 13 w 20"/>
                <a:gd name="T33" fmla="*/ 6 h 40"/>
                <a:gd name="T34" fmla="*/ 13 w 20"/>
                <a:gd name="T35" fmla="*/ 6 h 40"/>
                <a:gd name="T36" fmla="*/ 9 w 20"/>
                <a:gd name="T37" fmla="*/ 10 h 40"/>
                <a:gd name="T38" fmla="*/ 4 w 20"/>
                <a:gd name="T39" fmla="*/ 19 h 40"/>
                <a:gd name="T40" fmla="*/ 3 w 20"/>
                <a:gd name="T41" fmla="*/ 28 h 40"/>
                <a:gd name="T42" fmla="*/ 6 w 20"/>
                <a:gd name="T43" fmla="*/ 36 h 40"/>
                <a:gd name="T44" fmla="*/ 7 w 20"/>
                <a:gd name="T45" fmla="*/ 37 h 40"/>
                <a:gd name="T46" fmla="*/ 12 w 20"/>
                <a:gd name="T47" fmla="*/ 27 h 40"/>
                <a:gd name="T48" fmla="*/ 15 w 20"/>
                <a:gd name="T49" fmla="*/ 16 h 40"/>
                <a:gd name="T50" fmla="*/ 18 w 20"/>
                <a:gd name="T51" fmla="*/ 5 h 40"/>
                <a:gd name="T52" fmla="*/ 18 w 20"/>
                <a:gd name="T53" fmla="*/ 3 h 40"/>
                <a:gd name="T54" fmla="*/ 18 w 20"/>
                <a:gd name="T55" fmla="*/ 3 h 40"/>
                <a:gd name="T56" fmla="*/ 17 w 20"/>
                <a:gd name="T5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40">
                  <a:moveTo>
                    <a:pt x="16" y="0"/>
                  </a:moveTo>
                  <a:cubicBezTo>
                    <a:pt x="17" y="0"/>
                    <a:pt x="18" y="1"/>
                    <a:pt x="19" y="2"/>
                  </a:cubicBezTo>
                  <a:cubicBezTo>
                    <a:pt x="20" y="3"/>
                    <a:pt x="20" y="4"/>
                    <a:pt x="19" y="6"/>
                  </a:cubicBezTo>
                  <a:cubicBezTo>
                    <a:pt x="18" y="7"/>
                    <a:pt x="17" y="10"/>
                    <a:pt x="17" y="1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33"/>
                    <a:pt x="9" y="37"/>
                    <a:pt x="9" y="39"/>
                  </a:cubicBezTo>
                  <a:cubicBezTo>
                    <a:pt x="9" y="40"/>
                    <a:pt x="9" y="40"/>
                    <a:pt x="8" y="40"/>
                  </a:cubicBezTo>
                  <a:cubicBezTo>
                    <a:pt x="8" y="40"/>
                    <a:pt x="6" y="39"/>
                    <a:pt x="5" y="36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6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7" y="2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23"/>
                    <a:pt x="2" y="26"/>
                    <a:pt x="3" y="28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7"/>
                    <a:pt x="7" y="37"/>
                  </a:cubicBezTo>
                  <a:cubicBezTo>
                    <a:pt x="8" y="35"/>
                    <a:pt x="10" y="31"/>
                    <a:pt x="12" y="2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0"/>
                    <a:pt x="16" y="6"/>
                    <a:pt x="18" y="5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3" name="Freeform 765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8" name="Freeform 770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9" name="Freeform 771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0" name="Freeform 772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1" name="Freeform 773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2" name="Freeform 774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3" name="Freeform 775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4" name="Freeform 776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5" name="Freeform 777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6" name="Freeform 778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7" name="Freeform 779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8" name="Freeform 780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9" name="Freeform 781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0" name="Freeform 782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1" name="Freeform 783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2" name="Freeform 784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3" name="Freeform 785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4" name="Freeform 786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5" name="Freeform 787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6" name="Freeform 788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7" name="Freeform 789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8" name="Freeform 790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9" name="Freeform 791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0" name="Freeform 792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1" name="Freeform 793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2" name="Freeform 794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3" name="Freeform 795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4" name="Freeform 796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5" name="Freeform 797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6" name="Freeform 798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7" name="Freeform 799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8" name="Freeform 800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9" name="Freeform 801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0" name="Freeform 802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1" name="Freeform 803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2" name="Freeform 804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3" name="Freeform 805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4" name="Freeform 806"/>
            <p:cNvSpPr>
              <a:spLocks/>
            </p:cNvSpPr>
            <p:nvPr/>
          </p:nvSpPr>
          <p:spPr bwMode="auto">
            <a:xfrm>
              <a:off x="369697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5" name="Freeform 807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6" name="Freeform 809"/>
            <p:cNvSpPr>
              <a:spLocks/>
            </p:cNvSpPr>
            <p:nvPr/>
          </p:nvSpPr>
          <p:spPr bwMode="auto">
            <a:xfrm>
              <a:off x="369695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7" name="Freeform 810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8" name="Freeform 811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9" name="Freeform 812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0" name="Freeform 813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1" name="Freeform 814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2" name="Freeform 815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3" name="Freeform 816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4" name="Freeform 817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5" name="Freeform 818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6" name="Freeform 819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7" name="Freeform 820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8" name="Freeform 821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9" name="Freeform 822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0" name="Freeform 823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1" name="Freeform 824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2" name="Freeform 825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3" name="Freeform 826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4" name="Freeform 827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5" name="Freeform 828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6" name="Freeform 829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7" name="Freeform 830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8" name="Freeform 831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9" name="Freeform 832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0" name="Freeform 833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1" name="Freeform 834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2" name="Freeform 835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3" name="Freeform 836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4" name="Freeform 837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5" name="Freeform 838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6" name="Freeform 839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7" name="Freeform 840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8" name="Freeform 841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9" name="Freeform 842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0" name="Freeform 843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1" name="Freeform 844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2" name="Freeform 845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3" name="Freeform 846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4" name="Freeform 847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5" name="Freeform 848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6" name="Freeform 849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7" name="Freeform 850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8" name="Freeform 851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9" name="Freeform 852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0" name="Freeform 853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1" name="Freeform 854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2" name="Freeform 855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3" name="Freeform 856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4" name="Freeform 857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5" name="Freeform 858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6" name="Freeform 859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7" name="Freeform 860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8" name="Freeform 861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9" name="Freeform 862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0" name="Freeform 863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1" name="Freeform 864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2" name="Freeform 865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3" name="Freeform 866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4" name="Freeform 867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5" name="Freeform 868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6" name="Freeform 869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7" name="Freeform 870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8" name="Freeform 871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9" name="Freeform 872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0" name="Freeform 873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1" name="Freeform 874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2" name="Freeform 875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3" name="Freeform 876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4" name="Freeform 877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5" name="Freeform 878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6" name="Freeform 879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7" name="Freeform 880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8" name="Freeform 881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9" name="Freeform 882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0" name="Freeform 883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1" name="Freeform 884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2" name="Freeform 885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3" name="Freeform 886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4" name="Freeform 887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5" name="Freeform 888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6" name="Freeform 889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7" name="Freeform 890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8" name="Freeform 891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9" name="Freeform 892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0" name="Freeform 893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1" name="Freeform 894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2" name="Freeform 895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3" name="Freeform 896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4" name="Freeform 897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5" name="Freeform 898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6" name="Freeform 899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7" name="Freeform 900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8" name="Freeform 901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9" name="Freeform 902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0" name="Freeform 903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1" name="Freeform 904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2" name="Freeform 905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3" name="Freeform 906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4" name="Freeform 907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5" name="Freeform 908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6" name="Freeform 909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7" name="Freeform 910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8" name="Freeform 911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9" name="Freeform 912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0" name="Freeform 913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1" name="Freeform 914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2" name="Freeform 915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3" name="Freeform 916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4" name="Freeform 917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5" name="Freeform 918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6" name="Freeform 919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7" name="Freeform 920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8" name="Freeform 921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9" name="Freeform 922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0" name="Freeform 923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1" name="Freeform 924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2" name="Freeform 925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3" name="Freeform 926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4" name="Freeform 927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5" name="Freeform 928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6" name="Freeform 929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7" name="Freeform 930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8" name="Freeform 931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9" name="Freeform 932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0" name="Freeform 933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1" name="Freeform 934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2" name="Freeform 935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3" name="Freeform 936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4" name="Freeform 937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5" name="Freeform 938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6" name="Freeform 939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7" name="Freeform 940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8" name="Freeform 941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9" name="Freeform 942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0" name="Freeform 943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1" name="Freeform 944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2" name="Freeform 945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3" name="Freeform 946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4" name="Freeform 947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5" name="Freeform 948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6" name="Freeform 949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7" name="Freeform 950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8" name="Freeform 951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9" name="Freeform 952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0" name="Freeform 953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1" name="Freeform 954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2" name="Freeform 955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3" name="Freeform 956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4" name="Freeform 957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5" name="Freeform 958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6" name="Freeform 959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7" name="Freeform 960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8" name="Freeform 961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9" name="Freeform 962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0" name="Freeform 963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1" name="Freeform 964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2" name="Freeform 965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3" name="Freeform 966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4" name="Freeform 967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5" name="Freeform 968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6" name="Freeform 969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7" name="Freeform 970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8" name="Freeform 971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9" name="Freeform 972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0" name="Freeform 973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1" name="Freeform 974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2" name="Freeform 975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3" name="Freeform 976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4" name="Freeform 977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5" name="Freeform 978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6" name="Freeform 979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7" name="Freeform 980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8" name="Freeform 981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9" name="Freeform 982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0" name="Freeform 983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1" name="Freeform 984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2" name="Freeform 985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3" name="Freeform 986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4" name="Freeform 987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5" name="Freeform 988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6" name="Freeform 989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7" name="Freeform 990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8" name="Freeform 991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9" name="Freeform 992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0" name="Freeform 993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1" name="Freeform 994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2" name="Freeform 995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3" name="Freeform 996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311480" y="2913426"/>
            <a:ext cx="2781123" cy="2038368"/>
            <a:chOff x="4311480" y="2913426"/>
            <a:chExt cx="2781123" cy="2038368"/>
          </a:xfrm>
        </p:grpSpPr>
        <p:sp>
          <p:nvSpPr>
            <p:cNvPr id="1189" name="Freeform 766"/>
            <p:cNvSpPr>
              <a:spLocks/>
            </p:cNvSpPr>
            <p:nvPr/>
          </p:nvSpPr>
          <p:spPr bwMode="auto">
            <a:xfrm>
              <a:off x="5931419" y="4869453"/>
              <a:ext cx="95786" cy="82341"/>
            </a:xfrm>
            <a:custGeom>
              <a:avLst/>
              <a:gdLst>
                <a:gd name="T0" fmla="*/ 7 w 24"/>
                <a:gd name="T1" fmla="*/ 21 h 21"/>
                <a:gd name="T2" fmla="*/ 2 w 24"/>
                <a:gd name="T3" fmla="*/ 17 h 21"/>
                <a:gd name="T4" fmla="*/ 0 w 24"/>
                <a:gd name="T5" fmla="*/ 14 h 21"/>
                <a:gd name="T6" fmla="*/ 2 w 24"/>
                <a:gd name="T7" fmla="*/ 11 h 21"/>
                <a:gd name="T8" fmla="*/ 9 w 24"/>
                <a:gd name="T9" fmla="*/ 4 h 21"/>
                <a:gd name="T10" fmla="*/ 12 w 24"/>
                <a:gd name="T11" fmla="*/ 2 h 21"/>
                <a:gd name="T12" fmla="*/ 12 w 24"/>
                <a:gd name="T13" fmla="*/ 2 h 21"/>
                <a:gd name="T14" fmla="*/ 13 w 24"/>
                <a:gd name="T15" fmla="*/ 2 h 21"/>
                <a:gd name="T16" fmla="*/ 17 w 24"/>
                <a:gd name="T17" fmla="*/ 2 h 21"/>
                <a:gd name="T18" fmla="*/ 22 w 24"/>
                <a:gd name="T19" fmla="*/ 0 h 21"/>
                <a:gd name="T20" fmla="*/ 24 w 24"/>
                <a:gd name="T21" fmla="*/ 1 h 21"/>
                <a:gd name="T22" fmla="*/ 24 w 24"/>
                <a:gd name="T23" fmla="*/ 6 h 21"/>
                <a:gd name="T24" fmla="*/ 21 w 24"/>
                <a:gd name="T25" fmla="*/ 9 h 21"/>
                <a:gd name="T26" fmla="*/ 20 w 24"/>
                <a:gd name="T27" fmla="*/ 14 h 21"/>
                <a:gd name="T28" fmla="*/ 19 w 24"/>
                <a:gd name="T29" fmla="*/ 16 h 21"/>
                <a:gd name="T30" fmla="*/ 16 w 24"/>
                <a:gd name="T31" fmla="*/ 17 h 21"/>
                <a:gd name="T32" fmla="*/ 16 w 24"/>
                <a:gd name="T33" fmla="*/ 17 h 21"/>
                <a:gd name="T34" fmla="*/ 13 w 24"/>
                <a:gd name="T35" fmla="*/ 18 h 21"/>
                <a:gd name="T36" fmla="*/ 7 w 24"/>
                <a:gd name="T3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1">
                  <a:moveTo>
                    <a:pt x="7" y="21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0" y="13"/>
                    <a:pt x="0" y="12"/>
                    <a:pt x="2" y="1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3" y="0"/>
                    <a:pt x="23" y="1"/>
                    <a:pt x="24" y="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3" y="17"/>
                    <a:pt x="13" y="18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0" name="Freeform 768"/>
            <p:cNvSpPr>
              <a:spLocks/>
            </p:cNvSpPr>
            <p:nvPr/>
          </p:nvSpPr>
          <p:spPr bwMode="auto">
            <a:xfrm>
              <a:off x="6423789" y="46224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1" name="Freeform 764"/>
            <p:cNvSpPr>
              <a:spLocks/>
            </p:cNvSpPr>
            <p:nvPr/>
          </p:nvSpPr>
          <p:spPr bwMode="auto">
            <a:xfrm>
              <a:off x="4311480" y="29134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92" name="弧形 1191"/>
          <p:cNvSpPr/>
          <p:nvPr/>
        </p:nvSpPr>
        <p:spPr>
          <a:xfrm rot="20788659">
            <a:off x="205556" y="3660131"/>
            <a:ext cx="2574652" cy="2574652"/>
          </a:xfrm>
          <a:prstGeom prst="arc">
            <a:avLst>
              <a:gd name="adj1" fmla="val 13712531"/>
              <a:gd name="adj2" fmla="val 838610"/>
            </a:avLst>
          </a:prstGeom>
          <a:ln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3" name="弧形 1192"/>
          <p:cNvSpPr/>
          <p:nvPr/>
        </p:nvSpPr>
        <p:spPr>
          <a:xfrm rot="17790491">
            <a:off x="593432" y="1654877"/>
            <a:ext cx="5596236" cy="5596236"/>
          </a:xfrm>
          <a:prstGeom prst="arc">
            <a:avLst>
              <a:gd name="adj1" fmla="val 16200000"/>
              <a:gd name="adj2" fmla="val 3028425"/>
            </a:avLst>
          </a:prstGeom>
          <a:ln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4" name="弧形 1193"/>
          <p:cNvSpPr/>
          <p:nvPr/>
        </p:nvSpPr>
        <p:spPr>
          <a:xfrm rot="15466725">
            <a:off x="1508005" y="2761576"/>
            <a:ext cx="5075967" cy="5075967"/>
          </a:xfrm>
          <a:prstGeom prst="arc">
            <a:avLst>
              <a:gd name="adj1" fmla="val 20922468"/>
              <a:gd name="adj2" fmla="val 3932244"/>
            </a:avLst>
          </a:prstGeom>
          <a:ln w="3810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5" name="弧形 1194"/>
          <p:cNvSpPr/>
          <p:nvPr/>
        </p:nvSpPr>
        <p:spPr>
          <a:xfrm rot="2363319">
            <a:off x="2804303" y="3098288"/>
            <a:ext cx="3637473" cy="3637473"/>
          </a:xfrm>
          <a:prstGeom prst="arc">
            <a:avLst>
              <a:gd name="adj1" fmla="val 8338121"/>
              <a:gd name="adj2" fmla="val 16941823"/>
            </a:avLst>
          </a:prstGeom>
          <a:ln w="1905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0" name="弧形 1199"/>
          <p:cNvSpPr/>
          <p:nvPr/>
        </p:nvSpPr>
        <p:spPr>
          <a:xfrm rot="15466725">
            <a:off x="1508004" y="2762625"/>
            <a:ext cx="5075967" cy="5075967"/>
          </a:xfrm>
          <a:prstGeom prst="arc">
            <a:avLst>
              <a:gd name="adj1" fmla="val 18119278"/>
              <a:gd name="adj2" fmla="val 20874937"/>
            </a:avLst>
          </a:prstGeom>
          <a:ln w="38100"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2" name="椭圆 1201"/>
          <p:cNvSpPr/>
          <p:nvPr/>
        </p:nvSpPr>
        <p:spPr>
          <a:xfrm>
            <a:off x="1571608" y="4413731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4" name="椭圆 1203"/>
          <p:cNvSpPr/>
          <p:nvPr/>
        </p:nvSpPr>
        <p:spPr>
          <a:xfrm>
            <a:off x="812665" y="3067457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5" name="椭圆 1204"/>
          <p:cNvSpPr/>
          <p:nvPr/>
        </p:nvSpPr>
        <p:spPr>
          <a:xfrm>
            <a:off x="2939748" y="2891073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6" name="椭圆 1205"/>
          <p:cNvSpPr/>
          <p:nvPr/>
        </p:nvSpPr>
        <p:spPr>
          <a:xfrm>
            <a:off x="6034447" y="3726111"/>
            <a:ext cx="156905" cy="156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8" name="文本框 1207"/>
          <p:cNvSpPr txBox="1"/>
          <p:nvPr/>
        </p:nvSpPr>
        <p:spPr>
          <a:xfrm>
            <a:off x="1250659" y="4585713"/>
            <a:ext cx="927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Your </a:t>
            </a:r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city</a:t>
            </a:r>
            <a:endParaRPr lang="zh-CN" altLang="en-US" sz="1200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grpSp>
        <p:nvGrpSpPr>
          <p:cNvPr id="1215" name="组合 1214"/>
          <p:cNvGrpSpPr/>
          <p:nvPr/>
        </p:nvGrpSpPr>
        <p:grpSpPr>
          <a:xfrm>
            <a:off x="2913748" y="2462918"/>
            <a:ext cx="304298" cy="306037"/>
            <a:chOff x="9830302" y="4550541"/>
            <a:chExt cx="304298" cy="306037"/>
          </a:xfrm>
        </p:grpSpPr>
        <p:sp>
          <p:nvSpPr>
            <p:cNvPr id="1214" name="椭圆 1213"/>
            <p:cNvSpPr/>
            <p:nvPr/>
          </p:nvSpPr>
          <p:spPr>
            <a:xfrm>
              <a:off x="9830302" y="4552280"/>
              <a:ext cx="304298" cy="3042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213" name="文本框 1212"/>
            <p:cNvSpPr txBox="1"/>
            <p:nvPr/>
          </p:nvSpPr>
          <p:spPr>
            <a:xfrm>
              <a:off x="9830302" y="4550541"/>
              <a:ext cx="304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946" y="2926549"/>
            <a:ext cx="1353070" cy="565273"/>
            <a:chOff x="502381" y="2755788"/>
            <a:chExt cx="1353070" cy="565273"/>
          </a:xfrm>
        </p:grpSpPr>
        <p:sp>
          <p:nvSpPr>
            <p:cNvPr id="1212" name="文本框 1211"/>
            <p:cNvSpPr txBox="1"/>
            <p:nvPr/>
          </p:nvSpPr>
          <p:spPr>
            <a:xfrm>
              <a:off x="927780" y="3013284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6" name="组合 1215"/>
            <p:cNvGrpSpPr/>
            <p:nvPr/>
          </p:nvGrpSpPr>
          <p:grpSpPr>
            <a:xfrm>
              <a:off x="502381" y="2755788"/>
              <a:ext cx="304298" cy="306037"/>
              <a:chOff x="9830302" y="4550541"/>
              <a:chExt cx="304298" cy="306037"/>
            </a:xfrm>
          </p:grpSpPr>
          <p:sp>
            <p:nvSpPr>
              <p:cNvPr id="1217" name="椭圆 1216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18" name="文本框 1217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86500" y="4062847"/>
            <a:ext cx="942759" cy="616285"/>
            <a:chOff x="386500" y="4062847"/>
            <a:chExt cx="942759" cy="616285"/>
          </a:xfrm>
        </p:grpSpPr>
        <p:sp>
          <p:nvSpPr>
            <p:cNvPr id="1203" name="椭圆 1202"/>
            <p:cNvSpPr/>
            <p:nvPr/>
          </p:nvSpPr>
          <p:spPr>
            <a:xfrm>
              <a:off x="386500" y="4134546"/>
              <a:ext cx="141155" cy="141155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10" name="文本框 1209"/>
            <p:cNvSpPr txBox="1"/>
            <p:nvPr/>
          </p:nvSpPr>
          <p:spPr>
            <a:xfrm>
              <a:off x="401588" y="4371355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9" name="组合 1218"/>
            <p:cNvGrpSpPr/>
            <p:nvPr/>
          </p:nvGrpSpPr>
          <p:grpSpPr>
            <a:xfrm>
              <a:off x="720602" y="4062847"/>
              <a:ext cx="304298" cy="306037"/>
              <a:chOff x="9830302" y="4550541"/>
              <a:chExt cx="304298" cy="306037"/>
            </a:xfrm>
          </p:grpSpPr>
          <p:sp>
            <p:nvSpPr>
              <p:cNvPr id="1220" name="椭圆 1219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1" name="文本框 1220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3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391261" y="4519207"/>
            <a:ext cx="927671" cy="769266"/>
            <a:chOff x="2391261" y="4519207"/>
            <a:chExt cx="927671" cy="769266"/>
          </a:xfrm>
        </p:grpSpPr>
        <p:sp>
          <p:nvSpPr>
            <p:cNvPr id="1211" name="文本框 1210"/>
            <p:cNvSpPr txBox="1"/>
            <p:nvPr/>
          </p:nvSpPr>
          <p:spPr>
            <a:xfrm>
              <a:off x="2391261" y="4980696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22" name="组合 1221"/>
            <p:cNvGrpSpPr/>
            <p:nvPr/>
          </p:nvGrpSpPr>
          <p:grpSpPr>
            <a:xfrm>
              <a:off x="2899943" y="4519207"/>
              <a:ext cx="304298" cy="306037"/>
              <a:chOff x="9830302" y="4550541"/>
              <a:chExt cx="304298" cy="306037"/>
            </a:xfrm>
          </p:grpSpPr>
          <p:sp>
            <p:nvSpPr>
              <p:cNvPr id="1223" name="椭圆 1222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4" name="文本框 1223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4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201" name="椭圆 1200"/>
            <p:cNvSpPr/>
            <p:nvPr/>
          </p:nvSpPr>
          <p:spPr>
            <a:xfrm>
              <a:off x="2698166" y="4830022"/>
              <a:ext cx="194154" cy="194154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25" name="任意多边形 1224"/>
          <p:cNvSpPr/>
          <p:nvPr/>
        </p:nvSpPr>
        <p:spPr>
          <a:xfrm flipV="1">
            <a:off x="7659595" y="4275682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95FA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1238" name="组合 1237"/>
          <p:cNvGrpSpPr/>
          <p:nvPr/>
        </p:nvGrpSpPr>
        <p:grpSpPr>
          <a:xfrm>
            <a:off x="8815570" y="2864103"/>
            <a:ext cx="3081730" cy="740024"/>
            <a:chOff x="8667358" y="3512156"/>
            <a:chExt cx="3081730" cy="740024"/>
          </a:xfrm>
        </p:grpSpPr>
        <p:sp>
          <p:nvSpPr>
            <p:cNvPr id="1226" name="文本框 1225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27" name="文本框 1226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33" name="直接连接符 1232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9" name="组合 1238"/>
          <p:cNvGrpSpPr/>
          <p:nvPr/>
        </p:nvGrpSpPr>
        <p:grpSpPr>
          <a:xfrm>
            <a:off x="8815570" y="3937336"/>
            <a:ext cx="3081730" cy="740024"/>
            <a:chOff x="8667358" y="3512156"/>
            <a:chExt cx="3081730" cy="740024"/>
          </a:xfrm>
        </p:grpSpPr>
        <p:sp>
          <p:nvSpPr>
            <p:cNvPr id="1240" name="文本框 1239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1" name="文本框 1240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2" name="直接连接符 1241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3" name="组合 1242"/>
          <p:cNvGrpSpPr/>
          <p:nvPr/>
        </p:nvGrpSpPr>
        <p:grpSpPr>
          <a:xfrm>
            <a:off x="8815570" y="5010569"/>
            <a:ext cx="3081730" cy="740024"/>
            <a:chOff x="8667358" y="3512156"/>
            <a:chExt cx="3081730" cy="740024"/>
          </a:xfrm>
        </p:grpSpPr>
        <p:sp>
          <p:nvSpPr>
            <p:cNvPr id="1244" name="文本框 1243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5" name="文本框 1244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6" name="直接连接符 1245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2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" grpId="0" animBg="1"/>
      <p:bldP spid="1193" grpId="0" animBg="1"/>
      <p:bldP spid="1194" grpId="0" animBg="1"/>
      <p:bldP spid="1195" grpId="0" animBg="1"/>
      <p:bldP spid="1200" grpId="0" animBg="1"/>
      <p:bldP spid="1202" grpId="0" animBg="1"/>
      <p:bldP spid="1204" grpId="0" animBg="1"/>
      <p:bldP spid="1205" grpId="0" animBg="1"/>
      <p:bldP spid="1206" grpId="0" animBg="1"/>
      <p:bldP spid="1208" grpId="0"/>
      <p:bldP spid="122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64" name="弧形 63"/>
          <p:cNvSpPr/>
          <p:nvPr/>
        </p:nvSpPr>
        <p:spPr>
          <a:xfrm>
            <a:off x="-4895913" y="5845766"/>
            <a:ext cx="14985170" cy="14985170"/>
          </a:xfrm>
          <a:prstGeom prst="arc">
            <a:avLst>
              <a:gd name="adj1" fmla="val 14749636"/>
              <a:gd name="adj2" fmla="val 17539852"/>
            </a:avLst>
          </a:prstGeom>
          <a:ln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6200000">
            <a:off x="2969682" y="1462199"/>
            <a:ext cx="800219" cy="3071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prstClr val="white">
                    <a:alpha val="90000"/>
                  </a:prst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THANKS</a:t>
            </a:r>
            <a:endParaRPr lang="zh-CN" altLang="en-US" sz="4000" dirty="0">
              <a:solidFill>
                <a:prstClr val="white">
                  <a:alpha val="90000"/>
                </a:prst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1840140" y="3988553"/>
            <a:ext cx="100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11" name="矩形 10"/>
          <p:cNvSpPr/>
          <p:nvPr/>
        </p:nvSpPr>
        <p:spPr>
          <a:xfrm>
            <a:off x="271230" y="6570532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60000"/>
                    <a:lumOff val="4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Lorem Ipsum is simply dummy text of the printing and typesetting industry. </a:t>
            </a:r>
          </a:p>
        </p:txBody>
      </p:sp>
      <p:sp>
        <p:nvSpPr>
          <p:cNvPr id="49" name="弧形 48"/>
          <p:cNvSpPr/>
          <p:nvPr/>
        </p:nvSpPr>
        <p:spPr>
          <a:xfrm>
            <a:off x="4324417" y="2964561"/>
            <a:ext cx="12343568" cy="12343568"/>
          </a:xfrm>
          <a:prstGeom prst="arc">
            <a:avLst>
              <a:gd name="adj1" fmla="val 12246352"/>
              <a:gd name="adj2" fmla="val 17295845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978076" y="623243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961014" y="399215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437670" y="619350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123,000</a:t>
            </a:r>
          </a:p>
        </p:txBody>
      </p:sp>
      <p:sp>
        <p:nvSpPr>
          <p:cNvPr id="55" name="矩形 54"/>
          <p:cNvSpPr/>
          <p:nvPr/>
        </p:nvSpPr>
        <p:spPr>
          <a:xfrm>
            <a:off x="6750645" y="377671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182,000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9291743" y="2779678"/>
            <a:ext cx="797514" cy="294473"/>
            <a:chOff x="9256248" y="3001707"/>
            <a:chExt cx="797514" cy="294473"/>
          </a:xfrm>
        </p:grpSpPr>
        <p:sp>
          <p:nvSpPr>
            <p:cNvPr id="53" name="椭圆 52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264,000</a:t>
              </a:r>
            </a:p>
          </p:txBody>
        </p:sp>
      </p:grpSp>
      <p:sp>
        <p:nvSpPr>
          <p:cNvPr id="59" name="弧形 58"/>
          <p:cNvSpPr/>
          <p:nvPr/>
        </p:nvSpPr>
        <p:spPr>
          <a:xfrm>
            <a:off x="4336070" y="1871785"/>
            <a:ext cx="14985170" cy="14985170"/>
          </a:xfrm>
          <a:prstGeom prst="arc">
            <a:avLst>
              <a:gd name="adj1" fmla="val 11923743"/>
              <a:gd name="adj2" fmla="val 16389598"/>
            </a:avLst>
          </a:prstGeom>
          <a:ln>
            <a:solidFill>
              <a:schemeClr val="accent1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9655005" y="1866731"/>
            <a:ext cx="797514" cy="294473"/>
            <a:chOff x="9256248" y="3001707"/>
            <a:chExt cx="797514" cy="294473"/>
          </a:xfrm>
        </p:grpSpPr>
        <p:sp>
          <p:nvSpPr>
            <p:cNvPr id="62" name="椭圆 61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284.000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745919" y="5758868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133,000</a:t>
            </a: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5"/>
          <a:srcRect l="-11233" t="42984" r="-12237" b="-88117"/>
          <a:stretch>
            <a:fillRect/>
          </a:stretch>
        </p:blipFill>
        <p:spPr>
          <a:xfrm>
            <a:off x="9565245" y="975389"/>
            <a:ext cx="4320708" cy="902506"/>
          </a:xfrm>
          <a:custGeom>
            <a:avLst/>
            <a:gdLst>
              <a:gd name="connsiteX0" fmla="*/ 0 w 4320708"/>
              <a:gd name="connsiteY0" fmla="*/ 0 h 902506"/>
              <a:gd name="connsiteX1" fmla="*/ 393096 w 4320708"/>
              <a:gd name="connsiteY1" fmla="*/ 0 h 902506"/>
              <a:gd name="connsiteX2" fmla="*/ 393096 w 4320708"/>
              <a:gd name="connsiteY2" fmla="*/ 354553 h 902506"/>
              <a:gd name="connsiteX3" fmla="*/ 3892503 w 4320708"/>
              <a:gd name="connsiteY3" fmla="*/ 354553 h 902506"/>
              <a:gd name="connsiteX4" fmla="*/ 3892503 w 4320708"/>
              <a:gd name="connsiteY4" fmla="*/ 0 h 902506"/>
              <a:gd name="connsiteX5" fmla="*/ 4320708 w 4320708"/>
              <a:gd name="connsiteY5" fmla="*/ 0 h 902506"/>
              <a:gd name="connsiteX6" fmla="*/ 4320708 w 4320708"/>
              <a:gd name="connsiteY6" fmla="*/ 902506 h 902506"/>
              <a:gd name="connsiteX7" fmla="*/ 0 w 4320708"/>
              <a:gd name="connsiteY7" fmla="*/ 902506 h 902506"/>
              <a:gd name="connsiteX8" fmla="*/ 0 w 4320708"/>
              <a:gd name="connsiteY8" fmla="*/ 0 h 90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0708" h="902506">
                <a:moveTo>
                  <a:pt x="0" y="0"/>
                </a:moveTo>
                <a:lnTo>
                  <a:pt x="393096" y="0"/>
                </a:lnTo>
                <a:lnTo>
                  <a:pt x="393096" y="354553"/>
                </a:lnTo>
                <a:lnTo>
                  <a:pt x="3892503" y="354553"/>
                </a:lnTo>
                <a:lnTo>
                  <a:pt x="3892503" y="0"/>
                </a:lnTo>
                <a:lnTo>
                  <a:pt x="4320708" y="0"/>
                </a:lnTo>
                <a:lnTo>
                  <a:pt x="4320708" y="902506"/>
                </a:lnTo>
                <a:lnTo>
                  <a:pt x="0" y="90250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 flipH="1">
            <a:off x="1834159" y="3269080"/>
            <a:ext cx="357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600" b="1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35637" y="357828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400" dirty="0">
                <a:solidFill>
                  <a:prstClr val="white">
                    <a:alpha val="82000"/>
                  </a:prst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姓 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4890" y="1684954"/>
            <a:ext cx="16738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2019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27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科技"/>
</p:tagLst>
</file>

<file path=ppt/theme/theme1.xml><?xml version="1.0" encoding="utf-8"?>
<a:theme xmlns:a="http://schemas.openxmlformats.org/drawingml/2006/main" name="第一PPT，www.1ppt.com">
  <a:themeElements>
    <a:clrScheme name="明朗大气蓝">
      <a:dk1>
        <a:srgbClr val="3F3F3F"/>
      </a:dk1>
      <a:lt1>
        <a:sysClr val="window" lastClr="FFFFFF"/>
      </a:lt1>
      <a:dk2>
        <a:srgbClr val="3F3F3F"/>
      </a:dk2>
      <a:lt2>
        <a:srgbClr val="D8D8D8"/>
      </a:lt2>
      <a:accent1>
        <a:srgbClr val="0399D8"/>
      </a:accent1>
      <a:accent2>
        <a:srgbClr val="F0F0F0"/>
      </a:accent2>
      <a:accent3>
        <a:srgbClr val="7F7F7F"/>
      </a:accent3>
      <a:accent4>
        <a:srgbClr val="F0F0F0"/>
      </a:accent4>
      <a:accent5>
        <a:srgbClr val="F0F0F0"/>
      </a:accent5>
      <a:accent6>
        <a:srgbClr val="F0F0F0"/>
      </a:accent6>
      <a:hlink>
        <a:srgbClr val="0399D8"/>
      </a:hlink>
      <a:folHlink>
        <a:srgbClr val="7F7F7F"/>
      </a:folHlink>
    </a:clrScheme>
    <a:fontScheme name="深邃商务蓝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4318</TotalTime>
  <Words>3065</Words>
  <Application>Microsoft Office PowerPoint</Application>
  <PresentationFormat>宽屏</PresentationFormat>
  <Paragraphs>670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7" baseType="lpstr">
      <vt:lpstr>Adobe Hebrew</vt:lpstr>
      <vt:lpstr>Noto Sans CJK Light</vt:lpstr>
      <vt:lpstr>PMingLiU-ExtB</vt:lpstr>
      <vt:lpstr>Source Han Sans Light</vt:lpstr>
      <vt:lpstr>方正兰亭纤黑_GBK</vt:lpstr>
      <vt:lpstr>汉仪大宋繁</vt:lpstr>
      <vt:lpstr>汉仪书宋一简</vt:lpstr>
      <vt:lpstr>宋体</vt:lpstr>
      <vt:lpstr>微软雅黑</vt:lpstr>
      <vt:lpstr>造字工房尚黑（非商用）粗体</vt:lpstr>
      <vt:lpstr>Agency FB</vt:lpstr>
      <vt:lpstr>Arial</vt:lpstr>
      <vt:lpstr>Baskerville Old Face</vt:lpstr>
      <vt:lpstr>Calibri</vt:lpstr>
      <vt:lpstr>Segoe UI</vt:lpstr>
      <vt:lpstr>Segoe UI Symbol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欧美科技</dc:title>
  <dc:creator>第一PPT</dc:creator>
  <cp:keywords>www.1ppt.com</cp:keywords>
  <dc:description>www.1ppt.com</dc:description>
  <cp:lastModifiedBy>faith123</cp:lastModifiedBy>
  <cp:revision>254</cp:revision>
  <dcterms:created xsi:type="dcterms:W3CDTF">2015-10-21T07:57:47Z</dcterms:created>
  <dcterms:modified xsi:type="dcterms:W3CDTF">2019-08-30T03:43:44Z</dcterms:modified>
</cp:coreProperties>
</file>