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5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63" r:id="rId11"/>
    <p:sldId id="261" r:id="rId12"/>
    <p:sldId id="259" r:id="rId13"/>
    <p:sldId id="266" r:id="rId14"/>
    <p:sldId id="258" r:id="rId15"/>
    <p:sldId id="280" r:id="rId16"/>
    <p:sldId id="265" r:id="rId17"/>
    <p:sldId id="268" r:id="rId18"/>
    <p:sldId id="269" r:id="rId19"/>
    <p:sldId id="281" r:id="rId20"/>
    <p:sldId id="272" r:id="rId21"/>
    <p:sldId id="274" r:id="rId22"/>
    <p:sldId id="276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993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309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791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88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326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728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979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793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455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229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502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047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393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830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032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2688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902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427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344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4343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30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7067928" y="57289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2020/6/17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905982" cy="1317625"/>
            <a:chOff x="0" y="0"/>
            <a:chExt cx="7907369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882067" cy="110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6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客户投诉分析</a:t>
              </a:r>
              <a:r>
                <a:rPr lang="en-US" altLang="zh-CN" sz="66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6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66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18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拼接三角形复古色系PPT模板2"/>
</p:tagLst>
</file>

<file path=ppt/theme/theme1.xml><?xml version="1.0" encoding="utf-8"?>
<a:theme xmlns:a="http://schemas.openxmlformats.org/drawingml/2006/main" name="第一PPT，www.1ppt.com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第一PPT，www.1ppt.com  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11</TotalTime>
  <Pages>0</Pages>
  <Words>1916</Words>
  <Characters>0</Characters>
  <Application>Microsoft Office PowerPoint</Application>
  <DocSecurity>0</DocSecurity>
  <PresentationFormat>宽屏</PresentationFormat>
  <Lines>0</Lines>
  <Paragraphs>222</Paragraphs>
  <Slides>21</Slides>
  <Notes>21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第一PPT，www.1ppt.com</vt:lpstr>
      <vt:lpstr>第一PPT，www.1ppt.com </vt:lpstr>
      <vt:lpstr>第一PPT，www.1ppt.com  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拼接三角形复古色系PPT模板2</dc:title>
  <dc:creator>第一PPT</dc:creator>
  <cp:keywords>www.1ppt.com</cp:keywords>
  <cp:lastModifiedBy>faith123</cp:lastModifiedBy>
  <cp:revision>27</cp:revision>
  <dcterms:created xsi:type="dcterms:W3CDTF">2015-03-28T14:16:19Z</dcterms:created>
  <dcterms:modified xsi:type="dcterms:W3CDTF">2020-06-17T06:36:38Z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