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7" r:id="rId2"/>
    <p:sldId id="438" r:id="rId3"/>
    <p:sldId id="442" r:id="rId4"/>
    <p:sldId id="444" r:id="rId5"/>
    <p:sldId id="446" r:id="rId6"/>
    <p:sldId id="441" r:id="rId7"/>
    <p:sldId id="443" r:id="rId8"/>
    <p:sldId id="452" r:id="rId9"/>
    <p:sldId id="439" r:id="rId10"/>
    <p:sldId id="455" r:id="rId11"/>
    <p:sldId id="449" r:id="rId12"/>
    <p:sldId id="447" r:id="rId13"/>
    <p:sldId id="451" r:id="rId14"/>
    <p:sldId id="408" r:id="rId15"/>
    <p:sldId id="448" r:id="rId16"/>
    <p:sldId id="440" r:id="rId17"/>
    <p:sldId id="454" r:id="rId18"/>
    <p:sldId id="450" r:id="rId19"/>
    <p:sldId id="453" r:id="rId20"/>
    <p:sldId id="456" r:id="rId21"/>
  </p:sldIdLst>
  <p:sldSz cx="9147175" cy="5145088"/>
  <p:notesSz cx="6858000" cy="9144000"/>
  <p:embeddedFontLst>
    <p:embeddedFont>
      <p:font typeface="黑体" panose="02010609060101010101" pitchFamily="49" charset="-122"/>
      <p:regular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  <p:embeddedFont>
      <p:font typeface="楷体" panose="02010609060101010101" pitchFamily="49" charset="-122"/>
      <p:regular r:id="rId29"/>
    </p:embeddedFont>
  </p:embeddedFontLst>
  <p:custDataLst>
    <p:tags r:id="rId30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1" userDrawn="1">
          <p15:clr>
            <a:srgbClr val="A4A3A4"/>
          </p15:clr>
        </p15:guide>
        <p15:guide id="2" pos="2882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CBED"/>
    <a:srgbClr val="99397E"/>
    <a:srgbClr val="522268"/>
    <a:srgbClr val="1C1C1C"/>
    <a:srgbClr val="FF6600"/>
    <a:srgbClr val="00213A"/>
    <a:srgbClr val="004D86"/>
    <a:srgbClr val="CC99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07" autoAdjust="0"/>
    <p:restoredTop sz="83852" autoAdjust="0"/>
  </p:normalViewPr>
  <p:slideViewPr>
    <p:cSldViewPr>
      <p:cViewPr varScale="1">
        <p:scale>
          <a:sx n="150" d="100"/>
          <a:sy n="150" d="100"/>
        </p:scale>
        <p:origin x="-492" y="-84"/>
      </p:cViewPr>
      <p:guideLst>
        <p:guide orient="horz" pos="1621"/>
        <p:guide pos="28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10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F06A6-C76E-4613-9D4A-F774CCB060B7}" type="datetimeFigureOut">
              <a:rPr lang="zh-CN" altLang="en-US" smtClean="0"/>
              <a:pPr/>
              <a:t>2018/4/20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42805-9F79-4236-86D3-43973FCD73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43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80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宋体" pitchFamily="2" charset="-122"/>
              </a:defRPr>
            </a:lvl1pPr>
          </a:lstStyle>
          <a:p>
            <a:fld id="{20DEAE63-D6C4-437F-B8DA-DA689F991AA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319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3101A6-0A9C-42E6-8997-D374A1E7E81E}" type="slidenum">
              <a:rPr lang="zh-CN" altLang="en-US"/>
              <a:pPr/>
              <a:t>1</a:t>
            </a:fld>
            <a:endParaRPr lang="en-US" altLang="zh-CN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60348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22883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2287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86339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73571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42167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8121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99551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374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7376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1304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0987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0910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04901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3952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77857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64610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69609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3101A6-0A9C-42E6-8997-D374A1E7E81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960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375"/>
            <a:ext cx="8232616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80" y="1200151"/>
            <a:ext cx="8232616" cy="3395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67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439" y="3306763"/>
            <a:ext cx="7775336" cy="1020762"/>
          </a:xfrm>
          <a:prstGeom prst="rect">
            <a:avLst/>
          </a:prstGeom>
        </p:spPr>
        <p:txBody>
          <a:bodyPr anchor="t"/>
          <a:lstStyle>
            <a:lvl1pPr algn="l">
              <a:defRPr sz="4001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439" y="2181225"/>
            <a:ext cx="7775336" cy="1125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91" indent="0">
              <a:buNone/>
              <a:defRPr sz="1800"/>
            </a:lvl2pPr>
            <a:lvl3pPr marL="914583" indent="0">
              <a:buNone/>
              <a:defRPr sz="1600"/>
            </a:lvl3pPr>
            <a:lvl4pPr marL="1371874" indent="0">
              <a:buNone/>
              <a:defRPr sz="1400"/>
            </a:lvl4pPr>
            <a:lvl5pPr marL="1829166" indent="0">
              <a:buNone/>
              <a:defRPr sz="1400"/>
            </a:lvl5pPr>
            <a:lvl6pPr marL="2286457" indent="0">
              <a:buNone/>
              <a:defRPr sz="1400"/>
            </a:lvl6pPr>
            <a:lvl7pPr marL="2743749" indent="0">
              <a:buNone/>
              <a:defRPr sz="1400"/>
            </a:lvl7pPr>
            <a:lvl8pPr marL="3201040" indent="0">
              <a:buNone/>
              <a:defRPr sz="1400"/>
            </a:lvl8pPr>
            <a:lvl9pPr marL="3658332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4813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375"/>
            <a:ext cx="8232616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79" y="1200151"/>
            <a:ext cx="4039301" cy="3395663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007" y="1200151"/>
            <a:ext cx="4040889" cy="3395663"/>
          </a:xfrm>
          <a:prstGeom prst="rect">
            <a:avLst/>
          </a:prstGeom>
        </p:spPr>
        <p:txBody>
          <a:bodyPr/>
          <a:lstStyle>
            <a:lvl1pPr>
              <a:defRPr sz="280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72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375"/>
            <a:ext cx="8232616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9" y="1150938"/>
            <a:ext cx="4040889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9" y="1631951"/>
            <a:ext cx="4040889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7420" y="1150938"/>
            <a:ext cx="4042476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91" indent="0">
              <a:buNone/>
              <a:defRPr sz="2000" b="1"/>
            </a:lvl2pPr>
            <a:lvl3pPr marL="914583" indent="0">
              <a:buNone/>
              <a:defRPr sz="1800" b="1"/>
            </a:lvl3pPr>
            <a:lvl4pPr marL="1371874" indent="0">
              <a:buNone/>
              <a:defRPr sz="1600" b="1"/>
            </a:lvl4pPr>
            <a:lvl5pPr marL="1829166" indent="0">
              <a:buNone/>
              <a:defRPr sz="1600" b="1"/>
            </a:lvl5pPr>
            <a:lvl6pPr marL="2286457" indent="0">
              <a:buNone/>
              <a:defRPr sz="1600" b="1"/>
            </a:lvl6pPr>
            <a:lvl7pPr marL="2743749" indent="0">
              <a:buNone/>
              <a:defRPr sz="1600" b="1"/>
            </a:lvl7pPr>
            <a:lvl8pPr marL="3201040" indent="0">
              <a:buNone/>
              <a:defRPr sz="1600" b="1"/>
            </a:lvl8pPr>
            <a:lvl9pPr marL="3658332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7420" y="1631951"/>
            <a:ext cx="4042476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60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375"/>
            <a:ext cx="8232616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20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547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89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375"/>
            <a:ext cx="8232616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1200151"/>
            <a:ext cx="8232616" cy="33956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81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55613" y="-8424"/>
            <a:ext cx="10291629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60" r:id="rId9"/>
  </p:sldLayoutIdLst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2996" rtl="0" fontAlgn="base">
        <a:spcBef>
          <a:spcPct val="0"/>
        </a:spcBef>
        <a:spcAft>
          <a:spcPct val="0"/>
        </a:spcAft>
        <a:defRPr sz="3201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912996" rtl="0" fontAlgn="base">
        <a:spcBef>
          <a:spcPct val="0"/>
        </a:spcBef>
        <a:spcAft>
          <a:spcPct val="0"/>
        </a:spcAft>
        <a:defRPr sz="3201" b="1">
          <a:solidFill>
            <a:srgbClr val="FFFFFF"/>
          </a:solidFill>
          <a:latin typeface="Verdana" pitchFamily="34" charset="0"/>
        </a:defRPr>
      </a:lvl2pPr>
      <a:lvl3pPr algn="ctr" defTabSz="912996" rtl="0" fontAlgn="base">
        <a:spcBef>
          <a:spcPct val="0"/>
        </a:spcBef>
        <a:spcAft>
          <a:spcPct val="0"/>
        </a:spcAft>
        <a:defRPr sz="3201" b="1">
          <a:solidFill>
            <a:srgbClr val="FFFFFF"/>
          </a:solidFill>
          <a:latin typeface="Verdana" pitchFamily="34" charset="0"/>
        </a:defRPr>
      </a:lvl3pPr>
      <a:lvl4pPr algn="ctr" defTabSz="912996" rtl="0" fontAlgn="base">
        <a:spcBef>
          <a:spcPct val="0"/>
        </a:spcBef>
        <a:spcAft>
          <a:spcPct val="0"/>
        </a:spcAft>
        <a:defRPr sz="3201" b="1">
          <a:solidFill>
            <a:srgbClr val="FFFFFF"/>
          </a:solidFill>
          <a:latin typeface="Verdana" pitchFamily="34" charset="0"/>
        </a:defRPr>
      </a:lvl4pPr>
      <a:lvl5pPr algn="ctr" defTabSz="912996" rtl="0" fontAlgn="base">
        <a:spcBef>
          <a:spcPct val="0"/>
        </a:spcBef>
        <a:spcAft>
          <a:spcPct val="0"/>
        </a:spcAft>
        <a:defRPr sz="3201" b="1">
          <a:solidFill>
            <a:srgbClr val="FFFFFF"/>
          </a:solidFill>
          <a:latin typeface="Verdana" pitchFamily="34" charset="0"/>
        </a:defRPr>
      </a:lvl5pPr>
      <a:lvl6pPr marL="457291" algn="ctr" defTabSz="912996" rtl="0" fontAlgn="base">
        <a:spcBef>
          <a:spcPct val="0"/>
        </a:spcBef>
        <a:spcAft>
          <a:spcPct val="0"/>
        </a:spcAft>
        <a:defRPr sz="3201" b="1">
          <a:solidFill>
            <a:srgbClr val="FFFFFF"/>
          </a:solidFill>
          <a:latin typeface="Verdana" pitchFamily="34" charset="0"/>
        </a:defRPr>
      </a:lvl6pPr>
      <a:lvl7pPr marL="914583" algn="ctr" defTabSz="912996" rtl="0" fontAlgn="base">
        <a:spcBef>
          <a:spcPct val="0"/>
        </a:spcBef>
        <a:spcAft>
          <a:spcPct val="0"/>
        </a:spcAft>
        <a:defRPr sz="3201" b="1">
          <a:solidFill>
            <a:srgbClr val="FFFFFF"/>
          </a:solidFill>
          <a:latin typeface="Verdana" pitchFamily="34" charset="0"/>
        </a:defRPr>
      </a:lvl7pPr>
      <a:lvl8pPr marL="1371874" algn="ctr" defTabSz="912996" rtl="0" fontAlgn="base">
        <a:spcBef>
          <a:spcPct val="0"/>
        </a:spcBef>
        <a:spcAft>
          <a:spcPct val="0"/>
        </a:spcAft>
        <a:defRPr sz="3201" b="1">
          <a:solidFill>
            <a:srgbClr val="FFFFFF"/>
          </a:solidFill>
          <a:latin typeface="Verdana" pitchFamily="34" charset="0"/>
        </a:defRPr>
      </a:lvl8pPr>
      <a:lvl9pPr marL="1829166" algn="ctr" defTabSz="912996" rtl="0" fontAlgn="base">
        <a:spcBef>
          <a:spcPct val="0"/>
        </a:spcBef>
        <a:spcAft>
          <a:spcPct val="0"/>
        </a:spcAft>
        <a:defRPr sz="3201" b="1">
          <a:solidFill>
            <a:srgbClr val="FFFFFF"/>
          </a:solidFill>
          <a:latin typeface="Verdana" pitchFamily="34" charset="0"/>
        </a:defRPr>
      </a:lvl9pPr>
    </p:titleStyle>
    <p:bodyStyle>
      <a:lvl1pPr marL="342969" indent="-342969" algn="l" defTabSz="912996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2801">
          <a:solidFill>
            <a:schemeClr val="tx1"/>
          </a:solidFill>
          <a:latin typeface="+mn-lt"/>
          <a:ea typeface="+mn-ea"/>
          <a:cs typeface="+mn-cs"/>
        </a:defRPr>
      </a:lvl1pPr>
      <a:lvl2pPr marL="743099" indent="-285807" algn="l" defTabSz="912996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1">
          <a:solidFill>
            <a:schemeClr val="tx1"/>
          </a:solidFill>
          <a:latin typeface="Arial" pitchFamily="34" charset="0"/>
        </a:defRPr>
      </a:lvl2pPr>
      <a:lvl3pPr marL="1143229" indent="-230234" algn="l" defTabSz="912996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520" indent="-228646" algn="l" defTabSz="912996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6224" indent="-227058" algn="l" defTabSz="912996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3516" indent="-227058" algn="l" defTabSz="912996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0807" indent="-227058" algn="l" defTabSz="912996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8098" indent="-227058" algn="l" defTabSz="912996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5390" indent="-227058" algn="l" defTabSz="912996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zh-CN"/>
      </a:defPPr>
      <a:lvl1pPr marL="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91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83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74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166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457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749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40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332" algn="l" defTabSz="9145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png"/><Relationship Id="rId18" Type="http://schemas.openxmlformats.org/officeDocument/2006/relationships/image" Target="../media/image33.jpeg"/><Relationship Id="rId26" Type="http://schemas.openxmlformats.org/officeDocument/2006/relationships/image" Target="../media/image41.png"/><Relationship Id="rId3" Type="http://schemas.openxmlformats.org/officeDocument/2006/relationships/image" Target="../media/image21.jpeg"/><Relationship Id="rId21" Type="http://schemas.openxmlformats.org/officeDocument/2006/relationships/image" Target="../media/image36.png"/><Relationship Id="rId7" Type="http://schemas.microsoft.com/office/2007/relationships/hdphoto" Target="../media/hdphoto3.wdp"/><Relationship Id="rId12" Type="http://schemas.openxmlformats.org/officeDocument/2006/relationships/image" Target="../media/image27.png"/><Relationship Id="rId17" Type="http://schemas.openxmlformats.org/officeDocument/2006/relationships/image" Target="../media/image32.jpeg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1.jpe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11" Type="http://schemas.openxmlformats.org/officeDocument/2006/relationships/image" Target="../media/image26.png"/><Relationship Id="rId24" Type="http://schemas.openxmlformats.org/officeDocument/2006/relationships/image" Target="../media/image39.jpeg"/><Relationship Id="rId5" Type="http://schemas.microsoft.com/office/2007/relationships/hdphoto" Target="../media/hdphoto2.wdp"/><Relationship Id="rId15" Type="http://schemas.openxmlformats.org/officeDocument/2006/relationships/image" Target="../media/image30.jpeg"/><Relationship Id="rId23" Type="http://schemas.openxmlformats.org/officeDocument/2006/relationships/image" Target="../media/image38.jpeg"/><Relationship Id="rId10" Type="http://schemas.openxmlformats.org/officeDocument/2006/relationships/image" Target="../media/image25.jpeg"/><Relationship Id="rId19" Type="http://schemas.openxmlformats.org/officeDocument/2006/relationships/image" Target="../media/image34.jpeg"/><Relationship Id="rId4" Type="http://schemas.openxmlformats.org/officeDocument/2006/relationships/image" Target="../media/image22.jpeg"/><Relationship Id="rId9" Type="http://schemas.microsoft.com/office/2007/relationships/hdphoto" Target="../media/hdphoto4.wdp"/><Relationship Id="rId14" Type="http://schemas.openxmlformats.org/officeDocument/2006/relationships/image" Target="../media/image29.png"/><Relationship Id="rId22" Type="http://schemas.openxmlformats.org/officeDocument/2006/relationships/image" Target="../media/image37.jpeg"/><Relationship Id="rId27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jpe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jpe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57.jpeg"/><Relationship Id="rId4" Type="http://schemas.openxmlformats.org/officeDocument/2006/relationships/image" Target="../media/image7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73.png"/><Relationship Id="rId3" Type="http://schemas.openxmlformats.org/officeDocument/2006/relationships/image" Target="../media/image65.jpeg"/><Relationship Id="rId7" Type="http://schemas.openxmlformats.org/officeDocument/2006/relationships/image" Target="../media/image81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71.png"/><Relationship Id="rId5" Type="http://schemas.openxmlformats.org/officeDocument/2006/relationships/image" Target="../media/image79.png"/><Relationship Id="rId10" Type="http://schemas.openxmlformats.org/officeDocument/2006/relationships/image" Target="../media/image70.png"/><Relationship Id="rId4" Type="http://schemas.openxmlformats.org/officeDocument/2006/relationships/image" Target="../media/image78.png"/><Relationship Id="rId9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3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85.jpeg"/><Relationship Id="rId4" Type="http://schemas.openxmlformats.org/officeDocument/2006/relationships/image" Target="../media/image84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69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74.jpeg"/><Relationship Id="rId17" Type="http://schemas.openxmlformats.org/officeDocument/2006/relationships/image" Target="../media/image7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71.png"/><Relationship Id="rId10" Type="http://schemas.openxmlformats.org/officeDocument/2006/relationships/image" Target="../media/image93.jpe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jpeg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11" Type="http://schemas.openxmlformats.org/officeDocument/2006/relationships/image" Target="../media/image102.jpeg"/><Relationship Id="rId5" Type="http://schemas.openxmlformats.org/officeDocument/2006/relationships/image" Target="../media/image97.jpeg"/><Relationship Id="rId10" Type="http://schemas.openxmlformats.org/officeDocument/2006/relationships/image" Target="../media/image101.jpeg"/><Relationship Id="rId4" Type="http://schemas.openxmlformats.org/officeDocument/2006/relationships/image" Target="../media/image96.jpeg"/><Relationship Id="rId9" Type="http://schemas.openxmlformats.org/officeDocument/2006/relationships/image" Target="../media/image7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04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57.jpeg"/><Relationship Id="rId4" Type="http://schemas.openxmlformats.org/officeDocument/2006/relationships/image" Target="../media/image105.png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microsoft.com/office/2007/relationships/hdphoto" Target="../media/hdphoto7.wdp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eg"/><Relationship Id="rId11" Type="http://schemas.microsoft.com/office/2007/relationships/hdphoto" Target="../media/hdphoto6.wdp"/><Relationship Id="rId5" Type="http://schemas.openxmlformats.org/officeDocument/2006/relationships/image" Target="../media/image110.jpeg"/><Relationship Id="rId15" Type="http://schemas.openxmlformats.org/officeDocument/2006/relationships/image" Target="../media/image117.png"/><Relationship Id="rId10" Type="http://schemas.openxmlformats.org/officeDocument/2006/relationships/image" Target="../media/image114.jpeg"/><Relationship Id="rId4" Type="http://schemas.openxmlformats.org/officeDocument/2006/relationships/image" Target="../media/image109.jpeg"/><Relationship Id="rId9" Type="http://schemas.microsoft.com/office/2007/relationships/hdphoto" Target="../media/hdphoto5.wdp"/><Relationship Id="rId14" Type="http://schemas.openxmlformats.org/officeDocument/2006/relationships/image" Target="../media/image1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93.jpeg"/><Relationship Id="rId7" Type="http://schemas.openxmlformats.org/officeDocument/2006/relationships/image" Target="../media/image69.png"/><Relationship Id="rId12" Type="http://schemas.openxmlformats.org/officeDocument/2006/relationships/image" Target="../media/image1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image" Target="../media/image73.png"/><Relationship Id="rId5" Type="http://schemas.openxmlformats.org/officeDocument/2006/relationships/image" Target="../media/image119.png"/><Relationship Id="rId10" Type="http://schemas.openxmlformats.org/officeDocument/2006/relationships/image" Target="../media/image72.png"/><Relationship Id="rId4" Type="http://schemas.openxmlformats.org/officeDocument/2006/relationships/image" Target="../media/image118.png"/><Relationship Id="rId9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22.jpe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01.jpeg"/><Relationship Id="rId4" Type="http://schemas.openxmlformats.org/officeDocument/2006/relationships/image" Target="../media/image1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34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71434" y="0"/>
            <a:ext cx="1029162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Quadro Nuevo - Tu Vuo' Fa' L'american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420786" y="2937141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413" y="2572544"/>
            <a:ext cx="1374722" cy="25725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858" y="2572544"/>
            <a:ext cx="1366524" cy="25725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13" y="362744"/>
            <a:ext cx="9147175" cy="457294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92387" y="3486944"/>
            <a:ext cx="3469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</a:rPr>
              <a:t>汇报人</a:t>
            </a:r>
            <a:r>
              <a:rPr lang="zh-CN" altLang="en-US" dirty="0" smtClean="0">
                <a:solidFill>
                  <a:srgbClr val="FFFFFF"/>
                </a:solidFill>
              </a:rPr>
              <a:t>：</a:t>
            </a:r>
            <a:r>
              <a:rPr lang="en-US" altLang="zh-CN" dirty="0" smtClean="0">
                <a:solidFill>
                  <a:srgbClr val="FFFFFF"/>
                </a:solidFill>
              </a:rPr>
              <a:t>xxx</a:t>
            </a:r>
            <a:r>
              <a:rPr lang="zh-CN" altLang="en-US" dirty="0" smtClean="0">
                <a:solidFill>
                  <a:srgbClr val="FFFFFF"/>
                </a:solidFill>
              </a:rPr>
              <a:t>   </a:t>
            </a:r>
            <a:r>
              <a:rPr lang="zh-CN" altLang="en-US" dirty="0">
                <a:solidFill>
                  <a:srgbClr val="FFFFFF"/>
                </a:solidFill>
              </a:rPr>
              <a:t>时间：</a:t>
            </a:r>
            <a:r>
              <a:rPr lang="en-US" altLang="zh-CN" dirty="0">
                <a:solidFill>
                  <a:srgbClr val="FFFFFF"/>
                </a:solidFill>
              </a:rPr>
              <a:t>XX</a:t>
            </a:r>
            <a:r>
              <a:rPr lang="zh-CN" altLang="en-US" dirty="0">
                <a:solidFill>
                  <a:srgbClr val="FFFFFF"/>
                </a:solidFill>
              </a:rPr>
              <a:t>年</a:t>
            </a:r>
            <a:r>
              <a:rPr lang="en-US" altLang="zh-CN" dirty="0">
                <a:solidFill>
                  <a:srgbClr val="FFFFFF"/>
                </a:solidFill>
              </a:rPr>
              <a:t>XX</a:t>
            </a:r>
            <a:r>
              <a:rPr lang="zh-CN" altLang="en-US" dirty="0">
                <a:solidFill>
                  <a:srgbClr val="FFFFFF"/>
                </a:solidFill>
              </a:rPr>
              <a:t>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000">
        <p14:vortex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istrator\Desktop\相框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374" y="514787"/>
            <a:ext cx="3601744" cy="414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strator\Desktop\bwr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" y="1734344"/>
            <a:ext cx="4004016" cy="2198902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11000"/>
              </a:schemeClr>
            </a:glow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E:\02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286" y="949044"/>
            <a:ext cx="2438823" cy="330019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91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3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0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071" y="802963"/>
            <a:ext cx="2329649" cy="33396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3003" y="2238587"/>
            <a:ext cx="1655300" cy="2239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" r="6058"/>
          <a:stretch/>
        </p:blipFill>
        <p:spPr bwMode="auto">
          <a:xfrm>
            <a:off x="6936197" y="1623564"/>
            <a:ext cx="1453160" cy="20584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5589" y="819640"/>
            <a:ext cx="1290124" cy="17452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</p:pic>
      <p:pic>
        <p:nvPicPr>
          <p:cNvPr id="26" name="Picture 149" descr="气泡透明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6184386" y="3106037"/>
            <a:ext cx="1645321" cy="174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50" descr="气泡透明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3027888" y="2376454"/>
            <a:ext cx="1752904" cy="19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1" descr="气泡透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5565154" y="2192272"/>
            <a:ext cx="1005061" cy="10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2" descr="气泡透明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6200948" y="1556535"/>
            <a:ext cx="1136847" cy="126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53" descr="气泡透明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1987895" y="540449"/>
            <a:ext cx="1579836" cy="167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54" descr="气泡透明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1525852" y="820434"/>
            <a:ext cx="741491" cy="82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55" descr="气泡透明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230228" y="2268485"/>
            <a:ext cx="2141909" cy="227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56" descr="气泡透明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4421955" y="1963632"/>
            <a:ext cx="741491" cy="82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125535" y="743427"/>
            <a:ext cx="4572794" cy="9542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zh-CN" altLang="en-US" sz="14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空气中弥漫着</a:t>
            </a:r>
          </a:p>
          <a:p>
            <a:pPr algn="l"/>
            <a:r>
              <a:rPr lang="zh-CN" altLang="en-US" sz="14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爱的味道</a:t>
            </a:r>
          </a:p>
          <a:p>
            <a:pPr algn="l"/>
            <a:r>
              <a:rPr lang="zh-CN" altLang="en-US" sz="14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甜甜的。。。。。。</a:t>
            </a:r>
          </a:p>
          <a:p>
            <a:pPr algn="l"/>
            <a:r>
              <a:rPr lang="zh-CN" altLang="en-US" sz="14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暖暖的。。。。。。</a:t>
            </a:r>
          </a:p>
        </p:txBody>
      </p:sp>
    </p:spTree>
    <p:extLst>
      <p:ext uri="{BB962C8B-B14F-4D97-AF65-F5344CB8AC3E}">
        <p14:creationId xmlns:p14="http://schemas.microsoft.com/office/powerpoint/2010/main" val="411539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SUN孙艳下载即作\清新相册模板\外国宝宝\17961491_091329110000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8"/>
          <a:stretch/>
        </p:blipFill>
        <p:spPr bwMode="auto">
          <a:xfrm>
            <a:off x="4344947" y="2953610"/>
            <a:ext cx="2743676" cy="169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F:\SUN孙艳下载即作\清新相册模板\外国宝宝\17961491_075152459000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9" b="8688"/>
          <a:stretch/>
        </p:blipFill>
        <p:spPr bwMode="auto">
          <a:xfrm>
            <a:off x="5888662" y="1734198"/>
            <a:ext cx="2399923" cy="14434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F:\SUN孙艳下载即作\清新相册模板\外国宝宝\17961491_091315675000_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2"/>
          <a:stretch/>
        </p:blipFill>
        <p:spPr bwMode="auto">
          <a:xfrm>
            <a:off x="1067779" y="890296"/>
            <a:ext cx="2743676" cy="1606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矩形 3"/>
          <p:cNvSpPr/>
          <p:nvPr/>
        </p:nvSpPr>
        <p:spPr>
          <a:xfrm>
            <a:off x="4040094" y="819640"/>
            <a:ext cx="2210184" cy="101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与你同行  不知疲倦</a:t>
            </a:r>
          </a:p>
          <a:p>
            <a:pPr algn="l"/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不求平坦  只求灿烂</a:t>
            </a:r>
          </a:p>
          <a:p>
            <a:pPr algn="l"/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任天边的云   迷迷茫茫</a:t>
            </a:r>
          </a:p>
          <a:p>
            <a:pPr algn="l"/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任脚下的路 曲曲弯弯</a:t>
            </a:r>
          </a:p>
          <a:p>
            <a:pPr algn="l"/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与你同行 不知疲倦</a:t>
            </a:r>
          </a:p>
          <a:p>
            <a:pPr algn="l"/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不求平坦  只求灿烂</a:t>
            </a:r>
          </a:p>
        </p:txBody>
      </p:sp>
      <p:sp>
        <p:nvSpPr>
          <p:cNvPr id="8" name="矩形 7"/>
          <p:cNvSpPr/>
          <p:nvPr/>
        </p:nvSpPr>
        <p:spPr>
          <a:xfrm>
            <a:off x="992359" y="2953610"/>
            <a:ext cx="4572794" cy="17084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愿枝头的鸟  唱红日月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愿多情的风  吹暖人间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喜福和欢乐  我不会拒绝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痛苦和无奈  我不会埋怨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艰辛和坎坷  我能够面对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无论今天 无论明</a:t>
            </a:r>
          </a:p>
          <a:p>
            <a:pPr algn="l">
              <a:lnSpc>
                <a:spcPct val="150000"/>
              </a:lnSpc>
            </a:pPr>
            <a:r>
              <a:rPr lang="zh-CN" altLang="en-US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我都愿意在你身边身边</a:t>
            </a:r>
            <a:r>
              <a:rPr lang="en-US" altLang="zh-CN" sz="10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lang="zh-CN" altLang="en-US" sz="1000" b="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02189" y="576858"/>
            <a:ext cx="2305847" cy="86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梦幻</a:t>
            </a:r>
            <a:r>
              <a:rPr lang="zh-CN" altLang="en-US" sz="3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季节</a:t>
            </a:r>
          </a:p>
        </p:txBody>
      </p:sp>
    </p:spTree>
    <p:extLst>
      <p:ext uri="{BB962C8B-B14F-4D97-AF65-F5344CB8AC3E}">
        <p14:creationId xmlns:p14="http://schemas.microsoft.com/office/powerpoint/2010/main" val="246063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00"/>
                            </p:stCondLst>
                            <p:childTnLst>
                              <p:par>
                                <p:cTn id="3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400"/>
                            </p:stCondLst>
                            <p:childTnLst>
                              <p:par>
                                <p:cTn id="5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2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580" fill="hold">
                                          <p:stCondLst>
                                            <p:cond delay="58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580" fill="hold">
                                          <p:stCondLst>
                                            <p:cond delay="116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580" fill="hold">
                                          <p:stCondLst>
                                            <p:cond delay="174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580" fill="hold">
                                          <p:stCondLst>
                                            <p:cond delay="232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istrator\Desktop\清新相册模板\外国宝宝\7447430_201710615000_2.jpg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5" r="14644"/>
          <a:stretch/>
        </p:blipFill>
        <p:spPr bwMode="auto">
          <a:xfrm>
            <a:off x="5317942" y="1693391"/>
            <a:ext cx="1260219" cy="126021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istrator\Desktop\清新相册模板\外国宝宝\17961491_075152459000_2.jpg"/>
          <p:cNvPicPr>
            <a:picLocks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75" r="26062" b="6723"/>
          <a:stretch/>
        </p:blipFill>
        <p:spPr bwMode="auto">
          <a:xfrm>
            <a:off x="2650479" y="1693391"/>
            <a:ext cx="1260219" cy="126021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dministrator\Desktop\清新相册模板\外国宝宝\17961491_091329110000_2.jpg"/>
          <p:cNvPicPr>
            <a:picLocks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2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95" r="5680" b="6100"/>
          <a:stretch/>
        </p:blipFill>
        <p:spPr bwMode="auto">
          <a:xfrm>
            <a:off x="3986911" y="1693391"/>
            <a:ext cx="1260219" cy="126021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dministrator\Desktop\清新相册模板\外国宝宝\005.png"/>
          <p:cNvPicPr>
            <a:picLocks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431" y="3029823"/>
            <a:ext cx="1260219" cy="126021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dministrator\Desktop\清新相册模板\外国宝宝\u=3504866710,2619795190&amp;fm=21&amp;gp=0.jpg"/>
          <p:cNvPicPr>
            <a:picLocks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57"/>
          <a:stretch/>
        </p:blipFill>
        <p:spPr bwMode="auto">
          <a:xfrm>
            <a:off x="3290190" y="644829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:\Users\Administrator\Desktop\清新相册模板\外国宝宝\025.png"/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095" y="1168788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C:\Users\Administrator\Desktop\清新相册模板\外国宝宝\030.png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952" y="1168788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C:\Users\Administrator\Desktop\清新相册模板\外国宝宝\060.png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538" y="3029823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 descr="C:\Users\Administrator\Desktop\清新相册模板\外国宝宝\070.png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930" y="1168788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C:\Users\Administrator\Desktop\清新相册模板\外国宝宝\403a3954b319ebc44d69d4dd8226cffc1e171669.jpg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997" y="1168788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9" name="Picture 13" descr="C:\Users\Administrator\Desktop\清新相册模板\外国宝宝\u=222155664,4036925749&amp;fm=21&amp;gp=0.jpg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789" y="1168788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C:\Users\Administrator\Desktop\清新相册模板\外国宝宝\u=324324203,1199249174&amp;fm=21&amp;gp=0.jpg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r="23032"/>
          <a:stretch/>
        </p:blipFill>
        <p:spPr bwMode="auto">
          <a:xfrm>
            <a:off x="5874472" y="3029823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1" name="Picture 15" descr="C:\Users\Administrator\Desktop\清新相册模板\外国宝宝\u=499260092,1389839211&amp;fm=21&amp;gp=0.jpg"/>
          <p:cNvPicPr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05" y="1168788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C:\Users\Administrator\Desktop\清新相册模板\外国宝宝\u=1606938381,3410525416&amp;fm=21&amp;gp=0.jpg"/>
          <p:cNvPicPr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061" y="3552514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3" name="Picture 17" descr="C:\Users\Administrator\Desktop\清新相册模板\外国宝宝\0001.png"/>
          <p:cNvPicPr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572" y="1693392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C:\Users\Administrator\Desktop\清新相册模板\外国宝宝\021.png"/>
          <p:cNvPicPr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764" y="2201324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5" name="Picture 19" descr="C:\Users\Administrator\Desktop\清新相册模板\外国宝宝\u=3370305176,1409558485&amp;fm=21&amp;gp=0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926" y="3029823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 descr="C:\Users\Administrator\Desktop\清新相册模板\外国宝宝\u=3571488133,1183976799&amp;fm=21&amp;gp=0.jpg"/>
          <p:cNvPicPr>
            <a:picLocks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538" y="3552514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7" name="Picture 21" descr="C:\Users\Administrator\Desktop\清新相册模板\外国宝宝\17961491_091315675000_2.jpg"/>
          <p:cNvPicPr>
            <a:picLocks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983" y="644829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 descr="C:\Users\Administrator\Desktop\清新相册模板\外国宝宝\u=222155664,4036925749&amp;fm=21&amp;gp=0.jpg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976" y="4365623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9" descr="C:\Users\Administrator\Desktop\清新相册模板\外国宝宝\030.png"/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764" y="1693392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C:\Users\Administrator\Desktop\清新相册模板\外国宝宝\u=324324203,1199249174&amp;fm=21&amp;gp=0.jpg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r="23032"/>
          <a:stretch/>
        </p:blipFill>
        <p:spPr bwMode="auto">
          <a:xfrm>
            <a:off x="2750178" y="1168788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C:\Users\Administrator\Desktop\清新相册模板\外国宝宝\u=499260092,1389839211&amp;fm=21&amp;gp=0.jpg"/>
          <p:cNvPicPr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572" y="2201324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9" descr="C:\Users\Administrator\Desktop\清新相册模板\外国宝宝\u=3370305176,1409558485&amp;fm=21&amp;gp=0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366" y="644829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1" descr="C:\Users\Administrator\Desktop\清新相册模板\外国宝宝\070.png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698" y="644829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8" descr="C:\Users\Administrator\Desktop\清新相册模板\外国宝宝\021.png"/>
          <p:cNvPicPr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161" y="1168788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2" descr="C:\Users\Administrator\Desktop\清新相册模板\外国宝宝\403a3954b319ebc44d69d4dd8226cffc1e171669.jpg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981" y="3029823"/>
            <a:ext cx="468081" cy="46808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338" y="3100127"/>
            <a:ext cx="664043" cy="66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17" y="1743645"/>
            <a:ext cx="1258597" cy="125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518" y="2201324"/>
            <a:ext cx="941560" cy="94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534286" y="3868169"/>
            <a:ext cx="2678264" cy="923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9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快速换照片小贴士：</a:t>
            </a:r>
            <a:endParaRPr lang="en-US" altLang="zh-CN" sz="900" b="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9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此心形所用照片都为正方型，请在</a:t>
            </a:r>
            <a:r>
              <a:rPr lang="en-US" altLang="zh-CN" sz="9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PS</a:t>
            </a:r>
            <a:r>
              <a:rPr lang="zh-CN" altLang="en-US" sz="9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或其它软件中将您的照片裁成正方形，然后点击心形中照片右键“更改图片”替换照片。</a:t>
            </a:r>
          </a:p>
        </p:txBody>
      </p:sp>
    </p:spTree>
    <p:extLst>
      <p:ext uri="{BB962C8B-B14F-4D97-AF65-F5344CB8AC3E}">
        <p14:creationId xmlns:p14="http://schemas.microsoft.com/office/powerpoint/2010/main" val="330484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afterEffect" p14:presetBounceEnd="2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" dur="1000" fill="hold"/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" dur="1000" fill="hold"/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1" dur="1000" fill="hold"/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2" dur="1000" fill="hold"/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9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5" dur="10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6" dur="10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9" dur="1000" fill="hold"/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0" dur="1000" fill="hold"/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nodeType="withEffect" p14:presetBounceEnd="29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23" dur="1000" fill="hold"/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4" dur="1000" fill="hold"/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nodeType="withEffect" p14:presetBounceEnd="29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27" dur="1000" fill="hold"/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28" dur="1000" fill="hold"/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2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31" dur="1000" fill="hold"/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32" dur="1000" fill="hold"/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35" dur="1000" fill="hold"/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36" dur="1000" fill="hold"/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nodeType="withEffect" p14:presetBounceEnd="29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39" dur="1000" fill="hold"/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40" dur="1000" fill="hold"/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fill="hold" nodeType="withEffect" p14:presetBounceEnd="29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43" dur="1000" fill="hold"/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44" dur="1000" fill="hold"/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29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47" dur="1000" fill="hold"/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48" dur="1000" fill="hold"/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51" dur="1000" fill="hold"/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52" dur="1000" fill="hold"/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55" dur="1000" fill="hold"/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56" dur="1000" fill="hold"/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 p14:presetBounceEnd="2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59" dur="1000" fill="hold"/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60" dur="1000" fill="hold"/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 p14:presetBounceEnd="29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63" dur="1000" fill="hold"/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64" dur="1000" fill="hold"/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67" dur="10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68" dur="10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1" dur="10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72" dur="10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fill="hold" nodeType="withEffect" p14:presetBounceEnd="29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5" dur="1000" fill="hold"/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76" dur="1000" fill="hold"/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29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79" dur="1000" fill="hold"/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0" dur="1000" fill="hold"/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 p14:presetBounceEnd="29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83" dur="1000" fill="hold"/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4" dur="1000" fill="hold"/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8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8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nodeType="withEffect" p14:presetBounceEnd="29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91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92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fill="hold" nodeType="withEffect" p14:presetBounceEnd="29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95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9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nodeType="withEffect" p14:presetBounceEnd="29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9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00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 p14:presetBounceEnd="29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0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0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 p14:presetBounceEnd="29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0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0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 p14:presetBounceEnd="29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9000">
                                          <p:cBhvr additive="base">
                                            <p:cTn id="11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9000">
                                          <p:cBhvr additive="base">
                                            <p:cTn id="11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1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9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2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9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92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9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9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9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92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9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92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9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1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2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99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3" r="3108" b="17089"/>
          <a:stretch/>
        </p:blipFill>
        <p:spPr bwMode="auto">
          <a:xfrm>
            <a:off x="-114718" y="895853"/>
            <a:ext cx="4726014" cy="514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00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7" r="3109" b="14806"/>
          <a:stretch/>
        </p:blipFill>
        <p:spPr bwMode="auto">
          <a:xfrm>
            <a:off x="1753698" y="667213"/>
            <a:ext cx="4726013" cy="514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01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748" r="4122" b="20815"/>
          <a:stretch/>
        </p:blipFill>
        <p:spPr bwMode="auto">
          <a:xfrm>
            <a:off x="936719" y="851356"/>
            <a:ext cx="4726015" cy="514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1"/>
          <p:cNvPicPr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171" r="4120" b="20109"/>
          <a:stretch/>
        </p:blipFill>
        <p:spPr bwMode="auto">
          <a:xfrm>
            <a:off x="913436" y="1429346"/>
            <a:ext cx="4726013" cy="514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8" descr="双心幸福单车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31" y="2953610"/>
            <a:ext cx="4193316" cy="180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istrator\Desktop\相册png\气球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9" y="1554328"/>
            <a:ext cx="1068573" cy="114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 descr="C:\Users\Administrator\Desktop\相册png\气球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9149" y="895853"/>
            <a:ext cx="719474" cy="77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Box 80"/>
          <p:cNvSpPr txBox="1"/>
          <p:nvPr/>
        </p:nvSpPr>
        <p:spPr>
          <a:xfrm>
            <a:off x="1227156" y="1153589"/>
            <a:ext cx="2730173" cy="1304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050" b="0" dirty="0">
                <a:solidFill>
                  <a:schemeClr val="bg2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1050" b="0" dirty="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从你来到我身边的那一刻起，我的生活就开始进入另一个角色，从没如此甜蜜过。虽然生活之会有各种忧愁，而你却给我的生活带来许多快乐和幸福，从此生活中的一点一滴也因你而变得更美</a:t>
            </a:r>
            <a:r>
              <a:rPr lang="en-US" altLang="zh-CN" sz="1050" b="0" dirty="0">
                <a:solidFill>
                  <a:schemeClr val="bg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</a:t>
            </a:r>
            <a:r>
              <a:rPr lang="en-US" altLang="zh-CN" sz="1050" b="0" dirty="0">
                <a:solidFill>
                  <a:schemeClr val="bg2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…</a:t>
            </a:r>
            <a:endParaRPr lang="zh-CN" altLang="en-US" sz="1050" b="0" dirty="0">
              <a:solidFill>
                <a:schemeClr val="bg2">
                  <a:lumMod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289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154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231"/>
                            </p:stCondLst>
                            <p:childTnLst>
                              <p:par>
                                <p:cTn id="26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231"/>
                            </p:stCondLst>
                            <p:childTnLst>
                              <p:par>
                                <p:cTn id="33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231"/>
                            </p:stCondLst>
                            <p:childTnLst>
                              <p:par>
                                <p:cTn id="40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003.pn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170" y="2114320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3" name="Picture 5" descr="E:\005.pn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625" y="855694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4" name="Picture 6" descr="E:\00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992" y="860482"/>
            <a:ext cx="1240748" cy="905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5" name="Picture 7" descr="E:\021.pn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853" y="2114320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6" name="Picture 8" descr="E:\060.png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788" y="2114320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1692" y="855694"/>
            <a:ext cx="126881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8" name="Picture 10" descr="E:\030.png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852" y="3318674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9" name="Picture 11" descr="E:\070.png"/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569" y="3318674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60" name="Picture 12" descr="C:\Users\Administrator\Desktop\外国宝宝\u=499260092,1389839211&amp;fm=21&amp;gp=0.jpg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384" y="855694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62" name="Picture 14" descr="C:\Users\Administrator\Desktop\外国宝宝\u=3753810459,178630286&amp;fm=21&amp;gp=0.jpg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270" y="2114320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63" name="Picture 15" descr="C:\Users\Administrator\Desktop\外国宝宝\403a3954b319ebc44d69d4dd8226cffc1e171669.jpg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339" y="3318674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64" name="Picture 16" descr="C:\Users\Administrator\Desktop\外国宝宝\u=222155664,4036925749&amp;fm=21&amp;gp=0.jpg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130" y="860481"/>
            <a:ext cx="1240748" cy="930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7808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3957" y="1257163"/>
            <a:ext cx="2088482" cy="2993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/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584" y="667214"/>
            <a:ext cx="1483942" cy="2007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7" r="7013"/>
          <a:stretch/>
        </p:blipFill>
        <p:spPr bwMode="auto">
          <a:xfrm>
            <a:off x="6362056" y="735336"/>
            <a:ext cx="1161501" cy="1544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07"/>
          <a:stretch/>
        </p:blipFill>
        <p:spPr bwMode="auto">
          <a:xfrm>
            <a:off x="1220205" y="1205089"/>
            <a:ext cx="1156570" cy="1462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/>
        </p:spPr>
      </p:pic>
      <p:pic>
        <p:nvPicPr>
          <p:cNvPr id="7" name="Picture 5" descr="C:\Users\Administrator\Desktop\外国宝宝\u=317604615,2936873693&amp;fm=21&amp;gp=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t="14502" r="9697" b="12388"/>
          <a:stretch/>
        </p:blipFill>
        <p:spPr bwMode="auto">
          <a:xfrm>
            <a:off x="2772801" y="3672825"/>
            <a:ext cx="1225725" cy="981400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istrator\Desktop\外国宝宝\030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4" b="10561"/>
          <a:stretch/>
        </p:blipFill>
        <p:spPr bwMode="auto">
          <a:xfrm>
            <a:off x="2135230" y="2826950"/>
            <a:ext cx="960106" cy="763620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Users\Administrator\Desktop\外国宝宝\003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0" b="6335"/>
          <a:stretch/>
        </p:blipFill>
        <p:spPr bwMode="auto">
          <a:xfrm>
            <a:off x="6370595" y="2453623"/>
            <a:ext cx="1671043" cy="1248693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Users\Administrator\Desktop\外国宝宝\070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4"/>
          <a:stretch/>
        </p:blipFill>
        <p:spPr bwMode="auto">
          <a:xfrm>
            <a:off x="3197820" y="2826950"/>
            <a:ext cx="800707" cy="541168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4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756" y="5974700"/>
            <a:ext cx="1371838" cy="10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5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422453"/>
            <a:ext cx="762132" cy="5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6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432" y="6039799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57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05" y="6431979"/>
            <a:ext cx="762132" cy="5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8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322" y="6050913"/>
            <a:ext cx="1066985" cy="7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9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80" y="5734946"/>
            <a:ext cx="1066985" cy="7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0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822" y="5658733"/>
            <a:ext cx="1371838" cy="100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1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072" y="5811160"/>
            <a:ext cx="762132" cy="5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2" descr="透明心形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999" y="5963586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3" descr="透明心形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645" y="6116013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4" descr="透明心形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396" y="6116013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5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46" y="5658733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6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426" y="5963586"/>
            <a:ext cx="762132" cy="5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7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778" y="5620627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44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5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5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5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5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6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6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6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6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7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7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7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8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8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8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8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9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9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9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9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9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0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10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21600000">
                                      <p:cBhvr>
                                        <p:cTn id="10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4764" y="2050954"/>
            <a:ext cx="4786144" cy="31907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6" name="Picture 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1566" y="2940125"/>
            <a:ext cx="5018958" cy="31368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7" name="Picture 1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3110" y="3334677"/>
            <a:ext cx="4744834" cy="3163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8" name="Picture 2" descr="C:\Users\Administrator\Desktop\外国宝宝\03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558" y="3029824"/>
            <a:ext cx="1489332" cy="14893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9" name="Picture 4" descr="C:\Users\Administrator\Desktop\外国宝宝\003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" b="6344"/>
          <a:stretch/>
        </p:blipFill>
        <p:spPr bwMode="auto">
          <a:xfrm>
            <a:off x="1232245" y="2050954"/>
            <a:ext cx="1274108" cy="8891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4398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3" presetClass="exit" presetSubtype="3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3" presetClass="exit" presetSubtype="32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8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Users\Administrator\Desktop\外国宝宝\u=317604615,2936873693&amp;fm=21&amp;gp=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t="14502" r="9697" b="12388"/>
          <a:stretch/>
        </p:blipFill>
        <p:spPr bwMode="auto">
          <a:xfrm>
            <a:off x="1220205" y="2991194"/>
            <a:ext cx="1367265" cy="1094727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istrator\Desktop\外国宝宝\03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4" b="10561"/>
          <a:stretch/>
        </p:blipFill>
        <p:spPr bwMode="auto">
          <a:xfrm>
            <a:off x="2663683" y="2991195"/>
            <a:ext cx="1376411" cy="1094727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dministrator\Desktop\外国宝宝\050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8" b="6548"/>
          <a:stretch/>
        </p:blipFill>
        <p:spPr bwMode="auto">
          <a:xfrm>
            <a:off x="1220205" y="1124493"/>
            <a:ext cx="1367265" cy="1752904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Administrator\Desktop\外国宝宝\003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0" b="6335"/>
          <a:stretch/>
        </p:blipFill>
        <p:spPr bwMode="auto">
          <a:xfrm>
            <a:off x="4192521" y="1124493"/>
            <a:ext cx="3963088" cy="2961429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Administrator\Desktop\外国宝宝\07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14"/>
          <a:stretch/>
        </p:blipFill>
        <p:spPr bwMode="auto">
          <a:xfrm>
            <a:off x="2674893" y="1124493"/>
            <a:ext cx="1365201" cy="922688"/>
          </a:xfrm>
          <a:prstGeom prst="rect">
            <a:avLst/>
          </a:prstGeom>
          <a:noFill/>
          <a:ln w="15875"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happy545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830" y="1886625"/>
            <a:ext cx="1752904" cy="115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4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756" y="5974700"/>
            <a:ext cx="1371838" cy="10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5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422453"/>
            <a:ext cx="762132" cy="5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6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432" y="6039799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7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05" y="6431979"/>
            <a:ext cx="762132" cy="5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8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322" y="6050913"/>
            <a:ext cx="1066985" cy="7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59" descr="透明心形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80" y="5734946"/>
            <a:ext cx="1066985" cy="7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0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822" y="5658733"/>
            <a:ext cx="1371838" cy="100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1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072" y="5811160"/>
            <a:ext cx="762132" cy="5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2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999" y="5963586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3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645" y="6116013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4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396" y="6116013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65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46" y="5658733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66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426" y="5963586"/>
            <a:ext cx="762132" cy="5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7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778" y="5620627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2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3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3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4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4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5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5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5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5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6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6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6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6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7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7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7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7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8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8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8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8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21600000">
                                      <p:cBhvr>
                                        <p:cTn id="8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dministrator\Desktop\db17bd4b85c073df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6" r="14534" b="5679"/>
          <a:stretch/>
        </p:blipFill>
        <p:spPr bwMode="auto">
          <a:xfrm>
            <a:off x="6039665" y="1533942"/>
            <a:ext cx="2029419" cy="279150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c9256a321d5e4681a90d15639bfb83b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743" y="1897807"/>
            <a:ext cx="2655158" cy="177010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Administrator\Desktop\105739d8colcrlskl29rc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1" r="39202"/>
          <a:stretch/>
        </p:blipFill>
        <p:spPr bwMode="auto">
          <a:xfrm>
            <a:off x="1067779" y="938618"/>
            <a:ext cx="1971232" cy="272929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3203743" y="938618"/>
            <a:ext cx="2305847" cy="86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浪漫</a:t>
            </a:r>
            <a:r>
              <a:rPr lang="zh-CN" altLang="en-US" sz="3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心情</a:t>
            </a:r>
          </a:p>
        </p:txBody>
      </p:sp>
      <p:sp>
        <p:nvSpPr>
          <p:cNvPr id="14" name="矩形 13"/>
          <p:cNvSpPr/>
          <p:nvPr/>
        </p:nvSpPr>
        <p:spPr>
          <a:xfrm>
            <a:off x="4573587" y="819640"/>
            <a:ext cx="2210184" cy="461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浪漫的故事让我们怀念</a:t>
            </a:r>
          </a:p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同时也让我们向往</a:t>
            </a:r>
          </a:p>
        </p:txBody>
      </p:sp>
      <p:pic>
        <p:nvPicPr>
          <p:cNvPr id="7" name="Picture 149" descr="气泡透明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6184386" y="3106037"/>
            <a:ext cx="1645321" cy="174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0" descr="气泡透明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3027888" y="2376454"/>
            <a:ext cx="1752904" cy="194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1" descr="气泡透明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5565154" y="2192272"/>
            <a:ext cx="1005061" cy="10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2" descr="气泡透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7088624" y="1585206"/>
            <a:ext cx="1136847" cy="126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3" descr="气泡透明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1693768" y="962197"/>
            <a:ext cx="1579836" cy="167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4" descr="气泡透明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930436" y="1048280"/>
            <a:ext cx="741491" cy="82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55" descr="气泡透明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230228" y="2268485"/>
            <a:ext cx="2141909" cy="227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56" descr="气泡透明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4421955" y="1963632"/>
            <a:ext cx="741491" cy="82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21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6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65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13" y="599733"/>
            <a:ext cx="3302156" cy="425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8428">
            <a:off x="3758517" y="1265103"/>
            <a:ext cx="1577740" cy="198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943" y="667214"/>
            <a:ext cx="1628913" cy="205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1454">
            <a:off x="6315533" y="1864702"/>
            <a:ext cx="1980032" cy="257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6" r="11662"/>
          <a:stretch/>
        </p:blipFill>
        <p:spPr bwMode="auto">
          <a:xfrm>
            <a:off x="1220205" y="1276920"/>
            <a:ext cx="2210978" cy="288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SUN孙艳下载即作\清新相册模板\外国宝宝\003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" t="4508" r="39783" b="6471"/>
          <a:stretch/>
        </p:blipFill>
        <p:spPr bwMode="auto">
          <a:xfrm>
            <a:off x="5611457" y="1019703"/>
            <a:ext cx="1019888" cy="133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SUN孙艳下载即作\清新相册模板\外国宝宝\070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3"/>
          <a:stretch/>
        </p:blipFill>
        <p:spPr bwMode="auto">
          <a:xfrm rot="20384340">
            <a:off x="4066007" y="1604419"/>
            <a:ext cx="970185" cy="129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SUN孙艳下载即作\清新相册模板\外国宝宝\u=3410234319,703850578&amp;fm=21&amp;gp=0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2"/>
          <a:stretch/>
        </p:blipFill>
        <p:spPr bwMode="auto">
          <a:xfrm rot="891045">
            <a:off x="6661390" y="2235232"/>
            <a:ext cx="1296744" cy="174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istrator\Desktop\邮票边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2479">
            <a:off x="4755235" y="2818807"/>
            <a:ext cx="1368972" cy="172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SUN孙艳下载即作\清新相册模板\外国宝宝\u=324324203,1199249174&amp;fm=21&amp;gp=0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0" r="31835"/>
          <a:stretch/>
        </p:blipFill>
        <p:spPr bwMode="auto">
          <a:xfrm rot="948738">
            <a:off x="5045639" y="3120312"/>
            <a:ext cx="822782" cy="114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4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756" y="5974700"/>
            <a:ext cx="1371838" cy="10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55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422453"/>
            <a:ext cx="762132" cy="5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56" descr="透明心形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432" y="6039799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57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05" y="6431979"/>
            <a:ext cx="762132" cy="5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8" descr="透明心形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322" y="6050913"/>
            <a:ext cx="1066985" cy="7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9" descr="透明心形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80" y="5734946"/>
            <a:ext cx="1066985" cy="7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0" descr="透明心形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822" y="5658733"/>
            <a:ext cx="1371838" cy="100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61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072" y="5811160"/>
            <a:ext cx="762132" cy="5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2" descr="透明心形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999" y="5963586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3" descr="透明心形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645" y="6116013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4" descr="透明心形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396" y="6116013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5" descr="透明心形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46" y="5658733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66" descr="透明心形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426" y="5963586"/>
            <a:ext cx="762132" cy="5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67" descr="透明心形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778" y="5620627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10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5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6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6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6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7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7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7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8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8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8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8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9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9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9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9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10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10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104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10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0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1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21600000">
                                      <p:cBhvr>
                                        <p:cTn id="11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istrator\Desktop\berg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467" y="-552198"/>
            <a:ext cx="7885584" cy="3954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istrator\Desktop\清新相册模板\外国宝宝\17961491_075152459000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7" t="1" r="12508" b="6839"/>
          <a:stretch/>
        </p:blipFill>
        <p:spPr bwMode="auto">
          <a:xfrm rot="20642469">
            <a:off x="4284245" y="1271094"/>
            <a:ext cx="1336628" cy="88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istrator\Desktop\清新相册模板\外国宝宝\17961491_091315675000_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485" b="6205"/>
          <a:stretch/>
        </p:blipFill>
        <p:spPr bwMode="auto">
          <a:xfrm rot="21015849">
            <a:off x="703934" y="1928033"/>
            <a:ext cx="998154" cy="69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istrator\Desktop\清新相册模板\外国宝宝\17961491_091329110000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4"/>
          <a:stretch/>
        </p:blipFill>
        <p:spPr bwMode="auto">
          <a:xfrm rot="21094117">
            <a:off x="2315485" y="1731150"/>
            <a:ext cx="1371045" cy="96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istrator\Desktop\清新相册模板\外国宝宝\u=324324203,1199249174&amp;fm=21&amp;gp=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281">
            <a:off x="6107839" y="841972"/>
            <a:ext cx="1010168" cy="75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Administrator\Desktop\清新相册模板\外国宝宝\009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r="3119"/>
          <a:stretch/>
        </p:blipFill>
        <p:spPr bwMode="auto">
          <a:xfrm>
            <a:off x="1067779" y="3258464"/>
            <a:ext cx="1752333" cy="1285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6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197" y="3263571"/>
            <a:ext cx="1028422" cy="6427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7" name="Picture 9" descr="C:\Users\Administrator\Desktop\清新相册模板\外国宝宝\u=3504866710,2619795190&amp;fm=21&amp;gp=0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9"/>
          <a:stretch/>
        </p:blipFill>
        <p:spPr bwMode="auto">
          <a:xfrm>
            <a:off x="2973109" y="3258464"/>
            <a:ext cx="1762082" cy="1285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8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514" y="3972975"/>
            <a:ext cx="1028422" cy="563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9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065" y="3258465"/>
            <a:ext cx="1762085" cy="1285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" name="矩形 11"/>
          <p:cNvSpPr/>
          <p:nvPr/>
        </p:nvSpPr>
        <p:spPr>
          <a:xfrm>
            <a:off x="5697336" y="2275728"/>
            <a:ext cx="2305847" cy="86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时光</a:t>
            </a:r>
            <a:r>
              <a:rPr lang="zh-CN" altLang="en-US" sz="3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飞逝</a:t>
            </a:r>
          </a:p>
        </p:txBody>
      </p:sp>
      <p:sp>
        <p:nvSpPr>
          <p:cNvPr id="13" name="矩形 12"/>
          <p:cNvSpPr/>
          <p:nvPr/>
        </p:nvSpPr>
        <p:spPr>
          <a:xfrm>
            <a:off x="6957701" y="1926101"/>
            <a:ext cx="2210184" cy="646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生命中能够停留驻足</a:t>
            </a:r>
          </a:p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让你珍惜的不多</a:t>
            </a:r>
          </a:p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好好的把握现在拥有的</a:t>
            </a:r>
          </a:p>
        </p:txBody>
      </p:sp>
    </p:spTree>
    <p:extLst>
      <p:ext uri="{BB962C8B-B14F-4D97-AF65-F5344CB8AC3E}">
        <p14:creationId xmlns:p14="http://schemas.microsoft.com/office/powerpoint/2010/main" val="95482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1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1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1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1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1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1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1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100"/>
                            </p:stCondLst>
                            <p:childTnLst>
                              <p:par>
                                <p:cTn id="4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6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" r="3208"/>
          <a:stretch/>
        </p:blipFill>
        <p:spPr bwMode="auto">
          <a:xfrm>
            <a:off x="890742" y="1618243"/>
            <a:ext cx="3149353" cy="2249926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9740" y="905817"/>
            <a:ext cx="1699655" cy="2436508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70878" y="3002371"/>
            <a:ext cx="1674520" cy="1116347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7918" y="1004797"/>
            <a:ext cx="1207323" cy="1633262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901" y="2932413"/>
            <a:ext cx="819823" cy="8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754" y="3238870"/>
            <a:ext cx="1258597" cy="125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399" y="671836"/>
            <a:ext cx="941560" cy="94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 p14:presetBounceEnd="54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 p14:presetBounceEnd="54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istrator\Desktop\u=3612635401,1786431846&amp;fm=21&amp;gp=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 bwMode="auto">
          <a:xfrm>
            <a:off x="1296418" y="946943"/>
            <a:ext cx="1397887" cy="1397887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strator\Desktop\u=524324234,2397855323&amp;fm=21&amp;gp=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7" r="21867"/>
          <a:stretch/>
        </p:blipFill>
        <p:spPr bwMode="auto">
          <a:xfrm>
            <a:off x="2937916" y="946943"/>
            <a:ext cx="1446764" cy="1446764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istrator\Desktop\2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7" r="21963"/>
          <a:stretch/>
        </p:blipFill>
        <p:spPr bwMode="auto">
          <a:xfrm>
            <a:off x="4628291" y="946943"/>
            <a:ext cx="1549388" cy="1549388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r="12457"/>
          <a:stretch/>
        </p:blipFill>
        <p:spPr bwMode="auto">
          <a:xfrm>
            <a:off x="6421289" y="895631"/>
            <a:ext cx="1549918" cy="1549918"/>
          </a:xfrm>
          <a:prstGeom prst="ellipse">
            <a:avLst/>
          </a:prstGeom>
          <a:ln w="22225" cap="rnd">
            <a:solidFill>
              <a:schemeClr val="bg2">
                <a:lumMod val="50000"/>
                <a:alpha val="81000"/>
              </a:schemeClr>
            </a:solidFill>
          </a:ln>
          <a:effectLst>
            <a:reflection blurRad="6350" stA="50000" endA="300" endPos="555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清新相册模板\外国宝宝\7447430_201710615000_2.jpg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5" r="14644"/>
          <a:stretch/>
        </p:blipFill>
        <p:spPr bwMode="auto">
          <a:xfrm>
            <a:off x="3526833" y="3258463"/>
            <a:ext cx="1135165" cy="1135165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清新相册模板\外国宝宝\17961491_075152459000_2.jpg"/>
          <p:cNvPicPr>
            <a:picLocks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75" r="26062" b="6723"/>
          <a:stretch/>
        </p:blipFill>
        <p:spPr bwMode="auto">
          <a:xfrm>
            <a:off x="1124067" y="3258463"/>
            <a:ext cx="1135165" cy="1135165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Administrator\Desktop\清新相册模板\外国宝宝\17961491_091329110000_2.jpg"/>
          <p:cNvPicPr>
            <a:picLocks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2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95" r="5680" b="6100"/>
          <a:stretch/>
        </p:blipFill>
        <p:spPr bwMode="auto">
          <a:xfrm>
            <a:off x="2327883" y="3258463"/>
            <a:ext cx="1135165" cy="1135165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Administrator\Desktop\清新相册模板\外国宝宝\005.png"/>
          <p:cNvPicPr>
            <a:picLocks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717" y="3258463"/>
            <a:ext cx="1135165" cy="1135165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4872" y="3258463"/>
            <a:ext cx="1135165" cy="1135165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6657" y="3258463"/>
            <a:ext cx="1135165" cy="1135165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92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6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4950" y="1705939"/>
            <a:ext cx="2031189" cy="22343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6915" y="1113653"/>
            <a:ext cx="2343637" cy="1709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5278" y="2674255"/>
            <a:ext cx="1651193" cy="16511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102" name="Picture 6" descr="C:\Users\Administrator\Desktop\相册png\小叶子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3" y="894946"/>
            <a:ext cx="1790844" cy="177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54" descr="透明心形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756" y="5974700"/>
            <a:ext cx="1371838" cy="100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55" descr="透明心形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422453"/>
            <a:ext cx="762132" cy="5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6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432" y="6039799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57" descr="透明心形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05" y="6431979"/>
            <a:ext cx="762132" cy="5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8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322" y="6050913"/>
            <a:ext cx="1066985" cy="7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9" descr="透明心形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80" y="5734946"/>
            <a:ext cx="1066985" cy="78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60" descr="透明心形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822" y="5658733"/>
            <a:ext cx="1371838" cy="100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61" descr="透明心形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072" y="5811160"/>
            <a:ext cx="762132" cy="5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62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999" y="5963586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63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645" y="6116013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4" descr="透明心形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396" y="6116013"/>
            <a:ext cx="533493" cy="3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65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46" y="5658733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66" descr="透明心形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426" y="5963586"/>
            <a:ext cx="762132" cy="5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67" descr="透明心形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778" y="5620627"/>
            <a:ext cx="1295625" cy="95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235993">
            <a:off x="6487129" y="2084767"/>
            <a:ext cx="1621993" cy="16219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0261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2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2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31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35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3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3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21600000">
                                      <p:cBhvr>
                                        <p:cTn id="4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85185E-6 C -0.02952 -0.15154 -0.05903 -0.30339 -0.06042 -0.42963 C -0.06181 -0.55617 -0.00244 -0.64136 -0.00834 -0.75957 C -0.01424 -0.87716 -0.08646 -1.00864 -0.09584 -1.13704 C -0.10521 -1.26543 -0.0849 -1.39753 -0.06459 -1.52963 " pathEditMode="relative" ptsTypes="aaaaA">
                                      <p:cBhvr>
                                        <p:cTn id="43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3.33333E-6 4.93827E-6 C -0.04289 -0.12006 -0.08577 -0.24012 -0.08542 -0.36667 C -0.08507 -0.49321 0.00173 -0.62161 0.00208 -0.75926 C 0.00243 -0.89691 -0.07361 -1.05864 -0.08334 -1.19259 C -0.09306 -1.32654 -0.07466 -1.44475 -0.05625 -1.56296 " pathEditMode="relative" ptsTypes="aaaaA">
                                      <p:cBhvr>
                                        <p:cTn id="4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51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5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55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5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59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33333E-6 6.41975E-6 C -0.00833 -0.10215 -0.01667 -0.20432 0.00625 -0.29629 C 0.02917 -0.38827 0.11389 -0.46111 0.1375 -0.55185 C 0.16111 -0.64259 0.12257 -0.75185 0.14792 -0.84073 C 0.17326 -0.92962 0.2625 -0.97715 0.28958 -1.08518 C 0.31667 -1.1932 0.31354 -1.34104 0.31042 -1.48888 " pathEditMode="relative" ptsTypes="aaaaaA">
                                      <p:cBhvr>
                                        <p:cTn id="63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65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67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69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3.33333E-6 4.93827E-7 C -0.04757 -0.0929 -0.09514 -0.1858 -0.11875 -0.3074 C -0.14236 -0.42901 -0.15764 -0.58703 -0.14166 -0.72963 C -0.12569 -0.87222 -0.05173 -1.03024 -0.02291 -1.16296 C 0.00591 -1.29568 0.01858 -1.4108 0.03125 -1.52592 " pathEditMode="relative" ptsTypes="aaaaA">
                                      <p:cBhvr>
                                        <p:cTn id="71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73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Motion origin="layout" path="M 3.33333E-6 -6.17284E-7 C 0.03507 -0.11543 0.07014 -0.23086 0.07083 -0.32592 C 0.07153 -0.42099 0.00417 -0.48889 0.00417 -0.57068 C 0.00417 -0.65185 0.06181 -0.71852 0.07083 -0.81481 C 0.07986 -0.91142 0.06493 -1.04105 0.05833 -1.14815 C 0.05174 -1.25555 0.03576 -1.40741 0.03125 -1.45926 " pathEditMode="relative" ptsTypes="aaaaaA">
                                      <p:cBhvr>
                                        <p:cTn id="75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Rot by="21600000">
                                      <p:cBhvr>
                                        <p:cTn id="77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70_577248_aa8c9f6188996a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1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45" r="21521"/>
          <a:stretch/>
        </p:blipFill>
        <p:spPr bwMode="auto">
          <a:xfrm rot="20738144">
            <a:off x="244279" y="202200"/>
            <a:ext cx="3805851" cy="490014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0705" y="1004594"/>
            <a:ext cx="2343637" cy="16476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3427" y="2886882"/>
            <a:ext cx="1313591" cy="13135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3980" y="2877397"/>
            <a:ext cx="1290362" cy="1290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0094" y="1551477"/>
            <a:ext cx="1651193" cy="11007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927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8780" y="3581610"/>
            <a:ext cx="1370792" cy="986741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86" y="3576166"/>
            <a:ext cx="804501" cy="502812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4" name="Picture 9" descr="C:\Users\Administrator\Desktop\清新相册模板\外国宝宝\u=3504866710,2619795190&amp;fm=21&amp;gp=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9"/>
          <a:stretch/>
        </p:blipFill>
        <p:spPr bwMode="auto">
          <a:xfrm>
            <a:off x="3659256" y="3572169"/>
            <a:ext cx="1378417" cy="100562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5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605" y="4131108"/>
            <a:ext cx="804501" cy="441167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6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257" y="3572169"/>
            <a:ext cx="1378420" cy="100562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6418" y="2448848"/>
            <a:ext cx="1370792" cy="986741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8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125" y="2443402"/>
            <a:ext cx="804501" cy="502812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9" name="Picture 9" descr="C:\Users\Administrator\Desktop\清新相册模板\外国宝宝\u=3504866710,2619795190&amp;fm=21&amp;gp=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9"/>
          <a:stretch/>
        </p:blipFill>
        <p:spPr bwMode="auto">
          <a:xfrm>
            <a:off x="2786895" y="2439406"/>
            <a:ext cx="1378417" cy="100562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0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243" y="2998345"/>
            <a:ext cx="804501" cy="441167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1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895" y="2439407"/>
            <a:ext cx="1378420" cy="100562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5459" y="1256468"/>
            <a:ext cx="1370792" cy="986741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3" name="Picture 8" descr="C:\Users\Administrator\Desktop\清新相册模板\外国宝宝\u=3370305176,1409558485&amp;fm=21&amp;gp=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166" y="1251022"/>
            <a:ext cx="804501" cy="502812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4" name="Picture 9" descr="C:\Users\Administrator\Desktop\清新相册模板\外国宝宝\u=3504866710,2619795190&amp;fm=21&amp;gp=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9"/>
          <a:stretch/>
        </p:blipFill>
        <p:spPr bwMode="auto">
          <a:xfrm>
            <a:off x="4585935" y="1247026"/>
            <a:ext cx="1378417" cy="100562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5" name="Picture 10" descr="C:\Users\Administrator\Desktop\清新相册模板\外国宝宝\u=3571488133,1183976799&amp;fm=21&amp;gp=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285" y="1805965"/>
            <a:ext cx="804501" cy="441167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6" name="Picture 11" descr="C:\Users\Administrator\Desktop\清新相册模板\外国宝宝\00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936" y="1247027"/>
            <a:ext cx="1378420" cy="100562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8" name="矩形 17"/>
          <p:cNvSpPr/>
          <p:nvPr/>
        </p:nvSpPr>
        <p:spPr>
          <a:xfrm>
            <a:off x="1170257" y="1100914"/>
            <a:ext cx="2305847" cy="86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快乐</a:t>
            </a:r>
            <a:endParaRPr lang="zh-CN" altLang="en-US" sz="3001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783770" y="2720505"/>
            <a:ext cx="2210184" cy="461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愿你生活得快乐又满足</a:t>
            </a:r>
          </a:p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无忧无虑无烦恼</a:t>
            </a:r>
          </a:p>
        </p:txBody>
      </p:sp>
      <p:sp>
        <p:nvSpPr>
          <p:cNvPr id="21" name="矩形 20"/>
          <p:cNvSpPr/>
          <p:nvPr/>
        </p:nvSpPr>
        <p:spPr>
          <a:xfrm>
            <a:off x="2032372" y="1824105"/>
            <a:ext cx="1152923" cy="554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时光</a:t>
            </a:r>
          </a:p>
        </p:txBody>
      </p:sp>
    </p:spTree>
    <p:extLst>
      <p:ext uri="{BB962C8B-B14F-4D97-AF65-F5344CB8AC3E}">
        <p14:creationId xmlns:p14="http://schemas.microsoft.com/office/powerpoint/2010/main" val="86691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0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4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Administrator\Desktop\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974" y="3375495"/>
            <a:ext cx="1404437" cy="1057102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8" name="Picture 4" descr="C:\Users\Administrator\Desktop\u=2108944653,3805128841&amp;fm=21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396" y="864338"/>
            <a:ext cx="1407868" cy="1057102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9" name="Picture 5" descr="C:\Users\Administrator\Desktop\u=1497608981,1294204041&amp;fm=11&amp;gp=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39" y="801799"/>
            <a:ext cx="3584271" cy="2373689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0" name="Picture 6" descr="C:\Users\Administrator\Desktop\u=3452660107,3463590765&amp;fm=11&amp;gp=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396" y="2059353"/>
            <a:ext cx="3559866" cy="2373244"/>
          </a:xfrm>
          <a:prstGeom prst="rect">
            <a:avLst/>
          </a:prstGeom>
          <a:solidFill>
            <a:srgbClr val="FFFFFF">
              <a:shade val="85000"/>
            </a:srgbClr>
          </a:solidFill>
          <a:ln w="6032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0" name="矩形 9"/>
          <p:cNvSpPr/>
          <p:nvPr/>
        </p:nvSpPr>
        <p:spPr>
          <a:xfrm>
            <a:off x="6058870" y="1079836"/>
            <a:ext cx="2305847" cy="861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5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唯美</a:t>
            </a:r>
          </a:p>
        </p:txBody>
      </p:sp>
      <p:sp>
        <p:nvSpPr>
          <p:cNvPr id="11" name="矩形 10"/>
          <p:cNvSpPr/>
          <p:nvPr/>
        </p:nvSpPr>
        <p:spPr>
          <a:xfrm>
            <a:off x="7241050" y="972066"/>
            <a:ext cx="1152923" cy="554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001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清新</a:t>
            </a:r>
          </a:p>
        </p:txBody>
      </p:sp>
      <p:sp>
        <p:nvSpPr>
          <p:cNvPr id="12" name="矩形 11"/>
          <p:cNvSpPr/>
          <p:nvPr/>
        </p:nvSpPr>
        <p:spPr>
          <a:xfrm>
            <a:off x="1753697" y="3334677"/>
            <a:ext cx="2210184" cy="831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爱你那么深  </a:t>
            </a:r>
            <a:endParaRPr lang="en-US" altLang="zh-CN" sz="1200" b="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爱你那么真</a:t>
            </a:r>
          </a:p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真的好想这样  </a:t>
            </a:r>
            <a:endParaRPr lang="en-US" altLang="zh-CN" sz="1200" b="0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1200" b="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让这份爱永恒</a:t>
            </a:r>
          </a:p>
        </p:txBody>
      </p:sp>
    </p:spTree>
    <p:extLst>
      <p:ext uri="{BB962C8B-B14F-4D97-AF65-F5344CB8AC3E}">
        <p14:creationId xmlns:p14="http://schemas.microsoft.com/office/powerpoint/2010/main" val="56368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71434" y="0"/>
            <a:ext cx="1029162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Quadro Nuevo - Tu Vuo' Fa' L'american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420786" y="2937141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413" y="2572544"/>
            <a:ext cx="1374722" cy="25725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858" y="2572544"/>
            <a:ext cx="1366524" cy="25725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13" y="362744"/>
            <a:ext cx="9147175" cy="457294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987" y="3112491"/>
            <a:ext cx="3506787" cy="78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7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000">
        <p14:vortex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Template"/>
  <p:tag name="ISPRING_RESOURCE_PATHS_HASH_PRESENTER" val="e0a2268df4791ca4af52fc5eea4a473f44d7e3c"/>
</p:tagLst>
</file>

<file path=ppt/theme/theme1.xml><?xml version="1.0" encoding="utf-8"?>
<a:theme xmlns:a="http://schemas.openxmlformats.org/drawingml/2006/main" name="sample">
  <a:themeElements>
    <a:clrScheme name="sample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黑体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黑体" pitchFamily="49" charset="-122"/>
          </a:defRPr>
        </a:defPPr>
      </a:lstStyle>
    </a:lnDef>
  </a:objectDefaults>
  <a:extraClrSchemeLst>
    <a:extraClrScheme>
      <a:clrScheme name="sample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7117</TotalTime>
  <Words>303</Words>
  <Application>Microsoft Office PowerPoint</Application>
  <PresentationFormat>自定义</PresentationFormat>
  <Paragraphs>59</Paragraphs>
  <Slides>20</Slides>
  <Notes>20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Arial</vt:lpstr>
      <vt:lpstr>宋体</vt:lpstr>
      <vt:lpstr>黑体</vt:lpstr>
      <vt:lpstr>Wingdings</vt:lpstr>
      <vt:lpstr>Verdana</vt:lpstr>
      <vt:lpstr>楷体</vt:lpstr>
      <vt:lpstr>sample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常董</dc:creator>
  <cp:lastModifiedBy>拉普耶鲁</cp:lastModifiedBy>
  <cp:revision>711</cp:revision>
  <dcterms:created xsi:type="dcterms:W3CDTF">2004-08-26T06:30:40Z</dcterms:created>
  <dcterms:modified xsi:type="dcterms:W3CDTF">2018-04-20T06:22:27Z</dcterms:modified>
</cp:coreProperties>
</file>