
<file path=[Content_Types].xml><?xml version="1.0" encoding="utf-8"?>
<Types xmlns="http://schemas.openxmlformats.org/package/2006/content-types">
  <Default Extension="mp3" ContentType="audio/unknown"/>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9" r:id="rId5"/>
    <p:sldId id="267" r:id="rId6"/>
    <p:sldId id="265" r:id="rId7"/>
    <p:sldId id="268" r:id="rId8"/>
    <p:sldId id="287" r:id="rId9"/>
    <p:sldId id="270" r:id="rId10"/>
    <p:sldId id="271" r:id="rId11"/>
    <p:sldId id="273" r:id="rId12"/>
    <p:sldId id="274" r:id="rId13"/>
    <p:sldId id="288" r:id="rId14"/>
    <p:sldId id="275" r:id="rId15"/>
    <p:sldId id="276" r:id="rId16"/>
    <p:sldId id="278" r:id="rId17"/>
    <p:sldId id="289" r:id="rId18"/>
    <p:sldId id="279" r:id="rId19"/>
    <p:sldId id="281" r:id="rId20"/>
    <p:sldId id="280" r:id="rId21"/>
    <p:sldId id="290" r:id="rId22"/>
    <p:sldId id="283" r:id="rId23"/>
    <p:sldId id="284" r:id="rId24"/>
    <p:sldId id="286" r:id="rId25"/>
    <p:sldId id="25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6E20"/>
    <a:srgbClr val="1B3465"/>
    <a:srgbClr val="F79520"/>
    <a:srgbClr val="AA2A24"/>
    <a:srgbClr val="38A252"/>
    <a:srgbClr val="10225E"/>
    <a:srgbClr val="0C12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70" autoAdjust="0"/>
    <p:restoredTop sz="94660"/>
  </p:normalViewPr>
  <p:slideViewPr>
    <p:cSldViewPr snapToGrid="0">
      <p:cViewPr varScale="1">
        <p:scale>
          <a:sx n="108" d="100"/>
          <a:sy n="108" d="100"/>
        </p:scale>
        <p:origin x="-41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746E98-E664-49A7-8F54-31994617218F}" type="datetimeFigureOut">
              <a:rPr lang="zh-CN" altLang="en-US" smtClean="0"/>
              <a:t>2018/3/17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3FBE6-74AD-4D1D-850B-648FE5E84098}" type="slidenum">
              <a:rPr lang="zh-CN" altLang="en-US" smtClean="0"/>
              <a:t>‹#›</a:t>
            </a:fld>
            <a:endParaRPr lang="zh-CN" altLang="en-US"/>
          </a:p>
        </p:txBody>
      </p:sp>
    </p:spTree>
    <p:extLst>
      <p:ext uri="{BB962C8B-B14F-4D97-AF65-F5344CB8AC3E}">
        <p14:creationId xmlns:p14="http://schemas.microsoft.com/office/powerpoint/2010/main" val="681155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1</a:t>
            </a:fld>
            <a:endParaRPr lang="zh-CN" altLang="en-US"/>
          </a:p>
        </p:txBody>
      </p:sp>
    </p:spTree>
    <p:extLst>
      <p:ext uri="{BB962C8B-B14F-4D97-AF65-F5344CB8AC3E}">
        <p14:creationId xmlns:p14="http://schemas.microsoft.com/office/powerpoint/2010/main" val="55781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2</a:t>
            </a:fld>
            <a:endParaRPr lang="zh-CN" altLang="en-US"/>
          </a:p>
        </p:txBody>
      </p:sp>
    </p:spTree>
    <p:extLst>
      <p:ext uri="{BB962C8B-B14F-4D97-AF65-F5344CB8AC3E}">
        <p14:creationId xmlns:p14="http://schemas.microsoft.com/office/powerpoint/2010/main" val="4268895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3</a:t>
            </a:fld>
            <a:endParaRPr lang="zh-CN" altLang="en-US"/>
          </a:p>
        </p:txBody>
      </p:sp>
    </p:spTree>
    <p:extLst>
      <p:ext uri="{BB962C8B-B14F-4D97-AF65-F5344CB8AC3E}">
        <p14:creationId xmlns:p14="http://schemas.microsoft.com/office/powerpoint/2010/main" val="508916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E57C3C13-130C-4C86-A7EF-0200E0FC50AE}" type="slidenum">
              <a:rPr lang="zh-CN" altLang="en-US" smtClean="0"/>
              <a:t>4</a:t>
            </a:fld>
            <a:endParaRPr lang="zh-CN" altLang="en-US"/>
          </a:p>
        </p:txBody>
      </p:sp>
    </p:spTree>
    <p:extLst>
      <p:ext uri="{BB962C8B-B14F-4D97-AF65-F5344CB8AC3E}">
        <p14:creationId xmlns:p14="http://schemas.microsoft.com/office/powerpoint/2010/main" val="1841540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5</a:t>
            </a:fld>
            <a:endParaRPr lang="zh-CN" altLang="en-US"/>
          </a:p>
        </p:txBody>
      </p:sp>
    </p:spTree>
    <p:extLst>
      <p:ext uri="{BB962C8B-B14F-4D97-AF65-F5344CB8AC3E}">
        <p14:creationId xmlns:p14="http://schemas.microsoft.com/office/powerpoint/2010/main" val="9392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6</a:t>
            </a:fld>
            <a:endParaRPr lang="zh-CN" altLang="en-US"/>
          </a:p>
        </p:txBody>
      </p:sp>
    </p:spTree>
    <p:extLst>
      <p:ext uri="{BB962C8B-B14F-4D97-AF65-F5344CB8AC3E}">
        <p14:creationId xmlns:p14="http://schemas.microsoft.com/office/powerpoint/2010/main" val="953218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7</a:t>
            </a:fld>
            <a:endParaRPr lang="zh-CN" altLang="en-US"/>
          </a:p>
        </p:txBody>
      </p:sp>
    </p:spTree>
    <p:extLst>
      <p:ext uri="{BB962C8B-B14F-4D97-AF65-F5344CB8AC3E}">
        <p14:creationId xmlns:p14="http://schemas.microsoft.com/office/powerpoint/2010/main" val="309866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8</a:t>
            </a:fld>
            <a:endParaRPr lang="zh-CN" altLang="en-US"/>
          </a:p>
        </p:txBody>
      </p:sp>
    </p:spTree>
    <p:extLst>
      <p:ext uri="{BB962C8B-B14F-4D97-AF65-F5344CB8AC3E}">
        <p14:creationId xmlns:p14="http://schemas.microsoft.com/office/powerpoint/2010/main" val="3127414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9</a:t>
            </a:fld>
            <a:endParaRPr lang="zh-CN" altLang="en-US"/>
          </a:p>
        </p:txBody>
      </p:sp>
    </p:spTree>
    <p:extLst>
      <p:ext uri="{BB962C8B-B14F-4D97-AF65-F5344CB8AC3E}">
        <p14:creationId xmlns:p14="http://schemas.microsoft.com/office/powerpoint/2010/main" val="1865782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10</a:t>
            </a:fld>
            <a:endParaRPr lang="zh-CN" altLang="en-US"/>
          </a:p>
        </p:txBody>
      </p:sp>
    </p:spTree>
    <p:extLst>
      <p:ext uri="{BB962C8B-B14F-4D97-AF65-F5344CB8AC3E}">
        <p14:creationId xmlns:p14="http://schemas.microsoft.com/office/powerpoint/2010/main" val="1640750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11</a:t>
            </a:fld>
            <a:endParaRPr lang="zh-CN" altLang="en-US"/>
          </a:p>
        </p:txBody>
      </p:sp>
    </p:spTree>
    <p:extLst>
      <p:ext uri="{BB962C8B-B14F-4D97-AF65-F5344CB8AC3E}">
        <p14:creationId xmlns:p14="http://schemas.microsoft.com/office/powerpoint/2010/main" val="2291394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12</a:t>
            </a:fld>
            <a:endParaRPr lang="zh-CN" altLang="en-US"/>
          </a:p>
        </p:txBody>
      </p:sp>
    </p:spTree>
    <p:extLst>
      <p:ext uri="{BB962C8B-B14F-4D97-AF65-F5344CB8AC3E}">
        <p14:creationId xmlns:p14="http://schemas.microsoft.com/office/powerpoint/2010/main" val="3311410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13</a:t>
            </a:fld>
            <a:endParaRPr lang="zh-CN" altLang="en-US"/>
          </a:p>
        </p:txBody>
      </p:sp>
    </p:spTree>
    <p:extLst>
      <p:ext uri="{BB962C8B-B14F-4D97-AF65-F5344CB8AC3E}">
        <p14:creationId xmlns:p14="http://schemas.microsoft.com/office/powerpoint/2010/main" val="387514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14</a:t>
            </a:fld>
            <a:endParaRPr lang="zh-CN" altLang="en-US"/>
          </a:p>
        </p:txBody>
      </p:sp>
    </p:spTree>
    <p:extLst>
      <p:ext uri="{BB962C8B-B14F-4D97-AF65-F5344CB8AC3E}">
        <p14:creationId xmlns:p14="http://schemas.microsoft.com/office/powerpoint/2010/main" val="2395763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E57C3C13-130C-4C86-A7EF-0200E0FC50AE}" type="slidenum">
              <a:rPr lang="zh-CN" altLang="en-US" smtClean="0"/>
              <a:t>15</a:t>
            </a:fld>
            <a:endParaRPr lang="zh-CN" altLang="en-US"/>
          </a:p>
        </p:txBody>
      </p:sp>
    </p:spTree>
    <p:extLst>
      <p:ext uri="{BB962C8B-B14F-4D97-AF65-F5344CB8AC3E}">
        <p14:creationId xmlns:p14="http://schemas.microsoft.com/office/powerpoint/2010/main" val="2679138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16</a:t>
            </a:fld>
            <a:endParaRPr lang="zh-CN" altLang="en-US"/>
          </a:p>
        </p:txBody>
      </p:sp>
    </p:spTree>
    <p:extLst>
      <p:ext uri="{BB962C8B-B14F-4D97-AF65-F5344CB8AC3E}">
        <p14:creationId xmlns:p14="http://schemas.microsoft.com/office/powerpoint/2010/main" val="550038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17</a:t>
            </a:fld>
            <a:endParaRPr lang="zh-CN" altLang="en-US"/>
          </a:p>
        </p:txBody>
      </p:sp>
    </p:spTree>
    <p:extLst>
      <p:ext uri="{BB962C8B-B14F-4D97-AF65-F5344CB8AC3E}">
        <p14:creationId xmlns:p14="http://schemas.microsoft.com/office/powerpoint/2010/main" val="3489439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18</a:t>
            </a:fld>
            <a:endParaRPr lang="zh-CN" altLang="en-US"/>
          </a:p>
        </p:txBody>
      </p:sp>
    </p:spTree>
    <p:extLst>
      <p:ext uri="{BB962C8B-B14F-4D97-AF65-F5344CB8AC3E}">
        <p14:creationId xmlns:p14="http://schemas.microsoft.com/office/powerpoint/2010/main" val="4141874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19</a:t>
            </a:fld>
            <a:endParaRPr lang="zh-CN" altLang="en-US"/>
          </a:p>
        </p:txBody>
      </p:sp>
    </p:spTree>
    <p:extLst>
      <p:ext uri="{BB962C8B-B14F-4D97-AF65-F5344CB8AC3E}">
        <p14:creationId xmlns:p14="http://schemas.microsoft.com/office/powerpoint/2010/main" val="931741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20</a:t>
            </a:fld>
            <a:endParaRPr lang="zh-CN" altLang="en-US"/>
          </a:p>
        </p:txBody>
      </p:sp>
    </p:spTree>
    <p:extLst>
      <p:ext uri="{BB962C8B-B14F-4D97-AF65-F5344CB8AC3E}">
        <p14:creationId xmlns:p14="http://schemas.microsoft.com/office/powerpoint/2010/main" val="635502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21</a:t>
            </a:fld>
            <a:endParaRPr lang="zh-CN" altLang="en-US"/>
          </a:p>
        </p:txBody>
      </p:sp>
    </p:spTree>
    <p:extLst>
      <p:ext uri="{BB962C8B-B14F-4D97-AF65-F5344CB8AC3E}">
        <p14:creationId xmlns:p14="http://schemas.microsoft.com/office/powerpoint/2010/main" val="2967212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22</a:t>
            </a:fld>
            <a:endParaRPr lang="zh-CN" altLang="en-US"/>
          </a:p>
        </p:txBody>
      </p:sp>
    </p:spTree>
    <p:extLst>
      <p:ext uri="{BB962C8B-B14F-4D97-AF65-F5344CB8AC3E}">
        <p14:creationId xmlns:p14="http://schemas.microsoft.com/office/powerpoint/2010/main" val="1519095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23</a:t>
            </a:fld>
            <a:endParaRPr lang="zh-CN" altLang="en-US"/>
          </a:p>
        </p:txBody>
      </p:sp>
    </p:spTree>
    <p:extLst>
      <p:ext uri="{BB962C8B-B14F-4D97-AF65-F5344CB8AC3E}">
        <p14:creationId xmlns:p14="http://schemas.microsoft.com/office/powerpoint/2010/main" val="273936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E57C3C13-130C-4C86-A7EF-0200E0FC50AE}" type="slidenum">
              <a:rPr lang="zh-CN" altLang="en-US" smtClean="0"/>
              <a:t>24</a:t>
            </a:fld>
            <a:endParaRPr lang="zh-CN" altLang="en-US"/>
          </a:p>
        </p:txBody>
      </p:sp>
    </p:spTree>
    <p:extLst>
      <p:ext uri="{BB962C8B-B14F-4D97-AF65-F5344CB8AC3E}">
        <p14:creationId xmlns:p14="http://schemas.microsoft.com/office/powerpoint/2010/main" val="2452917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3FBE6-74AD-4D1D-850B-648FE5E84098}" type="slidenum">
              <a:rPr lang="zh-CN" altLang="en-US" smtClean="0"/>
              <a:t>25</a:t>
            </a:fld>
            <a:endParaRPr lang="zh-CN" altLang="en-US"/>
          </a:p>
        </p:txBody>
      </p:sp>
    </p:spTree>
    <p:extLst>
      <p:ext uri="{BB962C8B-B14F-4D97-AF65-F5344CB8AC3E}">
        <p14:creationId xmlns:p14="http://schemas.microsoft.com/office/powerpoint/2010/main" val="288195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A978F4-0BF3-4696-B849-75D3FFDE3AA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6AEEB94-0758-4FF2-A071-CE977923C51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2D84043D-0CD3-4718-B1B4-7BFCB159C458}"/>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xmlns="" id="{D0C4F693-04F3-4C52-A288-5664ECAC13E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98831A16-49E4-4971-AAE3-BF6B2CEBEE6A}"/>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189487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B71F72D-5EB4-4168-A2AA-ED020994244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E0663CB-509B-4E73-AE61-ABF63B918014}"/>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4C00048-101F-4772-804D-A4C6EEF95ED6}"/>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xmlns="" id="{FCA3DD99-B038-42C1-8B0A-3FC9121C374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21A61A71-44F7-485D-B877-7B3A2CBBCF55}"/>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22170977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A41434A-BE4F-4755-9970-19B673DC5E3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11341063-9AAD-4078-9689-9339DA6CD97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B1CBA-A83A-478A-BED9-E3856DE2E11E}"/>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xmlns="" id="{B7AA493E-A56A-4336-AE05-D1A04B9A90A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98BFB207-2B29-4967-B015-52BF09B2F338}"/>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359441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E6233CD-9604-484A-807D-BD097B22C82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7BDC2E0-D3E0-4B72-A347-F71BF0F9B84C}"/>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0A3C418F-74F5-456B-B780-6D3A52ECB792}"/>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AB7A14D-01DF-4A55-AB00-9AEF44CFD88B}"/>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xmlns="" id="{DE9D2328-DD68-4351-B174-AE67A4A6E72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FA6A98CD-9268-4645-A8C0-C4DB1A2E4A21}"/>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200408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D81F7F4-786A-484F-80B5-D054BC20CAD2}"/>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7475CF21-668F-4729-B784-8B9A6F0C717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B6E19880-AC1F-4A1E-83B5-7274014FCFD9}"/>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4AE9EC1-2B38-43D3-BFF2-CB1FBB729EB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199109F5-0AD1-48BD-8144-F9F1E635BF90}"/>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4C8C3F6-D169-481E-BC0A-7DD658B1300B}"/>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8" name="页脚占位符 7">
            <a:extLst>
              <a:ext uri="{FF2B5EF4-FFF2-40B4-BE49-F238E27FC236}">
                <a16:creationId xmlns:a16="http://schemas.microsoft.com/office/drawing/2014/main" xmlns="" id="{6525814E-EEA7-422C-931E-5DAE58931C0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F6ADFA3A-B647-4FC3-90C2-A00F92814B5D}"/>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3626162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321D2C7-29FC-4A40-9C88-B11CD01C6B4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BFFF7D2E-E351-4E16-B0A9-E78579271605}"/>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4" name="页脚占位符 3">
            <a:extLst>
              <a:ext uri="{FF2B5EF4-FFF2-40B4-BE49-F238E27FC236}">
                <a16:creationId xmlns:a16="http://schemas.microsoft.com/office/drawing/2014/main" xmlns="" id="{C5C63309-A550-486E-BD67-18DF0FDBE62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9749362C-DDB8-44CE-B20D-D64156FF2CFD}"/>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341444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D889078-F1D7-4803-9FC6-E6CDB623E03D}"/>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3" name="页脚占位符 2">
            <a:extLst>
              <a:ext uri="{FF2B5EF4-FFF2-40B4-BE49-F238E27FC236}">
                <a16:creationId xmlns:a16="http://schemas.microsoft.com/office/drawing/2014/main" xmlns="" id="{5EACA5FD-057E-4BB9-BC5B-BE35453AE74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7D790090-E4AF-404C-B680-04DE15921B25}"/>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328592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7A784F0-2B53-4317-A65E-22EC9A49B43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2522996-1936-4D2F-B2D7-EE6F6577785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F45F121A-EC5C-4DBC-8191-7903DEF7FEA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2837E1D-1885-40F6-B525-E79A5A85E31C}"/>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xmlns="" id="{7CA057EA-0F0C-4F55-AAA8-8FFDD2C5C47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23C2E886-C71D-4BE0-86D8-C27DF922075D}"/>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1637449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B7611C4-6251-44C3-BFCC-9D5838A9B8F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1F2B73D4-C00F-44C6-BB53-B013E181C73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xmlns="" id="{0E0F5CA0-4E4C-48A2-BD73-9212E985FF6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5F2E175-79F7-4DE3-9A77-74B04CE90DF1}"/>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xmlns="" id="{6002A006-4BB5-4A7A-8917-FF1145E191E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E24ABF4-4EC1-4F24-A794-7DF30DE8D8D8}"/>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2650291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12B40A0-D97F-4F17-8B93-1FF78BA67C8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7DCA23C-DD85-4742-BCB2-3A1F4A8528F5}"/>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C253203-1232-488E-AA4C-D0F808CCB746}"/>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xmlns="" id="{159ED2F2-9085-487D-B6CF-7EC99982A54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DF7EEC6C-D30C-41BC-84F1-CE7169F20AF6}"/>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699148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52B6385B-4702-4B92-BBF6-C363D846BBDD}"/>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5AB8551D-E2E3-43F2-8136-EA5DFA212CFD}"/>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A3F3946-3643-435C-B207-34C744C7810D}"/>
              </a:ext>
            </a:extLst>
          </p:cNvPr>
          <p:cNvSpPr>
            <a:spLocks noGrp="1"/>
          </p:cNvSpPr>
          <p:nvPr>
            <p:ph type="dt" sz="half" idx="10"/>
          </p:nvPr>
        </p:nvSpPr>
        <p:spPr>
          <a:xfrm>
            <a:off x="838200" y="6356350"/>
            <a:ext cx="2743200" cy="365125"/>
          </a:xfrm>
          <a:prstGeom prst="rect">
            <a:avLst/>
          </a:prstGeom>
        </p:spPr>
        <p:txBody>
          <a:bodyPr/>
          <a:lstStyle/>
          <a:p>
            <a:fld id="{1AA552F4-A7F4-4F2C-BDA9-14E0AEE6DEF8}"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xmlns="" id="{C640BC68-E66D-4D2D-84F2-30853DF22D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B34258D4-6B75-4D8E-800D-459962ED263D}"/>
              </a:ext>
            </a:extLst>
          </p:cNvPr>
          <p:cNvSpPr>
            <a:spLocks noGrp="1"/>
          </p:cNvSpPr>
          <p:nvPr>
            <p:ph type="sldNum" sz="quarter" idx="12"/>
          </p:nvPr>
        </p:nvSpPr>
        <p:spPr>
          <a:xfrm>
            <a:off x="8610600" y="6356350"/>
            <a:ext cx="2743200" cy="365125"/>
          </a:xfrm>
          <a:prstGeom prst="rect">
            <a:avLst/>
          </a:prstGeom>
        </p:spPr>
        <p:txBody>
          <a:bodyPr/>
          <a:lstStyle/>
          <a:p>
            <a:fld id="{4AE020F5-B849-4341-8149-B0223F892138}" type="slidenum">
              <a:rPr lang="zh-CN" altLang="en-US" smtClean="0"/>
              <a:t>‹#›</a:t>
            </a:fld>
            <a:endParaRPr lang="zh-CN" altLang="en-US"/>
          </a:p>
        </p:txBody>
      </p:sp>
    </p:spTree>
    <p:extLst>
      <p:ext uri="{BB962C8B-B14F-4D97-AF65-F5344CB8AC3E}">
        <p14:creationId xmlns:p14="http://schemas.microsoft.com/office/powerpoint/2010/main" val="3151619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603165D4-CA6A-4627-B43D-0433FD05E071}"/>
              </a:ext>
            </a:extLst>
          </p:cNvPr>
          <p:cNvSpPr/>
          <p:nvPr userDrawn="1"/>
        </p:nvSpPr>
        <p:spPr>
          <a:xfrm>
            <a:off x="0" y="0"/>
            <a:ext cx="12192000" cy="6858000"/>
          </a:xfrm>
          <a:prstGeom prst="rect">
            <a:avLst/>
          </a:prstGeom>
          <a:solidFill>
            <a:srgbClr val="F76E2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87598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png"/><Relationship Id="rId7" Type="http://schemas.openxmlformats.org/officeDocument/2006/relationships/image" Target="../media/image12.png"/><Relationship Id="rId12"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image" Target="../media/image18.svg"/><Relationship Id="rId4" Type="http://schemas.openxmlformats.org/officeDocument/2006/relationships/image" Target="../media/image5.sv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9.svg"/><Relationship Id="rId3" Type="http://schemas.openxmlformats.org/officeDocument/2006/relationships/image" Target="../media/image3.png"/><Relationship Id="rId7" Type="http://schemas.openxmlformats.org/officeDocument/2006/relationships/image" Target="../media/image28.jpeg"/><Relationship Id="rId12"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7.svg"/><Relationship Id="rId5" Type="http://schemas.openxmlformats.org/officeDocument/2006/relationships/image" Target="../media/image26.jpeg"/><Relationship Id="rId10" Type="http://schemas.openxmlformats.org/officeDocument/2006/relationships/image" Target="../media/image30.png"/><Relationship Id="rId4" Type="http://schemas.openxmlformats.org/officeDocument/2006/relationships/image" Target="../media/image5.svg"/><Relationship Id="rId9"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38.png"/><Relationship Id="rId3" Type="http://schemas.openxmlformats.org/officeDocument/2006/relationships/image" Target="../media/image3.png"/><Relationship Id="rId7" Type="http://schemas.openxmlformats.org/officeDocument/2006/relationships/image" Target="../media/image35.png"/><Relationship Id="rId12" Type="http://schemas.openxmlformats.org/officeDocument/2006/relationships/image" Target="../media/image47.svg"/><Relationship Id="rId2" Type="http://schemas.openxmlformats.org/officeDocument/2006/relationships/notesSlide" Target="../notesSlides/notesSlide22.xml"/><Relationship Id="rId16" Type="http://schemas.openxmlformats.org/officeDocument/2006/relationships/image" Target="../media/image49.svg"/><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37.png"/><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image" Target="../media/image18.svg"/><Relationship Id="rId4" Type="http://schemas.openxmlformats.org/officeDocument/2006/relationships/image" Target="../media/image5.svg"/><Relationship Id="rId9" Type="http://schemas.openxmlformats.org/officeDocument/2006/relationships/image" Target="../media/image36.png"/><Relationship Id="rId14" Type="http://schemas.openxmlformats.org/officeDocument/2006/relationships/image" Target="../media/image39.sv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png"/><Relationship Id="rId7"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5.sv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FBD94BEE-FF88-4872-A28E-86E5CD7FD247}"/>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5814" t="6136" r="5022" b="11529"/>
          <a:stretch/>
        </p:blipFill>
        <p:spPr>
          <a:xfrm>
            <a:off x="0" y="0"/>
            <a:ext cx="12192000" cy="6858000"/>
          </a:xfrm>
          <a:prstGeom prst="rect">
            <a:avLst/>
          </a:prstGeom>
        </p:spPr>
      </p:pic>
      <p:sp>
        <p:nvSpPr>
          <p:cNvPr id="16" name="矩形 15">
            <a:extLst>
              <a:ext uri="{FF2B5EF4-FFF2-40B4-BE49-F238E27FC236}">
                <a16:creationId xmlns:a16="http://schemas.microsoft.com/office/drawing/2014/main" xmlns="" id="{B4EE116B-111B-4549-9C97-3FD85EB900CC}"/>
              </a:ext>
            </a:extLst>
          </p:cNvPr>
          <p:cNvSpPr/>
          <p:nvPr/>
        </p:nvSpPr>
        <p:spPr>
          <a:xfrm>
            <a:off x="1617854" y="3604300"/>
            <a:ext cx="8956298" cy="923330"/>
          </a:xfrm>
          <a:prstGeom prst="rect">
            <a:avLst/>
          </a:prstGeom>
        </p:spPr>
        <p:txBody>
          <a:bodyPr wrap="none">
            <a:spAutoFit/>
          </a:bodyPr>
          <a:lstStyle/>
          <a:p>
            <a:pPr algn="ctr"/>
            <a:r>
              <a:rPr lang="zh-CN" altLang="en-US" sz="5400" b="1" spc="300" dirty="0">
                <a:solidFill>
                  <a:schemeClr val="bg1"/>
                </a:solidFill>
                <a:effectLst>
                  <a:outerShdw blurRad="38100" dist="38100" dir="2700000" algn="tl" rotWithShape="0">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简约科技风互联网创业策划</a:t>
            </a:r>
            <a:endParaRPr lang="zh-CN" altLang="en-US" sz="5400" b="1" dirty="0">
              <a:solidFill>
                <a:schemeClr val="bg1"/>
              </a:solidFill>
              <a:effectLst>
                <a:outerShdw blurRad="38100" dist="38100" dir="2700000" algn="tl" rotWithShape="0">
                  <a:srgbClr val="000000">
                    <a:alpha val="43137"/>
                  </a:srgbClr>
                </a:outerShdw>
              </a:effectLst>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xmlns="" id="{C3CC680A-36F7-4E39-BAC0-323F7594AEBA}"/>
              </a:ext>
            </a:extLst>
          </p:cNvPr>
          <p:cNvSpPr/>
          <p:nvPr/>
        </p:nvSpPr>
        <p:spPr>
          <a:xfrm>
            <a:off x="1762548" y="4484807"/>
            <a:ext cx="8666904"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1"/>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1"/>
              </a:solidFill>
              <a:latin typeface="Agency FB" panose="020B0503020202020204" pitchFamily="34" charset="0"/>
              <a:cs typeface="+mn-ea"/>
              <a:sym typeface="+mn-lt"/>
            </a:endParaRPr>
          </a:p>
        </p:txBody>
      </p:sp>
      <p:sp>
        <p:nvSpPr>
          <p:cNvPr id="18" name="TextBox 60">
            <a:extLst>
              <a:ext uri="{FF2B5EF4-FFF2-40B4-BE49-F238E27FC236}">
                <a16:creationId xmlns:a16="http://schemas.microsoft.com/office/drawing/2014/main" xmlns="" id="{E9D90893-1FDC-4D6E-AE81-8DCFE385B773}"/>
              </a:ext>
            </a:extLst>
          </p:cNvPr>
          <p:cNvSpPr txBox="1"/>
          <p:nvPr/>
        </p:nvSpPr>
        <p:spPr>
          <a:xfrm>
            <a:off x="3391802" y="1419087"/>
            <a:ext cx="5548998" cy="2646878"/>
          </a:xfrm>
          <a:prstGeom prst="rect">
            <a:avLst/>
          </a:prstGeom>
          <a:noFill/>
        </p:spPr>
        <p:txBody>
          <a:bodyPr wrap="square" rtlCol="0">
            <a:spAutoFit/>
          </a:bodyPr>
          <a:lstStyle/>
          <a:p>
            <a:pPr algn="dist" defTabSz="914217"/>
            <a:r>
              <a:rPr lang="en-US" sz="16600" b="1" spc="150" dirty="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rPr>
              <a:t>201X</a:t>
            </a:r>
            <a:endParaRPr lang="en-US" sz="19900" b="1" spc="150" dirty="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19" name="文本框 18">
            <a:extLst>
              <a:ext uri="{FF2B5EF4-FFF2-40B4-BE49-F238E27FC236}">
                <a16:creationId xmlns:a16="http://schemas.microsoft.com/office/drawing/2014/main" xmlns="" id="{C0419211-9082-446B-9D4E-BE1C3F7E48B0}"/>
              </a:ext>
            </a:extLst>
          </p:cNvPr>
          <p:cNvSpPr txBox="1"/>
          <p:nvPr/>
        </p:nvSpPr>
        <p:spPr>
          <a:xfrm>
            <a:off x="4218954" y="5100360"/>
            <a:ext cx="3754092" cy="338554"/>
          </a:xfrm>
          <a:prstGeom prst="rect">
            <a:avLst/>
          </a:prstGeom>
          <a:no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设计师：      部门：营销部</a:t>
            </a:r>
          </a:p>
        </p:txBody>
      </p:sp>
      <p:pic>
        <p:nvPicPr>
          <p:cNvPr id="2" name="597d44d8a623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2369" y="-1377461"/>
            <a:ext cx="609600" cy="609600"/>
          </a:xfrm>
          <a:prstGeom prst="rect">
            <a:avLst/>
          </a:prstGeom>
        </p:spPr>
      </p:pic>
    </p:spTree>
    <p:extLst>
      <p:ext uri="{BB962C8B-B14F-4D97-AF65-F5344CB8AC3E}">
        <p14:creationId xmlns:p14="http://schemas.microsoft.com/office/powerpoint/2010/main" val="980037419"/>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2"/>
                </p:tgtEl>
              </p:cMediaNode>
            </p:audio>
          </p:childTnLst>
        </p:cTn>
      </p:par>
    </p:tnLst>
    <p:bldLst>
      <p:bldP spid="16" grpId="0"/>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32515EA5-5A37-4C95-A003-940E8A26FAFD}"/>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3973" b="5740"/>
          <a:stretch/>
        </p:blipFill>
        <p:spPr>
          <a:xfrm flipH="1">
            <a:off x="-25400" y="-82832"/>
            <a:ext cx="6769100" cy="6940832"/>
          </a:xfrm>
          <a:prstGeom prst="rect">
            <a:avLst/>
          </a:prstGeom>
        </p:spPr>
      </p:pic>
      <p:sp>
        <p:nvSpPr>
          <p:cNvPr id="5" name="文本框 4">
            <a:extLst>
              <a:ext uri="{FF2B5EF4-FFF2-40B4-BE49-F238E27FC236}">
                <a16:creationId xmlns:a16="http://schemas.microsoft.com/office/drawing/2014/main" xmlns="" id="{40838E7D-253D-4CC7-A38A-DDD71F3FC1A5}"/>
              </a:ext>
            </a:extLst>
          </p:cNvPr>
          <p:cNvSpPr txBox="1"/>
          <p:nvPr/>
        </p:nvSpPr>
        <p:spPr>
          <a:xfrm>
            <a:off x="889277" y="2664309"/>
            <a:ext cx="2969062" cy="1446550"/>
          </a:xfrm>
          <a:prstGeom prst="rect">
            <a:avLst/>
          </a:prstGeom>
          <a:noFill/>
        </p:spPr>
        <p:txBody>
          <a:bodyPr vert="horz" wrap="square" rtlCol="0">
            <a:spAutoFit/>
          </a:bodyPr>
          <a:lstStyle/>
          <a:p>
            <a:r>
              <a:rPr lang="zh-CN" altLang="en-US" sz="8800" b="1" dirty="0">
                <a:solidFill>
                  <a:schemeClr val="bg1"/>
                </a:solidFill>
                <a:latin typeface="微软雅黑" panose="020B0503020204020204" pitchFamily="34" charset="-122"/>
                <a:ea typeface="微软雅黑" panose="020B0503020204020204" pitchFamily="34" charset="-122"/>
              </a:rPr>
              <a:t>目录</a:t>
            </a:r>
          </a:p>
        </p:txBody>
      </p:sp>
      <p:sp>
        <p:nvSpPr>
          <p:cNvPr id="6" name="文本框 5">
            <a:extLst>
              <a:ext uri="{FF2B5EF4-FFF2-40B4-BE49-F238E27FC236}">
                <a16:creationId xmlns:a16="http://schemas.microsoft.com/office/drawing/2014/main" xmlns="" id="{62062D0E-4087-42CB-B304-1934BB28046B}"/>
              </a:ext>
            </a:extLst>
          </p:cNvPr>
          <p:cNvSpPr txBox="1"/>
          <p:nvPr/>
        </p:nvSpPr>
        <p:spPr>
          <a:xfrm>
            <a:off x="424140" y="3956903"/>
            <a:ext cx="3517900" cy="707886"/>
          </a:xfrm>
          <a:prstGeom prst="rect">
            <a:avLst/>
          </a:prstGeom>
          <a:noFill/>
        </p:spPr>
        <p:txBody>
          <a:bodyPr vert="horz" wrap="square" rtlCol="0">
            <a:spAutoFit/>
          </a:bodyPr>
          <a:lstStyle/>
          <a:p>
            <a:pPr algn="dist"/>
            <a:r>
              <a:rPr lang="en-US" altLang="zh-CN" sz="4000" dirty="0">
                <a:solidFill>
                  <a:schemeClr val="bg1"/>
                </a:solidFill>
                <a:latin typeface="Agency FB" panose="020B0503020202020204" pitchFamily="34" charset="0"/>
              </a:rPr>
              <a:t>CONTENTS</a:t>
            </a:r>
            <a:endParaRPr lang="zh-CN" altLang="en-US" sz="4000" dirty="0">
              <a:solidFill>
                <a:schemeClr val="bg1"/>
              </a:solidFill>
              <a:latin typeface="Agency FB" panose="020B0503020202020204" pitchFamily="34" charset="0"/>
            </a:endParaRPr>
          </a:p>
        </p:txBody>
      </p:sp>
      <p:grpSp>
        <p:nvGrpSpPr>
          <p:cNvPr id="2" name="组合 1">
            <a:extLst>
              <a:ext uri="{FF2B5EF4-FFF2-40B4-BE49-F238E27FC236}">
                <a16:creationId xmlns:a16="http://schemas.microsoft.com/office/drawing/2014/main" xmlns="" id="{DB766DCC-DA2A-487D-B0CC-BF4AEE250DC6}"/>
              </a:ext>
            </a:extLst>
          </p:cNvPr>
          <p:cNvGrpSpPr/>
          <p:nvPr/>
        </p:nvGrpSpPr>
        <p:grpSpPr>
          <a:xfrm>
            <a:off x="5893153" y="756835"/>
            <a:ext cx="5685785" cy="1029193"/>
            <a:chOff x="5893153" y="756835"/>
            <a:chExt cx="5685785" cy="1029193"/>
          </a:xfrm>
        </p:grpSpPr>
        <p:sp>
          <p:nvSpPr>
            <p:cNvPr id="7" name="TextBox 143">
              <a:extLst>
                <a:ext uri="{FF2B5EF4-FFF2-40B4-BE49-F238E27FC236}">
                  <a16:creationId xmlns:a16="http://schemas.microsoft.com/office/drawing/2014/main" xmlns="" id="{6CB1A7C8-C3F2-421F-AAB1-5E8529498E3C}"/>
                </a:ext>
              </a:extLst>
            </p:cNvPr>
            <p:cNvSpPr txBox="1"/>
            <p:nvPr/>
          </p:nvSpPr>
          <p:spPr>
            <a:xfrm>
              <a:off x="6836415" y="756835"/>
              <a:ext cx="4742523" cy="1029193"/>
            </a:xfrm>
            <a:prstGeom prst="rect">
              <a:avLst/>
            </a:prstGeom>
            <a:noFill/>
          </p:spPr>
          <p:txBody>
            <a:bodyPr wrap="square" rtlCol="0">
              <a:spAutoFit/>
            </a:bodyPr>
            <a:lstStyle/>
            <a:p>
              <a:pPr>
                <a:lnSpc>
                  <a:spcPct val="15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团队情况概述</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
          <p:nvSpPr>
            <p:cNvPr id="12" name="椭圆 11">
              <a:extLst>
                <a:ext uri="{FF2B5EF4-FFF2-40B4-BE49-F238E27FC236}">
                  <a16:creationId xmlns:a16="http://schemas.microsoft.com/office/drawing/2014/main" xmlns="" id="{BFDAC123-B938-4F40-8AAE-EEE6613C4D89}"/>
                </a:ext>
              </a:extLst>
            </p:cNvPr>
            <p:cNvSpPr/>
            <p:nvPr/>
          </p:nvSpPr>
          <p:spPr>
            <a:xfrm>
              <a:off x="5893153" y="865216"/>
              <a:ext cx="660400" cy="6604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xmlns="" id="{866FB374-D530-4FE4-8F86-977577B452C5}"/>
              </a:ext>
            </a:extLst>
          </p:cNvPr>
          <p:cNvGrpSpPr/>
          <p:nvPr/>
        </p:nvGrpSpPr>
        <p:grpSpPr>
          <a:xfrm>
            <a:off x="5893153" y="1874111"/>
            <a:ext cx="5685785" cy="1029193"/>
            <a:chOff x="5893153" y="1874111"/>
            <a:chExt cx="5685785" cy="1029193"/>
          </a:xfrm>
        </p:grpSpPr>
        <p:sp>
          <p:nvSpPr>
            <p:cNvPr id="8" name="TextBox 144">
              <a:extLst>
                <a:ext uri="{FF2B5EF4-FFF2-40B4-BE49-F238E27FC236}">
                  <a16:creationId xmlns:a16="http://schemas.microsoft.com/office/drawing/2014/main" xmlns="" id="{2B151F11-3851-4F0C-B1C6-FA30D333D5C4}"/>
                </a:ext>
              </a:extLst>
            </p:cNvPr>
            <p:cNvSpPr txBox="1"/>
            <p:nvPr/>
          </p:nvSpPr>
          <p:spPr>
            <a:xfrm>
              <a:off x="6836415" y="1874111"/>
              <a:ext cx="4742523" cy="1029193"/>
            </a:xfrm>
            <a:prstGeom prst="rect">
              <a:avLst/>
            </a:prstGeom>
            <a:noFill/>
          </p:spPr>
          <p:txBody>
            <a:bodyPr wrap="square" rtlCol="0">
              <a:spAutoFit/>
            </a:bodyPr>
            <a:lstStyle/>
            <a:p>
              <a:pPr>
                <a:lnSpc>
                  <a:spcPct val="15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融资计划构思</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
          <p:nvSpPr>
            <p:cNvPr id="13" name="椭圆 12">
              <a:extLst>
                <a:ext uri="{FF2B5EF4-FFF2-40B4-BE49-F238E27FC236}">
                  <a16:creationId xmlns:a16="http://schemas.microsoft.com/office/drawing/2014/main" xmlns="" id="{2DF6B40B-C70C-4581-BD29-1CD935CCB9D2}"/>
                </a:ext>
              </a:extLst>
            </p:cNvPr>
            <p:cNvSpPr/>
            <p:nvPr/>
          </p:nvSpPr>
          <p:spPr>
            <a:xfrm>
              <a:off x="5893153" y="1958549"/>
              <a:ext cx="660400" cy="6604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a16="http://schemas.microsoft.com/office/drawing/2014/main" xmlns="" id="{C2122BAF-4C93-46F5-BA60-CE9D0553BEF3}"/>
              </a:ext>
            </a:extLst>
          </p:cNvPr>
          <p:cNvGrpSpPr/>
          <p:nvPr/>
        </p:nvGrpSpPr>
        <p:grpSpPr>
          <a:xfrm>
            <a:off x="5907937" y="2979130"/>
            <a:ext cx="5671001" cy="1029193"/>
            <a:chOff x="5907937" y="2979130"/>
            <a:chExt cx="5671001" cy="1029193"/>
          </a:xfrm>
        </p:grpSpPr>
        <p:sp>
          <p:nvSpPr>
            <p:cNvPr id="9" name="TextBox 143">
              <a:extLst>
                <a:ext uri="{FF2B5EF4-FFF2-40B4-BE49-F238E27FC236}">
                  <a16:creationId xmlns:a16="http://schemas.microsoft.com/office/drawing/2014/main" xmlns="" id="{F0101CDB-AA9D-42D2-9FC8-BC401E21FBA5}"/>
                </a:ext>
              </a:extLst>
            </p:cNvPr>
            <p:cNvSpPr txBox="1"/>
            <p:nvPr/>
          </p:nvSpPr>
          <p:spPr>
            <a:xfrm>
              <a:off x="6836415" y="2979130"/>
              <a:ext cx="4742523" cy="1029193"/>
            </a:xfrm>
            <a:prstGeom prst="rect">
              <a:avLst/>
            </a:prstGeom>
            <a:noFill/>
          </p:spPr>
          <p:txBody>
            <a:bodyPr wrap="square" rtlCol="0">
              <a:spAutoFit/>
            </a:bodyPr>
            <a:lstStyle/>
            <a:p>
              <a:pPr>
                <a:lnSpc>
                  <a:spcPct val="15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项目详情分析</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
          <p:nvSpPr>
            <p:cNvPr id="14" name="椭圆 13">
              <a:extLst>
                <a:ext uri="{FF2B5EF4-FFF2-40B4-BE49-F238E27FC236}">
                  <a16:creationId xmlns:a16="http://schemas.microsoft.com/office/drawing/2014/main" xmlns="" id="{AF07019B-5F1E-44D8-A52B-53948FE4F94D}"/>
                </a:ext>
              </a:extLst>
            </p:cNvPr>
            <p:cNvSpPr/>
            <p:nvPr/>
          </p:nvSpPr>
          <p:spPr>
            <a:xfrm>
              <a:off x="5907937" y="3051882"/>
              <a:ext cx="660400" cy="6604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a16="http://schemas.microsoft.com/office/drawing/2014/main" xmlns="" id="{59CA777A-5D7D-44F5-9872-F59AB64D48F5}"/>
              </a:ext>
            </a:extLst>
          </p:cNvPr>
          <p:cNvGrpSpPr/>
          <p:nvPr/>
        </p:nvGrpSpPr>
        <p:grpSpPr>
          <a:xfrm>
            <a:off x="5907937" y="4054649"/>
            <a:ext cx="5671001" cy="1029193"/>
            <a:chOff x="5907937" y="4054649"/>
            <a:chExt cx="5671001" cy="1029193"/>
          </a:xfrm>
        </p:grpSpPr>
        <p:sp>
          <p:nvSpPr>
            <p:cNvPr id="10" name="TextBox 143">
              <a:extLst>
                <a:ext uri="{FF2B5EF4-FFF2-40B4-BE49-F238E27FC236}">
                  <a16:creationId xmlns:a16="http://schemas.microsoft.com/office/drawing/2014/main" xmlns="" id="{8C7A02D0-CF81-452A-BAFE-D2A3573CF85A}"/>
                </a:ext>
              </a:extLst>
            </p:cNvPr>
            <p:cNvSpPr txBox="1"/>
            <p:nvPr/>
          </p:nvSpPr>
          <p:spPr>
            <a:xfrm>
              <a:off x="6836415" y="4054649"/>
              <a:ext cx="4742523" cy="1029193"/>
            </a:xfrm>
            <a:prstGeom prst="rect">
              <a:avLst/>
            </a:prstGeom>
            <a:noFill/>
          </p:spPr>
          <p:txBody>
            <a:bodyPr wrap="square" rtlCol="0">
              <a:spAutoFit/>
            </a:bodyPr>
            <a:lstStyle/>
            <a:p>
              <a:pPr>
                <a:lnSpc>
                  <a:spcPct val="15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市场以及营销</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
          <p:nvSpPr>
            <p:cNvPr id="15" name="椭圆 14">
              <a:extLst>
                <a:ext uri="{FF2B5EF4-FFF2-40B4-BE49-F238E27FC236}">
                  <a16:creationId xmlns:a16="http://schemas.microsoft.com/office/drawing/2014/main" xmlns="" id="{CFF14B2B-09E5-4714-8745-B35758585549}"/>
                </a:ext>
              </a:extLst>
            </p:cNvPr>
            <p:cNvSpPr/>
            <p:nvPr/>
          </p:nvSpPr>
          <p:spPr>
            <a:xfrm>
              <a:off x="5907937" y="4145215"/>
              <a:ext cx="660400" cy="6604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a16="http://schemas.microsoft.com/office/drawing/2014/main" xmlns="" id="{D0A8DCFC-F9AA-4E3C-952F-8F6A4A1B16D9}"/>
              </a:ext>
            </a:extLst>
          </p:cNvPr>
          <p:cNvGrpSpPr/>
          <p:nvPr/>
        </p:nvGrpSpPr>
        <p:grpSpPr>
          <a:xfrm>
            <a:off x="5893153" y="5127510"/>
            <a:ext cx="5685785" cy="1061829"/>
            <a:chOff x="5893153" y="5127510"/>
            <a:chExt cx="5685785" cy="1061829"/>
          </a:xfrm>
        </p:grpSpPr>
        <p:sp>
          <p:nvSpPr>
            <p:cNvPr id="11" name="TextBox 143">
              <a:extLst>
                <a:ext uri="{FF2B5EF4-FFF2-40B4-BE49-F238E27FC236}">
                  <a16:creationId xmlns:a16="http://schemas.microsoft.com/office/drawing/2014/main" xmlns="" id="{0AFA8DB6-7AA6-4570-BDB4-EA581A733B22}"/>
                </a:ext>
              </a:extLst>
            </p:cNvPr>
            <p:cNvSpPr txBox="1"/>
            <p:nvPr/>
          </p:nvSpPr>
          <p:spPr>
            <a:xfrm>
              <a:off x="6836415" y="5127510"/>
              <a:ext cx="4742523" cy="1061829"/>
            </a:xfrm>
            <a:prstGeom prst="rect">
              <a:avLst/>
            </a:prstGeom>
            <a:noFill/>
          </p:spPr>
          <p:txBody>
            <a:bodyPr wrap="square" rtlCol="0">
              <a:spAutoFit/>
            </a:bodyPr>
            <a:lstStyle/>
            <a:p>
              <a:pPr>
                <a:lnSpc>
                  <a:spcPct val="150000"/>
                </a:lnSpc>
              </a:pPr>
              <a:r>
                <a:rPr lang="zh-CN" altLang="en-US" dirty="0">
                  <a:solidFill>
                    <a:schemeClr val="bg2">
                      <a:lumMod val="25000"/>
                    </a:schemeClr>
                  </a:solidFill>
                  <a:latin typeface="微软雅黑" panose="020B0503020204020204" pitchFamily="34" charset="-122"/>
                  <a:ea typeface="微软雅黑" panose="020B0503020204020204" pitchFamily="34" charset="-122"/>
                </a:rPr>
                <a:t>后期预期计划</a:t>
              </a:r>
              <a:endParaRPr lang="en-US" altLang="zh-CN"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
          <p:nvSpPr>
            <p:cNvPr id="16" name="椭圆 15">
              <a:extLst>
                <a:ext uri="{FF2B5EF4-FFF2-40B4-BE49-F238E27FC236}">
                  <a16:creationId xmlns:a16="http://schemas.microsoft.com/office/drawing/2014/main" xmlns="" id="{A1BB817C-BA92-43EA-BD92-B0A40B810165}"/>
                </a:ext>
              </a:extLst>
            </p:cNvPr>
            <p:cNvSpPr/>
            <p:nvPr/>
          </p:nvSpPr>
          <p:spPr>
            <a:xfrm>
              <a:off x="5893153" y="5238549"/>
              <a:ext cx="660400" cy="6604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5</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8519967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4980283D-8F01-4D3D-B84E-47F0213047C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50800"/>
            <a:ext cx="4038600" cy="6940832"/>
          </a:xfrm>
          <a:prstGeom prst="rect">
            <a:avLst/>
          </a:prstGeom>
        </p:spPr>
      </p:pic>
      <p:pic>
        <p:nvPicPr>
          <p:cNvPr id="5" name="图形 4">
            <a:extLst>
              <a:ext uri="{FF2B5EF4-FFF2-40B4-BE49-F238E27FC236}">
                <a16:creationId xmlns:a16="http://schemas.microsoft.com/office/drawing/2014/main" xmlns="" id="{3141C546-1449-4432-8623-2A687AD502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50800"/>
            <a:ext cx="4038600" cy="6940832"/>
          </a:xfrm>
          <a:prstGeom prst="rect">
            <a:avLst/>
          </a:prstGeom>
        </p:spPr>
      </p:pic>
      <p:grpSp>
        <p:nvGrpSpPr>
          <p:cNvPr id="8" name="组合 7">
            <a:extLst>
              <a:ext uri="{FF2B5EF4-FFF2-40B4-BE49-F238E27FC236}">
                <a16:creationId xmlns:a16="http://schemas.microsoft.com/office/drawing/2014/main" xmlns="" id="{C7C2621A-524B-4491-8FCF-853EAD7CD10D}"/>
              </a:ext>
            </a:extLst>
          </p:cNvPr>
          <p:cNvGrpSpPr/>
          <p:nvPr/>
        </p:nvGrpSpPr>
        <p:grpSpPr>
          <a:xfrm>
            <a:off x="4914900" y="1701800"/>
            <a:ext cx="2362200" cy="2362200"/>
            <a:chOff x="4914900" y="2247900"/>
            <a:chExt cx="2362200" cy="2362200"/>
          </a:xfrm>
        </p:grpSpPr>
        <p:sp>
          <p:nvSpPr>
            <p:cNvPr id="6" name="椭圆 5">
              <a:extLst>
                <a:ext uri="{FF2B5EF4-FFF2-40B4-BE49-F238E27FC236}">
                  <a16:creationId xmlns:a16="http://schemas.microsoft.com/office/drawing/2014/main" xmlns="" id="{BF611C1D-2078-4BA6-A67B-9BBA2E4608B8}"/>
                </a:ext>
              </a:extLst>
            </p:cNvPr>
            <p:cNvSpPr/>
            <p:nvPr/>
          </p:nvSpPr>
          <p:spPr>
            <a:xfrm>
              <a:off x="4914900" y="2247900"/>
              <a:ext cx="2362200" cy="2362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4092CBCE-3DD6-4A87-92DF-F7D93DF7B95D}"/>
                </a:ext>
              </a:extLst>
            </p:cNvPr>
            <p:cNvSpPr txBox="1"/>
            <p:nvPr/>
          </p:nvSpPr>
          <p:spPr>
            <a:xfrm>
              <a:off x="5312297" y="2634786"/>
              <a:ext cx="1627369" cy="1569660"/>
            </a:xfrm>
            <a:prstGeom prst="rect">
              <a:avLst/>
            </a:prstGeom>
            <a:noFill/>
          </p:spPr>
          <p:txBody>
            <a:bodyPr wrap="non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01</a:t>
              </a:r>
              <a:endParaRPr lang="zh-CN" altLang="en-US" sz="9600" dirty="0">
                <a:solidFill>
                  <a:schemeClr val="bg1"/>
                </a:solidFill>
                <a:latin typeface="微软雅黑" panose="020B0503020204020204" pitchFamily="34" charset="-122"/>
                <a:ea typeface="微软雅黑" panose="020B0503020204020204" pitchFamily="34" charset="-122"/>
              </a:endParaRPr>
            </a:p>
          </p:txBody>
        </p:sp>
      </p:grpSp>
      <p:sp>
        <p:nvSpPr>
          <p:cNvPr id="9" name="矩形 15">
            <a:extLst>
              <a:ext uri="{FF2B5EF4-FFF2-40B4-BE49-F238E27FC236}">
                <a16:creationId xmlns:a16="http://schemas.microsoft.com/office/drawing/2014/main" xmlns="" id="{4F05463D-01F1-4982-84A5-EFC093DF1651}"/>
              </a:ext>
            </a:extLst>
          </p:cNvPr>
          <p:cNvSpPr>
            <a:spLocks noChangeArrowheads="1"/>
          </p:cNvSpPr>
          <p:nvPr/>
        </p:nvSpPr>
        <p:spPr bwMode="auto">
          <a:xfrm>
            <a:off x="5230751" y="4064000"/>
            <a:ext cx="1985159" cy="557973"/>
          </a:xfrm>
          <a:prstGeom prst="rect">
            <a:avLst/>
          </a:prstGeom>
          <a:noFill/>
          <a:ln w="9525">
            <a:noFill/>
            <a:miter lim="800000"/>
            <a:headEnd/>
            <a:tailEnd/>
          </a:ln>
        </p:spPr>
        <p:txBody>
          <a:bodyPr wrap="none" lIns="68580" tIns="34290" rIns="68580" bIns="34290">
            <a:spAutoFit/>
          </a:bodyPr>
          <a:lstStyle/>
          <a:p>
            <a:pPr>
              <a:lnSpc>
                <a:spcPct val="150000"/>
              </a:lnSpc>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团队情况概述</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0" name="矩形 18">
            <a:extLst>
              <a:ext uri="{FF2B5EF4-FFF2-40B4-BE49-F238E27FC236}">
                <a16:creationId xmlns:a16="http://schemas.microsoft.com/office/drawing/2014/main" xmlns="" id="{44E36475-0752-4BAC-AA18-52B5153CD79E}"/>
              </a:ext>
            </a:extLst>
          </p:cNvPr>
          <p:cNvSpPr>
            <a:spLocks noChangeArrowheads="1"/>
          </p:cNvSpPr>
          <p:nvPr/>
        </p:nvSpPr>
        <p:spPr bwMode="auto">
          <a:xfrm>
            <a:off x="3904654" y="4731324"/>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955687587"/>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5" name="Shape 451"/>
          <p:cNvSpPr/>
          <p:nvPr/>
        </p:nvSpPr>
        <p:spPr>
          <a:xfrm flipH="1">
            <a:off x="3178098" y="3508452"/>
            <a:ext cx="18836" cy="3148826"/>
          </a:xfrm>
          <a:prstGeom prst="line">
            <a:avLst/>
          </a:prstGeom>
          <a:ln w="63500">
            <a:gradFill>
              <a:gsLst>
                <a:gs pos="0">
                  <a:srgbClr val="F8D690"/>
                </a:gs>
                <a:gs pos="100000">
                  <a:srgbClr val="F5918D"/>
                </a:gs>
              </a:gsLst>
              <a:lin ang="5400000" scaled="1"/>
            </a:gradFill>
            <a:miter lim="400000"/>
          </a:ln>
        </p:spPr>
        <p:txBody>
          <a:bodyPr lIns="0" tIns="0" rIns="0" bIns="0" anchor="ctr"/>
          <a:lstStyle/>
          <a:p>
            <a:pPr marL="0" marR="0" lvl="0" indent="0" defTabSz="228600" eaLnBrk="1" fontAlgn="auto" latinLnBrk="0" hangingPunct="1">
              <a:lnSpc>
                <a:spcPct val="100000"/>
              </a:lnSpc>
              <a:spcBef>
                <a:spcPts val="0"/>
              </a:spcBef>
              <a:spcAft>
                <a:spcPts val="0"/>
              </a:spcAft>
              <a:buClrTx/>
              <a:buSzTx/>
              <a:buFontTx/>
              <a:buNone/>
              <a:tabLst/>
              <a:defRPr sz="1200">
                <a:latin typeface="Helvetica"/>
                <a:ea typeface="Helvetica"/>
                <a:cs typeface="Helvetica"/>
                <a:sym typeface="Helvetica"/>
              </a:defRPr>
            </a:pPr>
            <a:endParaRPr kumimoji="0" sz="600" b="0" i="0" u="none" strike="noStrike" kern="0" cap="none" spc="0" normalizeH="0" baseline="0" noProof="0" dirty="0">
              <a:ln>
                <a:noFill/>
              </a:ln>
              <a:solidFill>
                <a:schemeClr val="bg1"/>
              </a:solidFill>
              <a:effectLst/>
              <a:uLnTx/>
              <a:uFillTx/>
              <a:latin typeface="Helvetica"/>
              <a:ea typeface="Helvetica"/>
              <a:cs typeface="Helvetica"/>
              <a:sym typeface="Helvetica"/>
            </a:endParaRPr>
          </a:p>
        </p:txBody>
      </p:sp>
      <p:sp>
        <p:nvSpPr>
          <p:cNvPr id="76" name="Shape 460"/>
          <p:cNvSpPr/>
          <p:nvPr/>
        </p:nvSpPr>
        <p:spPr>
          <a:xfrm>
            <a:off x="4720537" y="1470539"/>
            <a:ext cx="541815" cy="6976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25400" tIns="25400" rIns="25400" bIns="25400" numCol="1" anchor="ctr">
            <a:spAutoFit/>
          </a:bodyPr>
          <a:lstStyle/>
          <a:p>
            <a:pPr defTabSz="412750">
              <a:defRPr sz="1800"/>
            </a:pPr>
            <a:r>
              <a:rPr kern="0" dirty="0">
                <a:solidFill>
                  <a:srgbClr val="F79520"/>
                </a:solidFill>
                <a:latin typeface="Agency FB" panose="020B0503020202020204" pitchFamily="34" charset="0"/>
                <a:ea typeface="OpenSans-CondensedLight"/>
                <a:cs typeface="OpenSans-CondensedLight"/>
                <a:sym typeface="OpenSans-CondensedLight"/>
              </a:rPr>
              <a:t>JUNE</a:t>
            </a:r>
          </a:p>
          <a:p>
            <a:pPr defTabSz="412750">
              <a:defRPr sz="1800"/>
            </a:pPr>
            <a:r>
              <a:rPr sz="2400" b="1" kern="0" dirty="0">
                <a:solidFill>
                  <a:srgbClr val="F79520"/>
                </a:solidFill>
                <a:latin typeface="Agency FB" panose="020B0503020202020204" pitchFamily="34" charset="0"/>
                <a:ea typeface="OpenSans-CondensedLight"/>
                <a:cs typeface="OpenSans-CondensedLight"/>
                <a:sym typeface="OpenSans-CondensedLight"/>
              </a:rPr>
              <a:t>1997</a:t>
            </a:r>
          </a:p>
        </p:txBody>
      </p:sp>
      <p:sp>
        <p:nvSpPr>
          <p:cNvPr id="77" name="Shape 461"/>
          <p:cNvSpPr/>
          <p:nvPr/>
        </p:nvSpPr>
        <p:spPr>
          <a:xfrm>
            <a:off x="2156851" y="4675232"/>
            <a:ext cx="376706" cy="46679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25400" tIns="25400" rIns="25400" bIns="25400" numCol="1" anchor="ctr">
            <a:spAutoFit/>
          </a:bodyPr>
          <a:lstStyle/>
          <a:p>
            <a:pPr algn="r" defTabSz="412750">
              <a:defRPr sz="1800"/>
            </a:pPr>
            <a:r>
              <a:rPr sz="1100" kern="0" dirty="0">
                <a:solidFill>
                  <a:srgbClr val="F79520"/>
                </a:solidFill>
                <a:latin typeface="Agency FB" panose="020B0503020202020204" pitchFamily="34" charset="0"/>
                <a:ea typeface="OpenSans-CondensedLight"/>
                <a:cs typeface="OpenSans-CondensedLight"/>
                <a:sym typeface="OpenSans-CondensedLight"/>
              </a:rPr>
              <a:t>DEC</a:t>
            </a:r>
          </a:p>
          <a:p>
            <a:pPr algn="r" defTabSz="412750">
              <a:defRPr sz="1800"/>
            </a:pPr>
            <a:r>
              <a:rPr sz="1600" b="1" kern="0" dirty="0">
                <a:solidFill>
                  <a:srgbClr val="F79520"/>
                </a:solidFill>
                <a:latin typeface="Agency FB" panose="020B0503020202020204" pitchFamily="34" charset="0"/>
                <a:ea typeface="OpenSans-CondensedLight"/>
                <a:cs typeface="OpenSans-CondensedLight"/>
                <a:sym typeface="OpenSans-CondensedLight"/>
              </a:rPr>
              <a:t>1997</a:t>
            </a:r>
          </a:p>
        </p:txBody>
      </p:sp>
      <p:sp>
        <p:nvSpPr>
          <p:cNvPr id="79" name="Shape 458"/>
          <p:cNvSpPr/>
          <p:nvPr/>
        </p:nvSpPr>
        <p:spPr>
          <a:xfrm>
            <a:off x="7403436" y="1232822"/>
            <a:ext cx="3651251" cy="449162"/>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defTabSz="412750">
              <a:lnSpc>
                <a:spcPct val="70000"/>
              </a:lnSpc>
              <a:defRPr sz="1800"/>
            </a:pPr>
            <a:r>
              <a:rPr lang="zh-CN" altLang="en-US" sz="3600" b="1" kern="0" dirty="0">
                <a:gradFill>
                  <a:gsLst>
                    <a:gs pos="0">
                      <a:srgbClr val="19B3AF"/>
                    </a:gs>
                    <a:gs pos="100000">
                      <a:srgbClr val="67DD8F"/>
                    </a:gs>
                  </a:gsLst>
                  <a:lin ang="5400000" scaled="1"/>
                </a:gradFill>
                <a:latin typeface="Agency FB" panose="020B0503020202020204" pitchFamily="34" charset="0"/>
                <a:ea typeface="Open Sans Light"/>
                <a:cs typeface="Open Sans Light"/>
                <a:sym typeface="Open Sans Light"/>
              </a:rPr>
              <a:t>关于我们</a:t>
            </a:r>
            <a:endParaRPr sz="3600" b="1" kern="0" dirty="0">
              <a:gradFill>
                <a:gsLst>
                  <a:gs pos="0">
                    <a:srgbClr val="19B3AF"/>
                  </a:gs>
                  <a:gs pos="100000">
                    <a:srgbClr val="67DD8F"/>
                  </a:gs>
                </a:gsLst>
                <a:lin ang="5400000" scaled="1"/>
              </a:gradFill>
              <a:latin typeface="Agency FB" panose="020B0503020202020204" pitchFamily="34" charset="0"/>
              <a:ea typeface="Open Sans Light"/>
              <a:cs typeface="Open Sans Light"/>
              <a:sym typeface="Open Sans Light"/>
            </a:endParaRPr>
          </a:p>
        </p:txBody>
      </p:sp>
      <p:sp>
        <p:nvSpPr>
          <p:cNvPr id="80" name="Shape 459"/>
          <p:cNvSpPr/>
          <p:nvPr/>
        </p:nvSpPr>
        <p:spPr>
          <a:xfrm>
            <a:off x="7403213" y="2007144"/>
            <a:ext cx="3651251" cy="297517"/>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3200">
                <a:solidFill>
                  <a:srgbClr val="8CD4C4"/>
                </a:solidFill>
                <a:latin typeface="Open Sans"/>
                <a:ea typeface="Open Sans"/>
                <a:cs typeface="Open Sans"/>
                <a:sym typeface="Open Sans"/>
              </a:defRPr>
            </a:lvl1pPr>
          </a:lstStyle>
          <a:p>
            <a:pPr marL="0" marR="0" lvl="0" indent="0" algn="l" defTabSz="412750" eaLnBrk="1" fontAlgn="auto" latinLnBrk="0" hangingPunct="1">
              <a:lnSpc>
                <a:spcPct val="100000"/>
              </a:lnSpc>
              <a:spcBef>
                <a:spcPts val="0"/>
              </a:spcBef>
              <a:spcAft>
                <a:spcPts val="0"/>
              </a:spcAft>
              <a:buClrTx/>
              <a:buSzTx/>
              <a:buFontTx/>
              <a:buNone/>
              <a:tabLst/>
              <a:defRPr sz="1800">
                <a:solidFill>
                  <a:srgbClr val="000000"/>
                </a:solidFill>
              </a:defRPr>
            </a:pPr>
            <a:r>
              <a:rPr kumimoji="0" sz="1600" b="0" i="0" u="none" strike="noStrike" kern="0" cap="none" spc="0" normalizeH="0" baseline="0" noProof="0" dirty="0">
                <a:ln>
                  <a:noFill/>
                </a:ln>
                <a:solidFill>
                  <a:srgbClr val="F76E20"/>
                </a:solidFill>
                <a:effectLst/>
                <a:uLnTx/>
                <a:uFillTx/>
                <a:latin typeface="Agency FB" panose="020B0503020202020204" pitchFamily="34" charset="0"/>
                <a:sym typeface="Open Sans"/>
              </a:rPr>
              <a:t>Serve with heart, no matter what</a:t>
            </a:r>
          </a:p>
        </p:txBody>
      </p:sp>
      <p:sp>
        <p:nvSpPr>
          <p:cNvPr id="81" name="Shape 463"/>
          <p:cNvSpPr/>
          <p:nvPr/>
        </p:nvSpPr>
        <p:spPr>
          <a:xfrm>
            <a:off x="7400633" y="2496981"/>
            <a:ext cx="3651251" cy="10033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defRPr sz="2400" b="1">
                <a:solidFill>
                  <a:srgbClr val="FFFFFF"/>
                </a:solidFill>
                <a:latin typeface="Open Sans"/>
                <a:ea typeface="Open Sans"/>
                <a:cs typeface="Open Sans"/>
                <a:sym typeface="Open Sans"/>
              </a:defRPr>
            </a:lvl1pPr>
          </a:lstStyle>
          <a:p>
            <a:pPr marL="0" marR="0" lvl="0" indent="0" algn="l" defTabSz="412750" eaLnBrk="1" fontAlgn="auto" latinLnBrk="0" hangingPunct="1">
              <a:lnSpc>
                <a:spcPct val="150000"/>
              </a:lnSpc>
              <a:spcBef>
                <a:spcPts val="0"/>
              </a:spcBef>
              <a:spcAft>
                <a:spcPts val="0"/>
              </a:spcAft>
              <a:buClrTx/>
              <a:buSzTx/>
              <a:buFontTx/>
              <a:buNone/>
              <a:tabLst/>
              <a:defRPr sz="1800" b="0">
                <a:solidFill>
                  <a:srgbClr val="000000"/>
                </a:solidFill>
              </a:defRPr>
            </a:pPr>
            <a:r>
              <a:rPr kumimoji="0" sz="1200" b="0" i="0" u="none" strike="noStrike" kern="0" cap="none" spc="0" normalizeH="0" baseline="0" noProof="0">
                <a:ln>
                  <a:noFill/>
                </a:ln>
                <a:solidFill>
                  <a:srgbClr val="F76E20"/>
                </a:solidFill>
                <a:effectLst/>
                <a:uLnTx/>
                <a:uFillTx/>
                <a:latin typeface="Agency FB" panose="020B0503020202020204" pitchFamily="34" charset="0"/>
                <a:sym typeface="Open Sans"/>
              </a:rPr>
              <a:t>Maecenas faucibus mollis interdum. Etiam porta sem malesuada magna mollis euismod. Vestibulum id ligula porta felis euismod semper. Nullam quis risus eget urna mollis ornare vel eu leo. </a:t>
            </a:r>
          </a:p>
        </p:txBody>
      </p:sp>
      <p:sp>
        <p:nvSpPr>
          <p:cNvPr id="82" name="Shape 464"/>
          <p:cNvSpPr/>
          <p:nvPr/>
        </p:nvSpPr>
        <p:spPr>
          <a:xfrm>
            <a:off x="7400633" y="3692602"/>
            <a:ext cx="3651250" cy="2413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defTabSz="412750">
              <a:lnSpc>
                <a:spcPct val="150000"/>
              </a:lnSpc>
              <a:defRPr sz="1800"/>
            </a:pPr>
            <a:r>
              <a:rPr sz="1100" kern="0" dirty="0">
                <a:solidFill>
                  <a:srgbClr val="F76E20"/>
                </a:solidFill>
                <a:latin typeface="Agency FB" panose="020B0503020202020204" pitchFamily="34" charset="0"/>
                <a:ea typeface="Open Sans"/>
                <a:cs typeface="Open Sans"/>
                <a:sym typeface="Open Sans"/>
              </a:rPr>
              <a:t>Maecenas </a:t>
            </a:r>
            <a:r>
              <a:rPr sz="1100" kern="0" dirty="0" err="1">
                <a:solidFill>
                  <a:srgbClr val="F76E20"/>
                </a:solidFill>
                <a:latin typeface="Agency FB" panose="020B0503020202020204" pitchFamily="34" charset="0"/>
                <a:ea typeface="Open Sans"/>
                <a:cs typeface="Open Sans"/>
                <a:sym typeface="Open Sans"/>
              </a:rPr>
              <a:t>faucibus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interdum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Etiam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porta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sem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malesuada</a:t>
            </a:r>
            <a:r>
              <a:rPr sz="1100" kern="0" dirty="0">
                <a:solidFill>
                  <a:srgbClr val="F76E20"/>
                </a:solidFill>
                <a:latin typeface="Agency FB" panose="020B0503020202020204" pitchFamily="34" charset="0"/>
                <a:ea typeface="Open Sans"/>
                <a:cs typeface="Open Sans"/>
                <a:sym typeface="Open Sans"/>
              </a:rPr>
              <a:t> magna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euismod</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Vestibulum</a:t>
            </a:r>
            <a:r>
              <a:rPr sz="1100" kern="0" dirty="0">
                <a:solidFill>
                  <a:srgbClr val="F76E20"/>
                </a:solidFill>
                <a:latin typeface="Agency FB" panose="020B0503020202020204" pitchFamily="34" charset="0"/>
                <a:ea typeface="Open Sans"/>
                <a:cs typeface="Open Sans"/>
                <a:sym typeface="Open Sans"/>
              </a:rPr>
              <a:t> id ligula </a:t>
            </a:r>
            <a:r>
              <a:rPr sz="1100" kern="0" dirty="0" err="1">
                <a:solidFill>
                  <a:srgbClr val="F76E20"/>
                </a:solidFill>
                <a:latin typeface="Agency FB" panose="020B0503020202020204" pitchFamily="34" charset="0"/>
                <a:ea typeface="Open Sans"/>
                <a:cs typeface="Open Sans"/>
                <a:sym typeface="Open Sans"/>
              </a:rPr>
              <a:t>porta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felis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euismod</a:t>
            </a:r>
            <a:r>
              <a:rPr sz="1100" kern="0" dirty="0">
                <a:solidFill>
                  <a:srgbClr val="F76E20"/>
                </a:solidFill>
                <a:latin typeface="Agency FB" panose="020B0503020202020204" pitchFamily="34" charset="0"/>
                <a:ea typeface="Open Sans"/>
                <a:cs typeface="Open Sans"/>
                <a:sym typeface="Open Sans"/>
              </a:rPr>
              <a:t> semper. </a:t>
            </a:r>
            <a:r>
              <a:rPr sz="1100" kern="0" dirty="0" err="1">
                <a:solidFill>
                  <a:srgbClr val="F76E20"/>
                </a:solidFill>
                <a:latin typeface="Agency FB" panose="020B0503020202020204" pitchFamily="34" charset="0"/>
                <a:ea typeface="Open Sans"/>
                <a:cs typeface="Open Sans"/>
                <a:sym typeface="Open Sans"/>
              </a:rPr>
              <a:t>Nullam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quis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risus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eget</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urna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ornare</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vel</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leo</a:t>
            </a:r>
            <a:r>
              <a:rPr sz="1100" kern="0" dirty="0">
                <a:solidFill>
                  <a:srgbClr val="F76E20"/>
                </a:solidFill>
                <a:latin typeface="Agency FB" panose="020B0503020202020204" pitchFamily="34" charset="0"/>
                <a:ea typeface="Open Sans"/>
                <a:cs typeface="Open Sans"/>
                <a:sym typeface="Open Sans"/>
              </a:rPr>
              <a:t>. Cum </a:t>
            </a:r>
            <a:r>
              <a:rPr sz="1100" kern="0" dirty="0" err="1">
                <a:solidFill>
                  <a:srgbClr val="F76E20"/>
                </a:solidFill>
                <a:latin typeface="Agency FB" panose="020B0503020202020204" pitchFamily="34" charset="0"/>
                <a:ea typeface="Open Sans"/>
                <a:cs typeface="Open Sans"/>
                <a:sym typeface="Open Sans"/>
              </a:rPr>
              <a:t>sociis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natoque</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penatibus</a:t>
            </a:r>
            <a:r>
              <a:rPr sz="1100" kern="0" dirty="0">
                <a:solidFill>
                  <a:srgbClr val="F76E20"/>
                </a:solidFill>
                <a:latin typeface="Agency FB" panose="020B0503020202020204" pitchFamily="34" charset="0"/>
                <a:ea typeface="Open Sans"/>
                <a:cs typeface="Open Sans"/>
                <a:sym typeface="Open Sans"/>
              </a:rPr>
              <a:t> et </a:t>
            </a:r>
            <a:r>
              <a:rPr sz="1100" kern="0" dirty="0" err="1">
                <a:solidFill>
                  <a:srgbClr val="F76E20"/>
                </a:solidFill>
                <a:latin typeface="Agency FB" panose="020B0503020202020204" pitchFamily="34" charset="0"/>
                <a:ea typeface="Open Sans"/>
                <a:cs typeface="Open Sans"/>
                <a:sym typeface="Open Sans"/>
              </a:rPr>
              <a:t>magnis</a:t>
            </a:r>
            <a:r>
              <a:rPr sz="1100" kern="0" dirty="0">
                <a:solidFill>
                  <a:srgbClr val="F76E20"/>
                </a:solidFill>
                <a:latin typeface="Agency FB" panose="020B0503020202020204" pitchFamily="34" charset="0"/>
                <a:ea typeface="Open Sans"/>
                <a:cs typeface="Open Sans"/>
                <a:sym typeface="Open Sans"/>
              </a:rPr>
              <a:t> dis parturient </a:t>
            </a:r>
            <a:r>
              <a:rPr sz="1100" kern="0" dirty="0" err="1">
                <a:solidFill>
                  <a:srgbClr val="F76E20"/>
                </a:solidFill>
                <a:latin typeface="Agency FB" panose="020B0503020202020204" pitchFamily="34" charset="0"/>
                <a:ea typeface="Open Sans"/>
                <a:cs typeface="Open Sans"/>
                <a:sym typeface="Open Sans"/>
              </a:rPr>
              <a:t>montes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nascetur</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ridiculus</a:t>
            </a:r>
            <a:r>
              <a:rPr sz="1100" kern="0" dirty="0">
                <a:solidFill>
                  <a:srgbClr val="F76E20"/>
                </a:solidFill>
                <a:latin typeface="Agency FB" panose="020B0503020202020204" pitchFamily="34" charset="0"/>
                <a:ea typeface="Open Sans"/>
                <a:cs typeface="Open Sans"/>
                <a:sym typeface="Open Sans"/>
              </a:rPr>
              <a:t> mus. Maecenas </a:t>
            </a:r>
            <a:r>
              <a:rPr sz="1100" kern="0" dirty="0" err="1">
                <a:solidFill>
                  <a:srgbClr val="F76E20"/>
                </a:solidFill>
                <a:latin typeface="Agency FB" panose="020B0503020202020204" pitchFamily="34" charset="0"/>
                <a:ea typeface="Open Sans"/>
                <a:cs typeface="Open Sans"/>
                <a:sym typeface="Open Sans"/>
              </a:rPr>
              <a:t>faucibus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interdum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Etiam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porta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sem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malesuada</a:t>
            </a:r>
            <a:r>
              <a:rPr sz="1100" kern="0" dirty="0">
                <a:solidFill>
                  <a:srgbClr val="F76E20"/>
                </a:solidFill>
                <a:latin typeface="Agency FB" panose="020B0503020202020204" pitchFamily="34" charset="0"/>
                <a:ea typeface="Open Sans"/>
                <a:cs typeface="Open Sans"/>
                <a:sym typeface="Open Sans"/>
              </a:rPr>
              <a:t> magna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euismod.Etiam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porta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sem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malesuada</a:t>
            </a:r>
            <a:r>
              <a:rPr sz="1100" kern="0" dirty="0">
                <a:solidFill>
                  <a:srgbClr val="F76E20"/>
                </a:solidFill>
                <a:latin typeface="Agency FB" panose="020B0503020202020204" pitchFamily="34" charset="0"/>
                <a:ea typeface="Open Sans"/>
                <a:cs typeface="Open Sans"/>
                <a:sym typeface="Open Sans"/>
              </a:rPr>
              <a:t> magna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euismod</a:t>
            </a:r>
            <a:r>
              <a:rPr sz="1100" kern="0" dirty="0">
                <a:solidFill>
                  <a:srgbClr val="F76E20"/>
                </a:solidFill>
                <a:latin typeface="Agency FB" panose="020B0503020202020204" pitchFamily="34" charset="0"/>
                <a:ea typeface="Open Sans"/>
                <a:cs typeface="Open Sans"/>
                <a:sym typeface="Open Sans"/>
              </a:rPr>
              <a:t>.</a:t>
            </a:r>
          </a:p>
          <a:p>
            <a:pPr defTabSz="412750">
              <a:lnSpc>
                <a:spcPct val="150000"/>
              </a:lnSpc>
              <a:defRPr sz="1800"/>
            </a:pPr>
            <a:r>
              <a:rPr sz="1100" kern="0" dirty="0" err="1">
                <a:solidFill>
                  <a:srgbClr val="F76E20"/>
                </a:solidFill>
                <a:latin typeface="Agency FB" panose="020B0503020202020204" pitchFamily="34" charset="0"/>
                <a:ea typeface="Open Sans"/>
                <a:cs typeface="Open Sans"/>
                <a:sym typeface="Open Sans"/>
              </a:rPr>
              <a:t>Etiam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porta</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sem</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malesuada</a:t>
            </a:r>
            <a:r>
              <a:rPr sz="1100" kern="0" dirty="0">
                <a:solidFill>
                  <a:srgbClr val="F76E20"/>
                </a:solidFill>
                <a:latin typeface="Agency FB" panose="020B0503020202020204" pitchFamily="34" charset="0"/>
                <a:ea typeface="Open Sans"/>
                <a:cs typeface="Open Sans"/>
                <a:sym typeface="Open Sans"/>
              </a:rPr>
              <a:t> magna </a:t>
            </a:r>
            <a:r>
              <a:rPr sz="1100" kern="0" dirty="0" err="1">
                <a:solidFill>
                  <a:srgbClr val="F76E20"/>
                </a:solidFill>
                <a:latin typeface="Agency FB" panose="020B0503020202020204" pitchFamily="34" charset="0"/>
                <a:ea typeface="Open Sans"/>
                <a:cs typeface="Open Sans"/>
                <a:sym typeface="Open Sans"/>
              </a:rPr>
              <a:t>mollis</a:t>
            </a:r>
            <a:r>
              <a:rPr sz="1100" kern="0" dirty="0">
                <a:solidFill>
                  <a:srgbClr val="F76E20"/>
                </a:solidFill>
                <a:latin typeface="Agency FB" panose="020B0503020202020204" pitchFamily="34" charset="0"/>
                <a:ea typeface="Open Sans"/>
                <a:cs typeface="Open Sans"/>
                <a:sym typeface="Open Sans"/>
              </a:rPr>
              <a:t> </a:t>
            </a:r>
            <a:r>
              <a:rPr sz="1100" kern="0" dirty="0" err="1">
                <a:solidFill>
                  <a:srgbClr val="F76E20"/>
                </a:solidFill>
                <a:latin typeface="Agency FB" panose="020B0503020202020204" pitchFamily="34" charset="0"/>
                <a:ea typeface="Open Sans"/>
                <a:cs typeface="Open Sans"/>
                <a:sym typeface="Open Sans"/>
              </a:rPr>
              <a:t>euismod</a:t>
            </a:r>
            <a:r>
              <a:rPr sz="1100" kern="0" dirty="0">
                <a:solidFill>
                  <a:srgbClr val="F76E20"/>
                </a:solidFill>
                <a:latin typeface="Agency FB" panose="020B0503020202020204" pitchFamily="34" charset="0"/>
                <a:ea typeface="Open Sans"/>
                <a:cs typeface="Open Sans"/>
                <a:sym typeface="Open Sans"/>
              </a:rPr>
              <a:t>.</a:t>
            </a:r>
          </a:p>
          <a:p>
            <a:pPr defTabSz="412750">
              <a:lnSpc>
                <a:spcPct val="150000"/>
              </a:lnSpc>
              <a:defRPr sz="1800"/>
            </a:pPr>
            <a:endParaRPr sz="1100" kern="0" dirty="0">
              <a:solidFill>
                <a:srgbClr val="F76E20"/>
              </a:solidFill>
              <a:latin typeface="Agency FB" panose="020B0503020202020204" pitchFamily="34" charset="0"/>
              <a:ea typeface="Open Sans"/>
              <a:cs typeface="Open Sans"/>
              <a:sym typeface="Open Sans"/>
            </a:endParaRPr>
          </a:p>
        </p:txBody>
      </p:sp>
      <p:sp>
        <p:nvSpPr>
          <p:cNvPr id="83" name="Shape 465"/>
          <p:cNvSpPr/>
          <p:nvPr/>
        </p:nvSpPr>
        <p:spPr>
          <a:xfrm>
            <a:off x="4732777" y="2221556"/>
            <a:ext cx="2019301" cy="605294"/>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400" b="1">
                <a:solidFill>
                  <a:srgbClr val="29323B"/>
                </a:solidFill>
                <a:latin typeface="Open Sans Light"/>
                <a:ea typeface="Open Sans Light"/>
                <a:cs typeface="Open Sans Light"/>
                <a:sym typeface="Open Sans Light"/>
              </a:defRPr>
            </a:lvl1pPr>
          </a:lstStyle>
          <a:p>
            <a:pPr marL="0" marR="0" lvl="0" indent="0" algn="l" defTabSz="412750" eaLnBrk="1" fontAlgn="auto" latinLnBrk="0" hangingPunct="1">
              <a:lnSpc>
                <a:spcPct val="150000"/>
              </a:lnSpc>
              <a:spcBef>
                <a:spcPts val="0"/>
              </a:spcBef>
              <a:spcAft>
                <a:spcPts val="0"/>
              </a:spcAft>
              <a:buClrTx/>
              <a:buSzTx/>
              <a:buFontTx/>
              <a:buNone/>
              <a:tabLst/>
              <a:defRPr sz="1800" b="0">
                <a:solidFill>
                  <a:srgbClr val="000000"/>
                </a:solidFill>
              </a:defRPr>
            </a:pP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Light"/>
              </a:rPr>
              <a:t>We start our company in the garage. With only 2 persons.</a:t>
            </a:r>
          </a:p>
        </p:txBody>
      </p:sp>
      <p:sp>
        <p:nvSpPr>
          <p:cNvPr id="84" name="Shape 466"/>
          <p:cNvSpPr/>
          <p:nvPr/>
        </p:nvSpPr>
        <p:spPr>
          <a:xfrm>
            <a:off x="3812883" y="4574231"/>
            <a:ext cx="2019300" cy="605294"/>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400" b="1">
                <a:solidFill>
                  <a:srgbClr val="29323B"/>
                </a:solidFill>
                <a:latin typeface="Open Sans Light"/>
                <a:ea typeface="Open Sans Light"/>
                <a:cs typeface="Open Sans Light"/>
                <a:sym typeface="Open Sans Light"/>
              </a:defRPr>
            </a:lvl1pPr>
          </a:lstStyle>
          <a:p>
            <a:pPr marL="0" marR="0" lvl="0" indent="0" algn="l" defTabSz="412750" eaLnBrk="1" fontAlgn="auto" latinLnBrk="0" hangingPunct="1">
              <a:lnSpc>
                <a:spcPct val="150000"/>
              </a:lnSpc>
              <a:spcBef>
                <a:spcPts val="0"/>
              </a:spcBef>
              <a:spcAft>
                <a:spcPts val="0"/>
              </a:spcAft>
              <a:buClrTx/>
              <a:buSzTx/>
              <a:buFontTx/>
              <a:buNone/>
              <a:tabLst/>
              <a:defRPr sz="1800" b="0">
                <a:solidFill>
                  <a:srgbClr val="000000"/>
                </a:solidFill>
              </a:defRPr>
            </a:pP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Light"/>
              </a:rPr>
              <a:t>We start our company in the garage. With only 2 persons.</a:t>
            </a:r>
          </a:p>
        </p:txBody>
      </p:sp>
      <p:grpSp>
        <p:nvGrpSpPr>
          <p:cNvPr id="85" name="组合 84"/>
          <p:cNvGrpSpPr/>
          <p:nvPr/>
        </p:nvGrpSpPr>
        <p:grpSpPr>
          <a:xfrm>
            <a:off x="2714333" y="4435552"/>
            <a:ext cx="946151" cy="946151"/>
            <a:chOff x="2978150" y="4997450"/>
            <a:chExt cx="946151" cy="946151"/>
          </a:xfrm>
        </p:grpSpPr>
        <p:sp>
          <p:nvSpPr>
            <p:cNvPr id="86" name="Shape 452"/>
            <p:cNvSpPr/>
            <p:nvPr/>
          </p:nvSpPr>
          <p:spPr>
            <a:xfrm>
              <a:off x="2978150" y="4997450"/>
              <a:ext cx="946151" cy="9461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solidFill>
                  <a:prstClr val="white"/>
                </a:solidFill>
                <a:latin typeface="等线" panose="020F0502020204030204"/>
                <a:ea typeface="等线" panose="02010600030101010101" pitchFamily="2" charset="-122"/>
                <a:sym typeface="Gill Sans"/>
              </a:endParaRPr>
            </a:p>
          </p:txBody>
        </p:sp>
        <p:sp>
          <p:nvSpPr>
            <p:cNvPr id="87" name="Shape 467"/>
            <p:cNvSpPr/>
            <p:nvPr/>
          </p:nvSpPr>
          <p:spPr>
            <a:xfrm>
              <a:off x="3041650" y="5067300"/>
              <a:ext cx="811397" cy="811396"/>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solidFill>
              <a:schemeClr val="bg1"/>
            </a:solidFill>
            <a:ln w="25400">
              <a:solidFill>
                <a:schemeClr val="tx1">
                  <a:lumMod val="65000"/>
                  <a:lumOff val="35000"/>
                  <a:alpha val="0"/>
                </a:schemeClr>
              </a:solidFill>
              <a:miter lim="400000"/>
            </a:ln>
          </p:spPr>
          <p:txBody>
            <a:bodyPr lIns="0" tIns="0" rIns="0" bIns="0" anchor="ct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Open Sans"/>
                  <a:ea typeface="Open Sans"/>
                  <a:cs typeface="Open Sans"/>
                  <a:sym typeface="Open Sans"/>
                </a:defRPr>
              </a:pPr>
              <a:endParaRPr kumimoji="0" sz="2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Open Sans"/>
                <a:ea typeface="Open Sans"/>
                <a:cs typeface="Open Sans"/>
                <a:sym typeface="Open Sans"/>
              </a:endParaRPr>
            </a:p>
          </p:txBody>
        </p:sp>
        <p:sp>
          <p:nvSpPr>
            <p:cNvPr id="88" name="Shape 468"/>
            <p:cNvSpPr/>
            <p:nvPr/>
          </p:nvSpPr>
          <p:spPr>
            <a:xfrm>
              <a:off x="3243906" y="5283541"/>
              <a:ext cx="381001" cy="381001"/>
            </a:xfrm>
            <a:custGeom>
              <a:avLst/>
              <a:gdLst/>
              <a:ahLst/>
              <a:cxnLst>
                <a:cxn ang="0">
                  <a:pos x="wd2" y="hd2"/>
                </a:cxn>
                <a:cxn ang="5400000">
                  <a:pos x="wd2" y="hd2"/>
                </a:cxn>
                <a:cxn ang="10800000">
                  <a:pos x="wd2" y="hd2"/>
                </a:cxn>
                <a:cxn ang="16200000">
                  <a:pos x="wd2" y="hd2"/>
                </a:cxn>
              </a:cxnLst>
              <a:rect l="0" t="0" r="r" b="b"/>
              <a:pathLst>
                <a:path w="21600" h="21600" extrusionOk="0">
                  <a:moveTo>
                    <a:pt x="16875" y="17550"/>
                  </a:moveTo>
                  <a:cubicBezTo>
                    <a:pt x="15513" y="17550"/>
                    <a:pt x="14344" y="15612"/>
                    <a:pt x="13810" y="12825"/>
                  </a:cubicBezTo>
                  <a:lnTo>
                    <a:pt x="15525" y="12825"/>
                  </a:lnTo>
                  <a:cubicBezTo>
                    <a:pt x="17038" y="12825"/>
                    <a:pt x="18225" y="11343"/>
                    <a:pt x="18225" y="9450"/>
                  </a:cubicBezTo>
                  <a:cubicBezTo>
                    <a:pt x="18225" y="7558"/>
                    <a:pt x="17038" y="6075"/>
                    <a:pt x="15525" y="6075"/>
                  </a:cubicBezTo>
                  <a:lnTo>
                    <a:pt x="13810" y="6075"/>
                  </a:lnTo>
                  <a:cubicBezTo>
                    <a:pt x="14344" y="3289"/>
                    <a:pt x="15513" y="1350"/>
                    <a:pt x="16875" y="1350"/>
                  </a:cubicBezTo>
                  <a:cubicBezTo>
                    <a:pt x="18739" y="1350"/>
                    <a:pt x="20250" y="4977"/>
                    <a:pt x="20250" y="9450"/>
                  </a:cubicBezTo>
                  <a:cubicBezTo>
                    <a:pt x="20250" y="13923"/>
                    <a:pt x="18739" y="17550"/>
                    <a:pt x="16875" y="17550"/>
                  </a:cubicBezTo>
                  <a:moveTo>
                    <a:pt x="8927" y="11483"/>
                  </a:moveTo>
                  <a:lnTo>
                    <a:pt x="8775" y="11483"/>
                  </a:lnTo>
                  <a:lnTo>
                    <a:pt x="8775" y="11475"/>
                  </a:lnTo>
                  <a:cubicBezTo>
                    <a:pt x="8029" y="11475"/>
                    <a:pt x="7425" y="10569"/>
                    <a:pt x="7425" y="9450"/>
                  </a:cubicBezTo>
                  <a:cubicBezTo>
                    <a:pt x="7425" y="8332"/>
                    <a:pt x="8029" y="7425"/>
                    <a:pt x="8775" y="7425"/>
                  </a:cubicBezTo>
                  <a:lnTo>
                    <a:pt x="8927" y="7425"/>
                  </a:lnTo>
                  <a:cubicBezTo>
                    <a:pt x="10200" y="7425"/>
                    <a:pt x="11392" y="6924"/>
                    <a:pt x="12441" y="6063"/>
                  </a:cubicBezTo>
                  <a:cubicBezTo>
                    <a:pt x="12249" y="7149"/>
                    <a:pt x="12150" y="8300"/>
                    <a:pt x="12150" y="9450"/>
                  </a:cubicBezTo>
                  <a:cubicBezTo>
                    <a:pt x="12150" y="10604"/>
                    <a:pt x="12249" y="11758"/>
                    <a:pt x="12443" y="12846"/>
                  </a:cubicBezTo>
                  <a:cubicBezTo>
                    <a:pt x="11393" y="11984"/>
                    <a:pt x="10200" y="11483"/>
                    <a:pt x="8927" y="11483"/>
                  </a:cubicBezTo>
                  <a:moveTo>
                    <a:pt x="8096" y="20250"/>
                  </a:moveTo>
                  <a:lnTo>
                    <a:pt x="5396" y="20250"/>
                  </a:lnTo>
                  <a:lnTo>
                    <a:pt x="5396" y="14175"/>
                  </a:lnTo>
                  <a:cubicBezTo>
                    <a:pt x="5396" y="13683"/>
                    <a:pt x="5264" y="13223"/>
                    <a:pt x="5033" y="12825"/>
                  </a:cubicBezTo>
                  <a:lnTo>
                    <a:pt x="5505" y="12825"/>
                  </a:lnTo>
                  <a:lnTo>
                    <a:pt x="5505" y="12833"/>
                  </a:lnTo>
                  <a:lnTo>
                    <a:pt x="7536" y="12833"/>
                  </a:lnTo>
                  <a:cubicBezTo>
                    <a:pt x="7463" y="13043"/>
                    <a:pt x="7421" y="13265"/>
                    <a:pt x="7421" y="13500"/>
                  </a:cubicBezTo>
                  <a:lnTo>
                    <a:pt x="7421" y="18225"/>
                  </a:lnTo>
                  <a:cubicBezTo>
                    <a:pt x="7421" y="18875"/>
                    <a:pt x="7785" y="19307"/>
                    <a:pt x="8001" y="19566"/>
                  </a:cubicBezTo>
                  <a:cubicBezTo>
                    <a:pt x="8031" y="19601"/>
                    <a:pt x="8066" y="19638"/>
                    <a:pt x="8096" y="19678"/>
                  </a:cubicBezTo>
                  <a:cubicBezTo>
                    <a:pt x="8096" y="19678"/>
                    <a:pt x="8096" y="20250"/>
                    <a:pt x="8096" y="20250"/>
                  </a:cubicBezTo>
                  <a:close/>
                  <a:moveTo>
                    <a:pt x="1350" y="9450"/>
                  </a:moveTo>
                  <a:cubicBezTo>
                    <a:pt x="1350" y="8332"/>
                    <a:pt x="1954" y="7425"/>
                    <a:pt x="2700" y="7425"/>
                  </a:cubicBezTo>
                  <a:lnTo>
                    <a:pt x="7434" y="7425"/>
                  </a:lnTo>
                  <a:cubicBezTo>
                    <a:pt x="7015" y="7917"/>
                    <a:pt x="6750" y="8631"/>
                    <a:pt x="6750" y="9450"/>
                  </a:cubicBezTo>
                  <a:cubicBezTo>
                    <a:pt x="6750" y="10270"/>
                    <a:pt x="7015" y="10985"/>
                    <a:pt x="7434" y="11475"/>
                  </a:cubicBezTo>
                  <a:lnTo>
                    <a:pt x="2700" y="11475"/>
                  </a:lnTo>
                  <a:cubicBezTo>
                    <a:pt x="1954" y="11475"/>
                    <a:pt x="1350" y="10569"/>
                    <a:pt x="1350" y="9450"/>
                  </a:cubicBezTo>
                  <a:moveTo>
                    <a:pt x="13500" y="9450"/>
                  </a:moveTo>
                  <a:cubicBezTo>
                    <a:pt x="13500" y="8750"/>
                    <a:pt x="13541" y="8074"/>
                    <a:pt x="13611" y="7425"/>
                  </a:cubicBezTo>
                  <a:lnTo>
                    <a:pt x="15525" y="7425"/>
                  </a:lnTo>
                  <a:cubicBezTo>
                    <a:pt x="16270" y="7425"/>
                    <a:pt x="16875" y="8332"/>
                    <a:pt x="16875" y="9450"/>
                  </a:cubicBezTo>
                  <a:cubicBezTo>
                    <a:pt x="16875" y="10569"/>
                    <a:pt x="16270" y="11475"/>
                    <a:pt x="15525" y="11475"/>
                  </a:cubicBezTo>
                  <a:lnTo>
                    <a:pt x="13611" y="11475"/>
                  </a:lnTo>
                  <a:cubicBezTo>
                    <a:pt x="13541" y="10826"/>
                    <a:pt x="13500" y="10151"/>
                    <a:pt x="13500" y="9450"/>
                  </a:cubicBezTo>
                  <a:moveTo>
                    <a:pt x="16875" y="0"/>
                  </a:moveTo>
                  <a:cubicBezTo>
                    <a:pt x="15489" y="0"/>
                    <a:pt x="14400" y="952"/>
                    <a:pt x="13619" y="2421"/>
                  </a:cubicBezTo>
                  <a:lnTo>
                    <a:pt x="13604" y="2413"/>
                  </a:lnTo>
                  <a:cubicBezTo>
                    <a:pt x="12469" y="4635"/>
                    <a:pt x="10779" y="6075"/>
                    <a:pt x="8927" y="6075"/>
                  </a:cubicBezTo>
                  <a:lnTo>
                    <a:pt x="8479" y="6075"/>
                  </a:lnTo>
                  <a:lnTo>
                    <a:pt x="5505" y="6075"/>
                  </a:lnTo>
                  <a:lnTo>
                    <a:pt x="2700" y="6075"/>
                  </a:lnTo>
                  <a:cubicBezTo>
                    <a:pt x="1185" y="6075"/>
                    <a:pt x="0" y="7558"/>
                    <a:pt x="0" y="9450"/>
                  </a:cubicBezTo>
                  <a:cubicBezTo>
                    <a:pt x="0" y="11343"/>
                    <a:pt x="1185" y="12825"/>
                    <a:pt x="2700" y="12825"/>
                  </a:cubicBezTo>
                  <a:cubicBezTo>
                    <a:pt x="3444" y="12828"/>
                    <a:pt x="4046" y="13430"/>
                    <a:pt x="4046" y="14175"/>
                  </a:cubicBezTo>
                  <a:lnTo>
                    <a:pt x="4046" y="20250"/>
                  </a:lnTo>
                  <a:cubicBezTo>
                    <a:pt x="4046" y="20996"/>
                    <a:pt x="4651" y="21600"/>
                    <a:pt x="5396" y="21600"/>
                  </a:cubicBezTo>
                  <a:lnTo>
                    <a:pt x="8096" y="21600"/>
                  </a:lnTo>
                  <a:cubicBezTo>
                    <a:pt x="8842" y="21600"/>
                    <a:pt x="9446" y="20996"/>
                    <a:pt x="9446" y="20250"/>
                  </a:cubicBezTo>
                  <a:lnTo>
                    <a:pt x="9446" y="19575"/>
                  </a:lnTo>
                  <a:cubicBezTo>
                    <a:pt x="9446" y="18900"/>
                    <a:pt x="8771" y="18598"/>
                    <a:pt x="8771" y="18225"/>
                  </a:cubicBezTo>
                  <a:lnTo>
                    <a:pt x="8771" y="13500"/>
                  </a:lnTo>
                  <a:cubicBezTo>
                    <a:pt x="8771" y="13484"/>
                    <a:pt x="8782" y="13474"/>
                    <a:pt x="8783" y="13458"/>
                  </a:cubicBezTo>
                  <a:cubicBezTo>
                    <a:pt x="8790" y="13362"/>
                    <a:pt x="8816" y="13272"/>
                    <a:pt x="8859" y="13192"/>
                  </a:cubicBezTo>
                  <a:cubicBezTo>
                    <a:pt x="8871" y="13169"/>
                    <a:pt x="8884" y="13152"/>
                    <a:pt x="8899" y="13132"/>
                  </a:cubicBezTo>
                  <a:cubicBezTo>
                    <a:pt x="8953" y="13052"/>
                    <a:pt x="9020" y="12986"/>
                    <a:pt x="9103" y="12934"/>
                  </a:cubicBezTo>
                  <a:cubicBezTo>
                    <a:pt x="9107" y="12932"/>
                    <a:pt x="9109" y="12928"/>
                    <a:pt x="9112" y="12925"/>
                  </a:cubicBezTo>
                  <a:cubicBezTo>
                    <a:pt x="9115" y="12925"/>
                    <a:pt x="9118" y="12923"/>
                    <a:pt x="9120" y="12923"/>
                  </a:cubicBezTo>
                  <a:cubicBezTo>
                    <a:pt x="9174" y="12892"/>
                    <a:pt x="9238" y="12886"/>
                    <a:pt x="9300" y="12869"/>
                  </a:cubicBezTo>
                  <a:cubicBezTo>
                    <a:pt x="11003" y="13049"/>
                    <a:pt x="12546" y="14424"/>
                    <a:pt x="13604" y="16496"/>
                  </a:cubicBezTo>
                  <a:lnTo>
                    <a:pt x="13621" y="16487"/>
                  </a:lnTo>
                  <a:cubicBezTo>
                    <a:pt x="14404" y="17951"/>
                    <a:pt x="15491" y="18900"/>
                    <a:pt x="16875" y="18900"/>
                  </a:cubicBezTo>
                  <a:cubicBezTo>
                    <a:pt x="19977" y="18900"/>
                    <a:pt x="21600" y="14146"/>
                    <a:pt x="21600" y="9450"/>
                  </a:cubicBezTo>
                  <a:cubicBezTo>
                    <a:pt x="21600" y="4754"/>
                    <a:pt x="19977" y="0"/>
                    <a:pt x="16875" y="0"/>
                  </a:cubicBezTo>
                </a:path>
              </a:pathLst>
            </a:custGeom>
            <a:gradFill>
              <a:gsLst>
                <a:gs pos="0">
                  <a:srgbClr val="19B3AF"/>
                </a:gs>
                <a:gs pos="100000">
                  <a:srgbClr val="67DD8F"/>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grpSp>
        <p:nvGrpSpPr>
          <p:cNvPr id="89" name="组合 88"/>
          <p:cNvGrpSpPr/>
          <p:nvPr/>
        </p:nvGrpSpPr>
        <p:grpSpPr>
          <a:xfrm>
            <a:off x="1863432" y="797001"/>
            <a:ext cx="2692403" cy="2692403"/>
            <a:chOff x="2127249" y="1358899"/>
            <a:chExt cx="2692403" cy="2692403"/>
          </a:xfrm>
        </p:grpSpPr>
        <p:grpSp>
          <p:nvGrpSpPr>
            <p:cNvPr id="90" name="Group 455"/>
            <p:cNvGrpSpPr/>
            <p:nvPr/>
          </p:nvGrpSpPr>
          <p:grpSpPr>
            <a:xfrm>
              <a:off x="2127249" y="1358899"/>
              <a:ext cx="2692403" cy="2692403"/>
              <a:chOff x="-2" y="-2"/>
              <a:chExt cx="5384803" cy="5384803"/>
            </a:xfrm>
          </p:grpSpPr>
          <p:sp>
            <p:nvSpPr>
              <p:cNvPr id="92" name="Shape 453"/>
              <p:cNvSpPr/>
              <p:nvPr/>
            </p:nvSpPr>
            <p:spPr>
              <a:xfrm>
                <a:off x="-2" y="-2"/>
                <a:ext cx="5384803" cy="53848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63500" cap="flat">
                <a:gradFill>
                  <a:gsLst>
                    <a:gs pos="0">
                      <a:srgbClr val="F5918D"/>
                    </a:gs>
                    <a:gs pos="100000">
                      <a:srgbClr val="F8D690"/>
                    </a:gs>
                  </a:gsLst>
                  <a:lin ang="5400000" scaled="1"/>
                </a:gradFill>
                <a:prstDash val="solid"/>
                <a:miter lim="400000"/>
              </a:ln>
              <a:effectLst/>
            </p:spPr>
            <p:txBody>
              <a:bodyPr wrap="square" lIns="0" tIns="0" rIns="0" bIns="0" numCol="1" anchor="ctr">
                <a:noAutofit/>
              </a:bodyP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defRPr>
                </a:pPr>
                <a:endParaRPr kumimoji="0" sz="2000" b="0" i="0" u="none" strike="noStrike" kern="0" cap="none" spc="0" normalizeH="0" baseline="0" noProof="0">
                  <a:solidFill>
                    <a:schemeClr val="bg1"/>
                  </a:solidFill>
                  <a:effectLst>
                    <a:outerShdw blurRad="38100" dist="12700" dir="5400000" rotWithShape="0">
                      <a:srgbClr val="000000">
                        <a:alpha val="50000"/>
                      </a:srgbClr>
                    </a:outerShdw>
                  </a:effectLst>
                  <a:uLnTx/>
                  <a:uFillTx/>
                  <a:latin typeface="Gill Sans"/>
                  <a:sym typeface="Gill Sans"/>
                </a:endParaRPr>
              </a:p>
            </p:txBody>
          </p:sp>
          <p:pic>
            <p:nvPicPr>
              <p:cNvPr id="93" name="placeholder.png"/>
              <p:cNvPicPr/>
              <p:nvPr/>
            </p:nvPicPr>
            <p:blipFill>
              <a:blip r:embed="rId3">
                <a:extLst/>
              </a:blip>
              <a:stretch>
                <a:fillRect/>
              </a:stretch>
            </p:blipFill>
            <p:spPr>
              <a:xfrm>
                <a:off x="391624" y="358986"/>
                <a:ext cx="4618031" cy="4614467"/>
              </a:xfrm>
              <a:prstGeom prst="rect">
                <a:avLst/>
              </a:prstGeom>
              <a:ln w="12700" cap="flat">
                <a:noFill/>
                <a:miter lim="400000"/>
              </a:ln>
              <a:effectLst/>
            </p:spPr>
          </p:pic>
        </p:grpSp>
        <p:pic>
          <p:nvPicPr>
            <p:cNvPr id="91" name="图片占位符 2"/>
            <p:cNvPicPr>
              <a:picLocks noChangeAspect="1"/>
            </p:cNvPicPr>
            <p:nvPr/>
          </p:nvPicPr>
          <p:blipFill>
            <a:blip r:embed="rId4" cstate="print">
              <a:extLst>
                <a:ext uri="{28A0092B-C50C-407E-A947-70E740481C1C}">
                  <a14:useLocalDpi xmlns:a14="http://schemas.microsoft.com/office/drawing/2010/main" val="0"/>
                </a:ext>
              </a:extLst>
            </a:blip>
            <a:srcRect l="14455" r="14455"/>
            <a:stretch>
              <a:fillRect/>
            </a:stretch>
          </p:blipFill>
          <p:spPr>
            <a:xfrm>
              <a:off x="2324478" y="1538027"/>
              <a:ext cx="2307600" cy="2307600"/>
            </a:xfrm>
            <a:prstGeom prst="ellipse">
              <a:avLst/>
            </a:prstGeom>
          </p:spPr>
        </p:pic>
      </p:grpSp>
      <p:pic>
        <p:nvPicPr>
          <p:cNvPr id="30" name="图形 29">
            <a:extLst>
              <a:ext uri="{FF2B5EF4-FFF2-40B4-BE49-F238E27FC236}">
                <a16:creationId xmlns:a16="http://schemas.microsoft.com/office/drawing/2014/main" xmlns="" id="{FCB9FB37-347F-4219-B667-D866C0EA9654}"/>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4168" t="4445" r="41027" b="5740"/>
          <a:stretch/>
        </p:blipFill>
        <p:spPr>
          <a:xfrm flipH="1">
            <a:off x="-338138" y="-82832"/>
            <a:ext cx="4038600" cy="6940832"/>
          </a:xfrm>
          <a:prstGeom prst="rect">
            <a:avLst/>
          </a:prstGeom>
        </p:spPr>
      </p:pic>
    </p:spTree>
    <p:extLst>
      <p:ext uri="{BB962C8B-B14F-4D97-AF65-F5344CB8AC3E}">
        <p14:creationId xmlns:p14="http://schemas.microsoft.com/office/powerpoint/2010/main" val="34998397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7000">
        <p15:prstTrans prst="drape"/>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p:cTn id="13" dur="500" fill="hold"/>
                                        <p:tgtEl>
                                          <p:spTgt spid="76"/>
                                        </p:tgtEl>
                                        <p:attrNameLst>
                                          <p:attrName>ppt_w</p:attrName>
                                        </p:attrNameLst>
                                      </p:cBhvr>
                                      <p:tavLst>
                                        <p:tav tm="0">
                                          <p:val>
                                            <p:fltVal val="0"/>
                                          </p:val>
                                        </p:tav>
                                        <p:tav tm="100000">
                                          <p:val>
                                            <p:strVal val="#ppt_w"/>
                                          </p:val>
                                        </p:tav>
                                      </p:tavLst>
                                    </p:anim>
                                    <p:anim calcmode="lin" valueType="num">
                                      <p:cBhvr>
                                        <p:cTn id="14" dur="500" fill="hold"/>
                                        <p:tgtEl>
                                          <p:spTgt spid="76"/>
                                        </p:tgtEl>
                                        <p:attrNameLst>
                                          <p:attrName>ppt_h</p:attrName>
                                        </p:attrNameLst>
                                      </p:cBhvr>
                                      <p:tavLst>
                                        <p:tav tm="0">
                                          <p:val>
                                            <p:fltVal val="0"/>
                                          </p:val>
                                        </p:tav>
                                        <p:tav tm="100000">
                                          <p:val>
                                            <p:strVal val="#ppt_h"/>
                                          </p:val>
                                        </p:tav>
                                      </p:tavLst>
                                    </p:anim>
                                    <p:animEffect transition="in" filter="fade">
                                      <p:cBhvr>
                                        <p:cTn id="15" dur="500"/>
                                        <p:tgtEl>
                                          <p:spTgt spid="7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up)">
                                      <p:cBhvr>
                                        <p:cTn id="19" dur="500"/>
                                        <p:tgtEl>
                                          <p:spTgt spid="8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wipe(up)">
                                      <p:cBhvr>
                                        <p:cTn id="23" dur="500"/>
                                        <p:tgtEl>
                                          <p:spTgt spid="7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500" fill="hold"/>
                                        <p:tgtEl>
                                          <p:spTgt spid="77"/>
                                        </p:tgtEl>
                                        <p:attrNameLst>
                                          <p:attrName>ppt_w</p:attrName>
                                        </p:attrNameLst>
                                      </p:cBhvr>
                                      <p:tavLst>
                                        <p:tav tm="0">
                                          <p:val>
                                            <p:fltVal val="0"/>
                                          </p:val>
                                        </p:tav>
                                        <p:tav tm="100000">
                                          <p:val>
                                            <p:strVal val="#ppt_w"/>
                                          </p:val>
                                        </p:tav>
                                      </p:tavLst>
                                    </p:anim>
                                    <p:anim calcmode="lin" valueType="num">
                                      <p:cBhvr>
                                        <p:cTn id="34" dur="500" fill="hold"/>
                                        <p:tgtEl>
                                          <p:spTgt spid="77"/>
                                        </p:tgtEl>
                                        <p:attrNameLst>
                                          <p:attrName>ppt_h</p:attrName>
                                        </p:attrNameLst>
                                      </p:cBhvr>
                                      <p:tavLst>
                                        <p:tav tm="0">
                                          <p:val>
                                            <p:fltVal val="0"/>
                                          </p:val>
                                        </p:tav>
                                        <p:tav tm="100000">
                                          <p:val>
                                            <p:strVal val="#ppt_h"/>
                                          </p:val>
                                        </p:tav>
                                      </p:tavLst>
                                    </p:anim>
                                    <p:animEffect transition="in" filter="fade">
                                      <p:cBhvr>
                                        <p:cTn id="35" dur="500"/>
                                        <p:tgtEl>
                                          <p:spTgt spid="77"/>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wipe(up)">
                                      <p:cBhvr>
                                        <p:cTn id="39" dur="500"/>
                                        <p:tgtEl>
                                          <p:spTgt spid="84"/>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up)">
                                      <p:cBhvr>
                                        <p:cTn id="43" dur="500"/>
                                        <p:tgtEl>
                                          <p:spTgt spid="79"/>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up)">
                                      <p:cBhvr>
                                        <p:cTn id="47" dur="500"/>
                                        <p:tgtEl>
                                          <p:spTgt spid="8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500"/>
                                        <p:tgtEl>
                                          <p:spTgt spid="81"/>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wipe(up)">
                                      <p:cBhvr>
                                        <p:cTn id="5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p:bldP spid="79" grpId="0" animBg="1"/>
      <p:bldP spid="80" grpId="0" animBg="1"/>
      <p:bldP spid="81" grpId="0" animBg="1"/>
      <p:bldP spid="82" grpId="0" animBg="1"/>
      <p:bldP spid="83" grpId="0" animBg="1"/>
      <p:bldP spid="8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形 60">
            <a:extLst>
              <a:ext uri="{FF2B5EF4-FFF2-40B4-BE49-F238E27FC236}">
                <a16:creationId xmlns:a16="http://schemas.microsoft.com/office/drawing/2014/main" xmlns="" id="{CD1303DB-60C4-42C0-B480-42080640DD59}"/>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338138" y="-82832"/>
            <a:ext cx="4038600"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800" b="1" spc="100" dirty="0">
                <a:latin typeface="Agency FB" panose="020B0503020202020204" pitchFamily="34" charset="0"/>
                <a:ea typeface="Lato" panose="020F0502020204030203" pitchFamily="34" charset="0"/>
                <a:cs typeface="Poppins SemiBold" panose="02000000000000000000" pitchFamily="2" charset="0"/>
              </a:rPr>
              <a:t>公司管理</a:t>
            </a:r>
            <a:endParaRPr lang="en-US" sz="2400" b="1" spc="100" dirty="0">
              <a:solidFill>
                <a:schemeClr val="bg1"/>
              </a:solidFill>
              <a:latin typeface="Agency FB" panose="020B0503020202020204" pitchFamily="34" charset="0"/>
              <a:ea typeface="Lato" panose="020F0502020204030203" pitchFamily="34" charset="0"/>
              <a:cs typeface="Poppins SemiBold" panose="02000000000000000000" pitchFamily="2" charset="0"/>
            </a:endParaRPr>
          </a:p>
          <a:p>
            <a:pPr algn="ctr"/>
            <a:endParaRPr lang="ru-RU" sz="2400" b="1" spc="100" dirty="0">
              <a:solidFill>
                <a:schemeClr val="bg1"/>
              </a:solidFill>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295594"/>
          </a:xfrm>
          <a:prstGeom prst="rect">
            <a:avLst/>
          </a:prstGeom>
        </p:spPr>
        <p:txBody>
          <a:bodyPr wrap="square">
            <a:spAutoFit/>
          </a:bodyPr>
          <a:lstStyle/>
          <a:p>
            <a:pPr algn="ctr">
              <a:lnSpc>
                <a:spcPts val="1800"/>
              </a:lnSpc>
              <a:spcBef>
                <a:spcPts val="1200"/>
              </a:spcBef>
            </a:pPr>
            <a:r>
              <a:rPr lang="en-US" sz="1100" dirty="0">
                <a:solidFill>
                  <a:schemeClr val="tx1">
                    <a:lumMod val="85000"/>
                    <a:lumOff val="15000"/>
                  </a:schemeClr>
                </a:solidFill>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14"/>
          <p:cNvSpPr/>
          <p:nvPr/>
        </p:nvSpPr>
        <p:spPr>
          <a:xfrm>
            <a:off x="1422936" y="-123924"/>
            <a:ext cx="405864" cy="405864"/>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占位符 86"/>
          <p:cNvPicPr>
            <a:picLocks noChangeAspect="1"/>
          </p:cNvPicPr>
          <p:nvPr/>
        </p:nvPicPr>
        <p:blipFill>
          <a:blip r:embed="rId5" cstate="print">
            <a:extLst>
              <a:ext uri="{28A0092B-C50C-407E-A947-70E740481C1C}">
                <a14:useLocalDpi xmlns:a14="http://schemas.microsoft.com/office/drawing/2010/main" val="0"/>
              </a:ext>
            </a:extLst>
          </a:blip>
          <a:srcRect t="589" b="589"/>
          <a:stretch>
            <a:fillRect/>
          </a:stretch>
        </p:blipFill>
        <p:spPr>
          <a:xfrm>
            <a:off x="3559961" y="3572703"/>
            <a:ext cx="2382837" cy="1539957"/>
          </a:xfrm>
          <a:prstGeom prst="rect">
            <a:avLst/>
          </a:prstGeom>
        </p:spPr>
      </p:pic>
      <p:pic>
        <p:nvPicPr>
          <p:cNvPr id="20" name="图片占位符 22"/>
          <p:cNvPicPr>
            <a:picLocks noChangeAspect="1"/>
          </p:cNvPicPr>
          <p:nvPr/>
        </p:nvPicPr>
        <p:blipFill>
          <a:blip r:embed="rId6" cstate="print">
            <a:extLst>
              <a:ext uri="{28A0092B-C50C-407E-A947-70E740481C1C}">
                <a14:useLocalDpi xmlns:a14="http://schemas.microsoft.com/office/drawing/2010/main" val="0"/>
              </a:ext>
            </a:extLst>
          </a:blip>
          <a:srcRect t="1532" b="1532"/>
          <a:stretch>
            <a:fillRect/>
          </a:stretch>
        </p:blipFill>
        <p:spPr>
          <a:xfrm>
            <a:off x="8869899" y="3572703"/>
            <a:ext cx="2382837" cy="1539957"/>
          </a:xfrm>
          <a:prstGeom prst="rect">
            <a:avLst/>
          </a:prstGeom>
        </p:spPr>
      </p:pic>
      <p:pic>
        <p:nvPicPr>
          <p:cNvPr id="22" name="图片占位符 20"/>
          <p:cNvPicPr>
            <a:picLocks noChangeAspect="1"/>
          </p:cNvPicPr>
          <p:nvPr/>
        </p:nvPicPr>
        <p:blipFill>
          <a:blip r:embed="rId7" cstate="print">
            <a:extLst>
              <a:ext uri="{28A0092B-C50C-407E-A947-70E740481C1C}">
                <a14:useLocalDpi xmlns:a14="http://schemas.microsoft.com/office/drawing/2010/main" val="0"/>
              </a:ext>
            </a:extLst>
          </a:blip>
          <a:srcRect t="6918" b="6918"/>
          <a:stretch>
            <a:fillRect/>
          </a:stretch>
        </p:blipFill>
        <p:spPr>
          <a:xfrm>
            <a:off x="6214930" y="3572703"/>
            <a:ext cx="2382837" cy="1539957"/>
          </a:xfrm>
          <a:prstGeom prst="rect">
            <a:avLst/>
          </a:prstGeom>
        </p:spPr>
      </p:pic>
      <p:sp>
        <p:nvSpPr>
          <p:cNvPr id="23" name="Заголовок 1"/>
          <p:cNvSpPr txBox="1">
            <a:spLocks/>
          </p:cNvSpPr>
          <p:nvPr/>
        </p:nvSpPr>
        <p:spPr>
          <a:xfrm>
            <a:off x="121066" y="5236835"/>
            <a:ext cx="9131969" cy="70747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ts val="3800"/>
              </a:lnSpc>
              <a:spcBef>
                <a:spcPct val="0"/>
              </a:spcBef>
              <a:spcAft>
                <a:spcPts val="0"/>
              </a:spcAft>
              <a:buClrTx/>
              <a:buSzTx/>
              <a:buFontTx/>
              <a:buNone/>
              <a:tabLst/>
              <a:defRPr/>
            </a:pPr>
            <a:r>
              <a:rPr kumimoji="0" lang="en-US" sz="8000" b="0" i="0" u="none" strike="noStrike" kern="1200" cap="none" spc="100" normalizeH="0" baseline="0" noProof="0" dirty="0">
                <a:ln>
                  <a:noFill/>
                </a:ln>
                <a:solidFill>
                  <a:schemeClr val="bg1">
                    <a:lumMod val="75000"/>
                    <a:alpha val="7000"/>
                  </a:schemeClr>
                </a:solidFill>
                <a:effectLst/>
                <a:uLnTx/>
                <a:uFillTx/>
                <a:latin typeface="Agency FB" panose="020B0503020202020204" pitchFamily="34" charset="0"/>
                <a:ea typeface="Lato" panose="020F0502020204030203" pitchFamily="34" charset="0"/>
                <a:cs typeface="Poppins SemiBold" panose="02000000000000000000" pitchFamily="2" charset="0"/>
              </a:rPr>
              <a:t>MEMBERS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7200" b="1" i="0" u="none" strike="noStrike" kern="1200" cap="none" spc="100" normalizeH="0" baseline="0" noProof="0" dirty="0">
              <a:ln>
                <a:noFill/>
              </a:ln>
              <a:solidFill>
                <a:schemeClr val="bg1"/>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72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24" name="Заголовок 1"/>
          <p:cNvSpPr txBox="1">
            <a:spLocks/>
          </p:cNvSpPr>
          <p:nvPr/>
        </p:nvSpPr>
        <p:spPr>
          <a:xfrm>
            <a:off x="1452573" y="1890582"/>
            <a:ext cx="4369616" cy="173729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indent="0" fontAlgn="auto">
              <a:spcAft>
                <a:spcPts val="0"/>
              </a:spcAft>
              <a:buClrTx/>
              <a:buSzTx/>
              <a:tabLst/>
              <a:defRPr/>
            </a:pPr>
            <a:r>
              <a:rPr kumimoji="0" lang="zh-CN" altLang="en-US" sz="2400" b="1" i="0" u="none" strike="noStrike" kern="1200" cap="none" spc="100" normalizeH="0" baseline="0" noProof="0" dirty="0">
                <a:ln>
                  <a:noFill/>
                </a:ln>
                <a:gradFill>
                  <a:gsLst>
                    <a:gs pos="0">
                      <a:srgbClr val="E54C27"/>
                    </a:gs>
                    <a:gs pos="100000">
                      <a:srgbClr val="FFC224"/>
                    </a:gs>
                  </a:gsLst>
                  <a:lin ang="5400000" scaled="1"/>
                </a:gradFill>
                <a:effectLst/>
                <a:uLnTx/>
                <a:uFillTx/>
                <a:latin typeface="Agency FB" panose="020B0503020202020204" pitchFamily="34" charset="0"/>
                <a:ea typeface="Lato" panose="020F0502020204030203" pitchFamily="34" charset="0"/>
                <a:cs typeface="Poppins SemiBold" panose="02000000000000000000" pitchFamily="2" charset="0"/>
              </a:rPr>
              <a:t>基本情</a:t>
            </a:r>
            <a:r>
              <a:rPr lang="zh-CN" altLang="en-US" sz="2400" b="1" spc="100" dirty="0">
                <a:gradFill>
                  <a:gsLst>
                    <a:gs pos="0">
                      <a:srgbClr val="E54C27"/>
                    </a:gs>
                    <a:gs pos="100000">
                      <a:srgbClr val="FFC224"/>
                    </a:gs>
                  </a:gsLst>
                  <a:lin ang="5400000" scaled="1"/>
                </a:gradFill>
                <a:latin typeface="Agency FB" panose="020B0503020202020204" pitchFamily="34" charset="0"/>
                <a:ea typeface="Lato" panose="020F0502020204030203" pitchFamily="34" charset="0"/>
                <a:cs typeface="Poppins SemiBold" panose="02000000000000000000" pitchFamily="2" charset="0"/>
              </a:rPr>
              <a:t>况介绍</a:t>
            </a:r>
            <a:endParaRPr kumimoji="0" lang="en-US" sz="2400" b="1" i="0" u="none" strike="noStrike" kern="1200" cap="none" spc="100" normalizeH="0" baseline="0" noProof="0" dirty="0">
              <a:ln>
                <a:noFill/>
              </a:ln>
              <a:solidFill>
                <a:schemeClr val="tx1">
                  <a:lumMod val="85000"/>
                  <a:lumOff val="15000"/>
                </a:schemeClr>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3200" b="1" i="0" u="none" strike="noStrike" kern="1200" cap="none" spc="100" normalizeH="0" baseline="0" noProof="0" dirty="0">
              <a:ln>
                <a:noFill/>
              </a:ln>
              <a:solidFill>
                <a:schemeClr val="tx1">
                  <a:lumMod val="85000"/>
                  <a:lumOff val="15000"/>
                </a:schemeClr>
              </a:solidFill>
              <a:effectLst/>
              <a:uLnTx/>
              <a:uFillTx/>
              <a:latin typeface="Nixie"/>
              <a:ea typeface="Lato" panose="020F0502020204030203" pitchFamily="34" charset="0"/>
              <a:cs typeface="Poppins SemiBold" panose="02000000000000000000" pitchFamily="2" charset="0"/>
            </a:endParaRPr>
          </a:p>
        </p:txBody>
      </p:sp>
      <p:sp>
        <p:nvSpPr>
          <p:cNvPr id="25" name="TextBox 9"/>
          <p:cNvSpPr txBox="1"/>
          <p:nvPr/>
        </p:nvSpPr>
        <p:spPr>
          <a:xfrm>
            <a:off x="1500699" y="1553252"/>
            <a:ext cx="461630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800" b="0" i="0" u="none" strike="noStrike" kern="1200" cap="none" spc="200" normalizeH="0" baseline="0" noProof="0" dirty="0">
                <a:ln>
                  <a:noFill/>
                </a:ln>
                <a:solidFill>
                  <a:srgbClr val="F76E20"/>
                </a:solidFill>
                <a:effectLst/>
                <a:uLnTx/>
                <a:uFillTx/>
                <a:latin typeface="Agency FB" panose="020B0503020202020204" pitchFamily="34" charset="0"/>
              </a:rPr>
              <a:t>ABOUT COMPANY</a:t>
            </a:r>
            <a:endParaRPr kumimoji="0" lang="ru-RU" sz="800" b="0" i="0" u="none" strike="noStrike" kern="1200" cap="none" spc="200" normalizeH="0" baseline="0" noProof="0" dirty="0">
              <a:ln>
                <a:noFill/>
              </a:ln>
              <a:solidFill>
                <a:srgbClr val="F76E20"/>
              </a:solidFill>
              <a:effectLst/>
              <a:uLnTx/>
              <a:uFillTx/>
            </a:endParaRPr>
          </a:p>
        </p:txBody>
      </p:sp>
      <p:pic>
        <p:nvPicPr>
          <p:cNvPr id="21" name="图片占位符 13"/>
          <p:cNvPicPr>
            <a:picLocks noChangeAspect="1"/>
          </p:cNvPicPr>
          <p:nvPr/>
        </p:nvPicPr>
        <p:blipFill>
          <a:blip r:embed="rId8" cstate="print">
            <a:extLst>
              <a:ext uri="{28A0092B-C50C-407E-A947-70E740481C1C}">
                <a14:useLocalDpi xmlns:a14="http://schemas.microsoft.com/office/drawing/2010/main" val="0"/>
              </a:ext>
            </a:extLst>
          </a:blip>
          <a:srcRect t="1532" b="1532"/>
          <a:stretch>
            <a:fillRect/>
          </a:stretch>
        </p:blipFill>
        <p:spPr>
          <a:xfrm>
            <a:off x="6214930" y="1567440"/>
            <a:ext cx="2382837" cy="1539957"/>
          </a:xfrm>
          <a:prstGeom prst="rect">
            <a:avLst/>
          </a:prstGeom>
        </p:spPr>
      </p:pic>
      <p:grpSp>
        <p:nvGrpSpPr>
          <p:cNvPr id="4" name="组合 3">
            <a:extLst>
              <a:ext uri="{FF2B5EF4-FFF2-40B4-BE49-F238E27FC236}">
                <a16:creationId xmlns:a16="http://schemas.microsoft.com/office/drawing/2014/main" xmlns="" id="{66743BCD-E539-42F2-B79F-A9F174508C0F}"/>
              </a:ext>
            </a:extLst>
          </p:cNvPr>
          <p:cNvGrpSpPr/>
          <p:nvPr/>
        </p:nvGrpSpPr>
        <p:grpSpPr>
          <a:xfrm>
            <a:off x="8798001" y="1935973"/>
            <a:ext cx="2126432" cy="860839"/>
            <a:chOff x="8798001" y="1935973"/>
            <a:chExt cx="2126432" cy="860839"/>
          </a:xfrm>
        </p:grpSpPr>
        <p:sp>
          <p:nvSpPr>
            <p:cNvPr id="35" name="Подзаголовок 2"/>
            <p:cNvSpPr txBox="1">
              <a:spLocks/>
            </p:cNvSpPr>
            <p:nvPr/>
          </p:nvSpPr>
          <p:spPr>
            <a:xfrm>
              <a:off x="8798001" y="1935973"/>
              <a:ext cx="2126432" cy="537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500"/>
                </a:lnSpc>
                <a:spcBef>
                  <a:spcPts val="12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Marcus Robinson</a:t>
              </a:r>
              <a: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
              </a:r>
              <a:b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br>
              <a:r>
                <a:rPr kumimoji="0" lang="en-US" sz="1100" b="0"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Linux Libertine" panose="02000503000000000000" pitchFamily="2" charset="0"/>
                  <a:cs typeface="Linux Libertine" panose="02000503000000000000" pitchFamily="2" charset="0"/>
                </a:rPr>
                <a:t>Web Designer</a:t>
              </a:r>
            </a:p>
          </p:txBody>
        </p:sp>
        <p:grpSp>
          <p:nvGrpSpPr>
            <p:cNvPr id="2" name="组合 1">
              <a:extLst>
                <a:ext uri="{FF2B5EF4-FFF2-40B4-BE49-F238E27FC236}">
                  <a16:creationId xmlns:a16="http://schemas.microsoft.com/office/drawing/2014/main" xmlns="" id="{9663D20C-4119-481C-9A7C-6FFB637E8EE0}"/>
                </a:ext>
              </a:extLst>
            </p:cNvPr>
            <p:cNvGrpSpPr/>
            <p:nvPr/>
          </p:nvGrpSpPr>
          <p:grpSpPr>
            <a:xfrm>
              <a:off x="8872428" y="2493492"/>
              <a:ext cx="1491810" cy="303320"/>
              <a:chOff x="8872428" y="2493492"/>
              <a:chExt cx="1491810" cy="303320"/>
            </a:xfrm>
          </p:grpSpPr>
          <p:sp>
            <p:nvSpPr>
              <p:cNvPr id="36" name="Овал 27"/>
              <p:cNvSpPr/>
              <p:nvPr/>
            </p:nvSpPr>
            <p:spPr>
              <a:xfrm>
                <a:off x="8872428"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43" name="文本框 42"/>
              <p:cNvSpPr txBox="1">
                <a:spLocks/>
              </p:cNvSpPr>
              <p:nvPr/>
            </p:nvSpPr>
            <p:spPr>
              <a:xfrm>
                <a:off x="8962344" y="2597851"/>
                <a:ext cx="119554" cy="98290"/>
              </a:xfrm>
              <a:custGeom>
                <a:avLst/>
                <a:gdLst/>
                <a:ahLst/>
                <a:cxnLst/>
                <a:rect l="l" t="t" r="r" b="b"/>
                <a:pathLst>
                  <a:path w="119554" h="98290">
                    <a:moveTo>
                      <a:pt x="81572" y="0"/>
                    </a:moveTo>
                    <a:cubicBezTo>
                      <a:pt x="88682" y="0"/>
                      <a:pt x="94684" y="2355"/>
                      <a:pt x="99577" y="7065"/>
                    </a:cubicBezTo>
                    <a:cubicBezTo>
                      <a:pt x="102996" y="6322"/>
                      <a:pt x="107047" y="4678"/>
                      <a:pt x="111729" y="2132"/>
                    </a:cubicBezTo>
                    <a:cubicBezTo>
                      <a:pt x="112202" y="1836"/>
                      <a:pt x="112718" y="1688"/>
                      <a:pt x="113278" y="1688"/>
                    </a:cubicBezTo>
                    <a:cubicBezTo>
                      <a:pt x="114144" y="1688"/>
                      <a:pt x="114886" y="1996"/>
                      <a:pt x="115502" y="2613"/>
                    </a:cubicBezTo>
                    <a:cubicBezTo>
                      <a:pt x="116119" y="3230"/>
                      <a:pt x="116428" y="3950"/>
                      <a:pt x="116428" y="4773"/>
                    </a:cubicBezTo>
                    <a:cubicBezTo>
                      <a:pt x="116428" y="5968"/>
                      <a:pt x="115808" y="7650"/>
                      <a:pt x="114568" y="9820"/>
                    </a:cubicBezTo>
                    <a:lnTo>
                      <a:pt x="112115" y="12307"/>
                    </a:lnTo>
                    <a:lnTo>
                      <a:pt x="114604" y="11388"/>
                    </a:lnTo>
                    <a:cubicBezTo>
                      <a:pt x="115514" y="11050"/>
                      <a:pt x="116114" y="10881"/>
                      <a:pt x="116405" y="10881"/>
                    </a:cubicBezTo>
                    <a:cubicBezTo>
                      <a:pt x="117271" y="10881"/>
                      <a:pt x="118012" y="11189"/>
                      <a:pt x="118629" y="11807"/>
                    </a:cubicBezTo>
                    <a:cubicBezTo>
                      <a:pt x="119246" y="12424"/>
                      <a:pt x="119554" y="13144"/>
                      <a:pt x="119554" y="13966"/>
                    </a:cubicBezTo>
                    <a:cubicBezTo>
                      <a:pt x="119554" y="14598"/>
                      <a:pt x="119390" y="15177"/>
                      <a:pt x="119063" y="15702"/>
                    </a:cubicBezTo>
                    <a:cubicBezTo>
                      <a:pt x="116313" y="20172"/>
                      <a:pt x="112641" y="24124"/>
                      <a:pt x="108047" y="27558"/>
                    </a:cubicBezTo>
                    <a:lnTo>
                      <a:pt x="108047" y="30039"/>
                    </a:lnTo>
                    <a:cubicBezTo>
                      <a:pt x="108205" y="39018"/>
                      <a:pt x="106085" y="48373"/>
                      <a:pt x="101686" y="58102"/>
                    </a:cubicBezTo>
                    <a:cubicBezTo>
                      <a:pt x="96003" y="70698"/>
                      <a:pt x="87579" y="80545"/>
                      <a:pt x="76413" y="87643"/>
                    </a:cubicBezTo>
                    <a:cubicBezTo>
                      <a:pt x="65247" y="94741"/>
                      <a:pt x="52708" y="98290"/>
                      <a:pt x="38797" y="98290"/>
                    </a:cubicBezTo>
                    <a:cubicBezTo>
                      <a:pt x="27551" y="98290"/>
                      <a:pt x="16948" y="95705"/>
                      <a:pt x="6990" y="90535"/>
                    </a:cubicBezTo>
                    <a:cubicBezTo>
                      <a:pt x="4232" y="89113"/>
                      <a:pt x="2482" y="88112"/>
                      <a:pt x="1740" y="87533"/>
                    </a:cubicBezTo>
                    <a:cubicBezTo>
                      <a:pt x="580" y="86636"/>
                      <a:pt x="0" y="85690"/>
                      <a:pt x="0" y="84697"/>
                    </a:cubicBezTo>
                    <a:cubicBezTo>
                      <a:pt x="0" y="83862"/>
                      <a:pt x="306" y="83139"/>
                      <a:pt x="917" y="82528"/>
                    </a:cubicBezTo>
                    <a:cubicBezTo>
                      <a:pt x="1528" y="81917"/>
                      <a:pt x="2272" y="81612"/>
                      <a:pt x="3150" y="81612"/>
                    </a:cubicBezTo>
                    <a:cubicBezTo>
                      <a:pt x="3658" y="81612"/>
                      <a:pt x="4536" y="81664"/>
                      <a:pt x="5785" y="81768"/>
                    </a:cubicBezTo>
                    <a:cubicBezTo>
                      <a:pt x="7033" y="81872"/>
                      <a:pt x="8010" y="81924"/>
                      <a:pt x="8716" y="81924"/>
                    </a:cubicBezTo>
                    <a:cubicBezTo>
                      <a:pt x="16996" y="81924"/>
                      <a:pt x="24431" y="80247"/>
                      <a:pt x="31019" y="76893"/>
                    </a:cubicBezTo>
                    <a:cubicBezTo>
                      <a:pt x="27106" y="76255"/>
                      <a:pt x="23455" y="74372"/>
                      <a:pt x="20065" y="71243"/>
                    </a:cubicBezTo>
                    <a:cubicBezTo>
                      <a:pt x="16674" y="68113"/>
                      <a:pt x="14239" y="64262"/>
                      <a:pt x="12758" y="59690"/>
                    </a:cubicBezTo>
                    <a:cubicBezTo>
                      <a:pt x="12675" y="59411"/>
                      <a:pt x="12633" y="59137"/>
                      <a:pt x="12633" y="58869"/>
                    </a:cubicBezTo>
                    <a:cubicBezTo>
                      <a:pt x="12633" y="58086"/>
                      <a:pt x="12925" y="57387"/>
                      <a:pt x="13509" y="56770"/>
                    </a:cubicBezTo>
                    <a:cubicBezTo>
                      <a:pt x="14093" y="56154"/>
                      <a:pt x="14830" y="55846"/>
                      <a:pt x="15720" y="55846"/>
                    </a:cubicBezTo>
                    <a:lnTo>
                      <a:pt x="15748" y="55850"/>
                    </a:lnTo>
                    <a:lnTo>
                      <a:pt x="11378" y="53453"/>
                    </a:lnTo>
                    <a:cubicBezTo>
                      <a:pt x="9923" y="52199"/>
                      <a:pt x="8618" y="50570"/>
                      <a:pt x="7464" y="48567"/>
                    </a:cubicBezTo>
                    <a:cubicBezTo>
                      <a:pt x="5157" y="44561"/>
                      <a:pt x="4003" y="40282"/>
                      <a:pt x="4003" y="35729"/>
                    </a:cubicBezTo>
                    <a:cubicBezTo>
                      <a:pt x="4003" y="34792"/>
                      <a:pt x="4355" y="34002"/>
                      <a:pt x="5059" y="33358"/>
                    </a:cubicBezTo>
                    <a:cubicBezTo>
                      <a:pt x="5763" y="32715"/>
                      <a:pt x="6607" y="32394"/>
                      <a:pt x="7589" y="32394"/>
                    </a:cubicBezTo>
                    <a:lnTo>
                      <a:pt x="9984" y="33124"/>
                    </a:lnTo>
                    <a:lnTo>
                      <a:pt x="6191" y="27539"/>
                    </a:lnTo>
                    <a:cubicBezTo>
                      <a:pt x="5233" y="25062"/>
                      <a:pt x="4753" y="22226"/>
                      <a:pt x="4753" y="19032"/>
                    </a:cubicBezTo>
                    <a:cubicBezTo>
                      <a:pt x="4753" y="16784"/>
                      <a:pt x="5065" y="14434"/>
                      <a:pt x="5688" y="11984"/>
                    </a:cubicBezTo>
                    <a:cubicBezTo>
                      <a:pt x="6311" y="9534"/>
                      <a:pt x="7196" y="7471"/>
                      <a:pt x="8343" y="5795"/>
                    </a:cubicBezTo>
                    <a:cubicBezTo>
                      <a:pt x="8987" y="4766"/>
                      <a:pt x="9840" y="4252"/>
                      <a:pt x="10904" y="4252"/>
                    </a:cubicBezTo>
                    <a:cubicBezTo>
                      <a:pt x="11916" y="4252"/>
                      <a:pt x="12344" y="4481"/>
                      <a:pt x="12189" y="4939"/>
                    </a:cubicBezTo>
                    <a:cubicBezTo>
                      <a:pt x="16122" y="8658"/>
                      <a:pt x="18932" y="11709"/>
                      <a:pt x="20620" y="14092"/>
                    </a:cubicBezTo>
                    <a:cubicBezTo>
                      <a:pt x="25408" y="17577"/>
                      <a:pt x="30934" y="20681"/>
                      <a:pt x="37197" y="23404"/>
                    </a:cubicBezTo>
                    <a:cubicBezTo>
                      <a:pt x="43461" y="26126"/>
                      <a:pt x="49532" y="27747"/>
                      <a:pt x="55409" y="28266"/>
                    </a:cubicBezTo>
                    <a:cubicBezTo>
                      <a:pt x="55242" y="28236"/>
                      <a:pt x="55159" y="27597"/>
                      <a:pt x="55159" y="26349"/>
                    </a:cubicBezTo>
                    <a:cubicBezTo>
                      <a:pt x="55159" y="19094"/>
                      <a:pt x="57736" y="12888"/>
                      <a:pt x="62891" y="7733"/>
                    </a:cubicBezTo>
                    <a:cubicBezTo>
                      <a:pt x="68047" y="2577"/>
                      <a:pt x="74274" y="0"/>
                      <a:pt x="81572"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44" name="Овал 29"/>
              <p:cNvSpPr/>
              <p:nvPr/>
            </p:nvSpPr>
            <p:spPr>
              <a:xfrm>
                <a:off x="9270461"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45" name="文本框 44"/>
              <p:cNvSpPr txBox="1">
                <a:spLocks/>
              </p:cNvSpPr>
              <p:nvPr/>
            </p:nvSpPr>
            <p:spPr>
              <a:xfrm>
                <a:off x="9393902" y="2593460"/>
                <a:ext cx="50278" cy="98290"/>
              </a:xfrm>
              <a:custGeom>
                <a:avLst/>
                <a:gdLst/>
                <a:ahLst/>
                <a:cxnLst/>
                <a:rect l="l" t="t" r="r" b="b"/>
                <a:pathLst>
                  <a:path w="50278" h="98290">
                    <a:moveTo>
                      <a:pt x="33355" y="0"/>
                    </a:moveTo>
                    <a:cubicBezTo>
                      <a:pt x="38442" y="0"/>
                      <a:pt x="43234" y="642"/>
                      <a:pt x="47731" y="1926"/>
                    </a:cubicBezTo>
                    <a:cubicBezTo>
                      <a:pt x="48605" y="2175"/>
                      <a:pt x="49276" y="2662"/>
                      <a:pt x="49746" y="3388"/>
                    </a:cubicBezTo>
                    <a:cubicBezTo>
                      <a:pt x="50216" y="4113"/>
                      <a:pt x="50375" y="5103"/>
                      <a:pt x="50223" y="6358"/>
                    </a:cubicBezTo>
                    <a:lnTo>
                      <a:pt x="48619" y="17934"/>
                    </a:lnTo>
                    <a:cubicBezTo>
                      <a:pt x="48491" y="18942"/>
                      <a:pt x="48079" y="19695"/>
                      <a:pt x="47381" y="20195"/>
                    </a:cubicBezTo>
                    <a:cubicBezTo>
                      <a:pt x="46354" y="20810"/>
                      <a:pt x="45247" y="21029"/>
                      <a:pt x="44060" y="20850"/>
                    </a:cubicBezTo>
                    <a:cubicBezTo>
                      <a:pt x="41149" y="20237"/>
                      <a:pt x="38519" y="19930"/>
                      <a:pt x="36169" y="19930"/>
                    </a:cubicBezTo>
                    <a:cubicBezTo>
                      <a:pt x="34492" y="19930"/>
                      <a:pt x="33482" y="20134"/>
                      <a:pt x="33140" y="20541"/>
                    </a:cubicBezTo>
                    <a:cubicBezTo>
                      <a:pt x="32798" y="20949"/>
                      <a:pt x="32627" y="22072"/>
                      <a:pt x="32627" y="23910"/>
                    </a:cubicBezTo>
                    <a:lnTo>
                      <a:pt x="32627" y="28329"/>
                    </a:lnTo>
                    <a:lnTo>
                      <a:pt x="45050" y="28329"/>
                    </a:lnTo>
                    <a:cubicBezTo>
                      <a:pt x="46062" y="28329"/>
                      <a:pt x="46860" y="28648"/>
                      <a:pt x="47443" y="29284"/>
                    </a:cubicBezTo>
                    <a:cubicBezTo>
                      <a:pt x="48197" y="30183"/>
                      <a:pt x="48547" y="31111"/>
                      <a:pt x="48493" y="32067"/>
                    </a:cubicBezTo>
                    <a:lnTo>
                      <a:pt x="47607" y="44725"/>
                    </a:lnTo>
                    <a:cubicBezTo>
                      <a:pt x="47496" y="45561"/>
                      <a:pt x="47122" y="46296"/>
                      <a:pt x="46487" y="46931"/>
                    </a:cubicBezTo>
                    <a:cubicBezTo>
                      <a:pt x="45852" y="47566"/>
                      <a:pt x="45060" y="47884"/>
                      <a:pt x="44111" y="47884"/>
                    </a:cubicBezTo>
                    <a:lnTo>
                      <a:pt x="32627" y="47884"/>
                    </a:lnTo>
                    <a:lnTo>
                      <a:pt x="32627" y="94766"/>
                    </a:lnTo>
                    <a:cubicBezTo>
                      <a:pt x="32627" y="95756"/>
                      <a:pt x="32287" y="96591"/>
                      <a:pt x="31607" y="97270"/>
                    </a:cubicBezTo>
                    <a:cubicBezTo>
                      <a:pt x="30927" y="97950"/>
                      <a:pt x="30113" y="98290"/>
                      <a:pt x="29165" y="98290"/>
                    </a:cubicBezTo>
                    <a:lnTo>
                      <a:pt x="13531" y="98290"/>
                    </a:lnTo>
                    <a:cubicBezTo>
                      <a:pt x="12529" y="98290"/>
                      <a:pt x="11691" y="97953"/>
                      <a:pt x="11017" y="97279"/>
                    </a:cubicBezTo>
                    <a:cubicBezTo>
                      <a:pt x="10343" y="96606"/>
                      <a:pt x="10006" y="95768"/>
                      <a:pt x="10006" y="94766"/>
                    </a:cubicBezTo>
                    <a:lnTo>
                      <a:pt x="10006" y="47884"/>
                    </a:lnTo>
                    <a:lnTo>
                      <a:pt x="3525" y="47884"/>
                    </a:lnTo>
                    <a:cubicBezTo>
                      <a:pt x="2513" y="47884"/>
                      <a:pt x="1673" y="47534"/>
                      <a:pt x="1004" y="46835"/>
                    </a:cubicBezTo>
                    <a:cubicBezTo>
                      <a:pt x="335" y="46136"/>
                      <a:pt x="0" y="45290"/>
                      <a:pt x="0" y="44297"/>
                    </a:cubicBezTo>
                    <a:lnTo>
                      <a:pt x="0" y="31790"/>
                    </a:lnTo>
                    <a:cubicBezTo>
                      <a:pt x="0" y="30830"/>
                      <a:pt x="337" y="30013"/>
                      <a:pt x="1011" y="29340"/>
                    </a:cubicBezTo>
                    <a:cubicBezTo>
                      <a:pt x="1684" y="28666"/>
                      <a:pt x="2522" y="28329"/>
                      <a:pt x="3525" y="28329"/>
                    </a:cubicBezTo>
                    <a:lnTo>
                      <a:pt x="10006" y="28329"/>
                    </a:lnTo>
                    <a:lnTo>
                      <a:pt x="10006" y="22972"/>
                    </a:lnTo>
                    <a:cubicBezTo>
                      <a:pt x="10006" y="15308"/>
                      <a:pt x="11952" y="9563"/>
                      <a:pt x="15844" y="5738"/>
                    </a:cubicBezTo>
                    <a:cubicBezTo>
                      <a:pt x="19736" y="1912"/>
                      <a:pt x="25573" y="0"/>
                      <a:pt x="33355"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46" name="Овал 31"/>
              <p:cNvSpPr/>
              <p:nvPr/>
            </p:nvSpPr>
            <p:spPr>
              <a:xfrm>
                <a:off x="9668494"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47" name="文本框 46"/>
              <p:cNvSpPr txBox="1">
                <a:spLocks/>
              </p:cNvSpPr>
              <p:nvPr/>
            </p:nvSpPr>
            <p:spPr>
              <a:xfrm>
                <a:off x="9773985" y="2588429"/>
                <a:ext cx="106359" cy="106295"/>
              </a:xfrm>
              <a:custGeom>
                <a:avLst/>
                <a:gdLst/>
                <a:ahLst/>
                <a:cxnLst/>
                <a:rect l="l" t="t" r="r" b="b"/>
                <a:pathLst>
                  <a:path w="106359" h="106295">
                    <a:moveTo>
                      <a:pt x="38233" y="67646"/>
                    </a:moveTo>
                    <a:cubicBezTo>
                      <a:pt x="36077" y="67646"/>
                      <a:pt x="33924" y="67791"/>
                      <a:pt x="31774" y="68080"/>
                    </a:cubicBezTo>
                    <a:cubicBezTo>
                      <a:pt x="29623" y="68369"/>
                      <a:pt x="27437" y="68871"/>
                      <a:pt x="25214" y="69586"/>
                    </a:cubicBezTo>
                    <a:cubicBezTo>
                      <a:pt x="22991" y="70300"/>
                      <a:pt x="21056" y="71207"/>
                      <a:pt x="19408" y="72306"/>
                    </a:cubicBezTo>
                    <a:cubicBezTo>
                      <a:pt x="17760" y="73404"/>
                      <a:pt x="16425" y="74844"/>
                      <a:pt x="15401" y="76626"/>
                    </a:cubicBezTo>
                    <a:cubicBezTo>
                      <a:pt x="14378" y="78408"/>
                      <a:pt x="13866" y="80452"/>
                      <a:pt x="13866" y="82758"/>
                    </a:cubicBezTo>
                    <a:cubicBezTo>
                      <a:pt x="13866" y="85395"/>
                      <a:pt x="14551" y="87747"/>
                      <a:pt x="15922" y="89814"/>
                    </a:cubicBezTo>
                    <a:cubicBezTo>
                      <a:pt x="17293" y="91880"/>
                      <a:pt x="19105" y="93511"/>
                      <a:pt x="21359" y="94707"/>
                    </a:cubicBezTo>
                    <a:cubicBezTo>
                      <a:pt x="23613" y="95902"/>
                      <a:pt x="26006" y="96802"/>
                      <a:pt x="28539" y="97404"/>
                    </a:cubicBezTo>
                    <a:cubicBezTo>
                      <a:pt x="31072" y="98007"/>
                      <a:pt x="33636" y="98309"/>
                      <a:pt x="36232" y="98309"/>
                    </a:cubicBezTo>
                    <a:cubicBezTo>
                      <a:pt x="38609" y="98309"/>
                      <a:pt x="40861" y="98060"/>
                      <a:pt x="42989" y="97563"/>
                    </a:cubicBezTo>
                    <a:cubicBezTo>
                      <a:pt x="45116" y="97066"/>
                      <a:pt x="47086" y="96307"/>
                      <a:pt x="48898" y="95286"/>
                    </a:cubicBezTo>
                    <a:cubicBezTo>
                      <a:pt x="50710" y="94264"/>
                      <a:pt x="52144" y="92851"/>
                      <a:pt x="53199" y="91047"/>
                    </a:cubicBezTo>
                    <a:cubicBezTo>
                      <a:pt x="54255" y="89243"/>
                      <a:pt x="54783" y="87126"/>
                      <a:pt x="54783" y="84697"/>
                    </a:cubicBezTo>
                    <a:cubicBezTo>
                      <a:pt x="54783" y="83949"/>
                      <a:pt x="54695" y="83191"/>
                      <a:pt x="54517" y="82423"/>
                    </a:cubicBezTo>
                    <a:cubicBezTo>
                      <a:pt x="54340" y="81656"/>
                      <a:pt x="54157" y="80957"/>
                      <a:pt x="53966" y="80327"/>
                    </a:cubicBezTo>
                    <a:cubicBezTo>
                      <a:pt x="53775" y="79697"/>
                      <a:pt x="53538" y="79115"/>
                      <a:pt x="53255" y="78580"/>
                    </a:cubicBezTo>
                    <a:cubicBezTo>
                      <a:pt x="52971" y="78045"/>
                      <a:pt x="52567" y="77454"/>
                      <a:pt x="52041" y="76808"/>
                    </a:cubicBezTo>
                    <a:cubicBezTo>
                      <a:pt x="51515" y="76161"/>
                      <a:pt x="50896" y="75502"/>
                      <a:pt x="50183" y="74829"/>
                    </a:cubicBezTo>
                    <a:cubicBezTo>
                      <a:pt x="49470" y="74156"/>
                      <a:pt x="48933" y="73658"/>
                      <a:pt x="48574" y="73336"/>
                    </a:cubicBezTo>
                    <a:cubicBezTo>
                      <a:pt x="48214" y="73013"/>
                      <a:pt x="47531" y="72472"/>
                      <a:pt x="46526" y="71713"/>
                    </a:cubicBezTo>
                    <a:cubicBezTo>
                      <a:pt x="45521" y="70953"/>
                      <a:pt x="44871" y="70469"/>
                      <a:pt x="44577" y="70262"/>
                    </a:cubicBezTo>
                    <a:cubicBezTo>
                      <a:pt x="44283" y="70054"/>
                      <a:pt x="43627" y="69597"/>
                      <a:pt x="42608" y="68892"/>
                    </a:cubicBezTo>
                    <a:cubicBezTo>
                      <a:pt x="41590" y="68186"/>
                      <a:pt x="41031" y="67801"/>
                      <a:pt x="40932" y="67738"/>
                    </a:cubicBezTo>
                    <a:cubicBezTo>
                      <a:pt x="40413" y="67677"/>
                      <a:pt x="39514" y="67646"/>
                      <a:pt x="38233" y="67646"/>
                    </a:cubicBezTo>
                    <a:close/>
                    <a:moveTo>
                      <a:pt x="31729" y="6735"/>
                    </a:moveTo>
                    <a:cubicBezTo>
                      <a:pt x="28241" y="6735"/>
                      <a:pt x="25527" y="8046"/>
                      <a:pt x="23589" y="10668"/>
                    </a:cubicBezTo>
                    <a:cubicBezTo>
                      <a:pt x="21652" y="13290"/>
                      <a:pt x="20683" y="16474"/>
                      <a:pt x="20683" y="20220"/>
                    </a:cubicBezTo>
                    <a:cubicBezTo>
                      <a:pt x="20683" y="22141"/>
                      <a:pt x="20912" y="24138"/>
                      <a:pt x="21370" y="26211"/>
                    </a:cubicBezTo>
                    <a:cubicBezTo>
                      <a:pt x="21828" y="28283"/>
                      <a:pt x="22544" y="30373"/>
                      <a:pt x="23517" y="32481"/>
                    </a:cubicBezTo>
                    <a:cubicBezTo>
                      <a:pt x="24490" y="34589"/>
                      <a:pt x="25608" y="36462"/>
                      <a:pt x="26871" y="38100"/>
                    </a:cubicBezTo>
                    <a:cubicBezTo>
                      <a:pt x="28135" y="39739"/>
                      <a:pt x="29641" y="41053"/>
                      <a:pt x="31391" y="42042"/>
                    </a:cubicBezTo>
                    <a:cubicBezTo>
                      <a:pt x="33141" y="43031"/>
                      <a:pt x="34984" y="43526"/>
                      <a:pt x="36920" y="43526"/>
                    </a:cubicBezTo>
                    <a:cubicBezTo>
                      <a:pt x="40561" y="43526"/>
                      <a:pt x="43198" y="42391"/>
                      <a:pt x="44830" y="40121"/>
                    </a:cubicBezTo>
                    <a:cubicBezTo>
                      <a:pt x="46462" y="37851"/>
                      <a:pt x="47279" y="34740"/>
                      <a:pt x="47279" y="30789"/>
                    </a:cubicBezTo>
                    <a:cubicBezTo>
                      <a:pt x="47279" y="28430"/>
                      <a:pt x="46940" y="25866"/>
                      <a:pt x="46263" y="23097"/>
                    </a:cubicBezTo>
                    <a:cubicBezTo>
                      <a:pt x="45586" y="20328"/>
                      <a:pt x="44643" y="17696"/>
                      <a:pt x="43436" y="15200"/>
                    </a:cubicBezTo>
                    <a:cubicBezTo>
                      <a:pt x="42228" y="12704"/>
                      <a:pt x="40597" y="10670"/>
                      <a:pt x="38542" y="9096"/>
                    </a:cubicBezTo>
                    <a:cubicBezTo>
                      <a:pt x="36488" y="7522"/>
                      <a:pt x="34217" y="6735"/>
                      <a:pt x="31729" y="6735"/>
                    </a:cubicBezTo>
                    <a:close/>
                    <a:moveTo>
                      <a:pt x="80048" y="0"/>
                    </a:moveTo>
                    <a:lnTo>
                      <a:pt x="90349" y="0"/>
                    </a:lnTo>
                    <a:lnTo>
                      <a:pt x="90349" y="16009"/>
                    </a:lnTo>
                    <a:lnTo>
                      <a:pt x="106359" y="16009"/>
                    </a:lnTo>
                    <a:lnTo>
                      <a:pt x="106359" y="26247"/>
                    </a:lnTo>
                    <a:lnTo>
                      <a:pt x="90349" y="26247"/>
                    </a:lnTo>
                    <a:lnTo>
                      <a:pt x="90349" y="42256"/>
                    </a:lnTo>
                    <a:lnTo>
                      <a:pt x="80048" y="42256"/>
                    </a:lnTo>
                    <a:lnTo>
                      <a:pt x="80048" y="26247"/>
                    </a:lnTo>
                    <a:lnTo>
                      <a:pt x="64039" y="26247"/>
                    </a:lnTo>
                    <a:lnTo>
                      <a:pt x="64039" y="16009"/>
                    </a:lnTo>
                    <a:lnTo>
                      <a:pt x="80048" y="16009"/>
                    </a:lnTo>
                    <a:close/>
                    <a:moveTo>
                      <a:pt x="40234" y="0"/>
                    </a:moveTo>
                    <a:lnTo>
                      <a:pt x="68712" y="0"/>
                    </a:lnTo>
                    <a:lnTo>
                      <a:pt x="59449" y="7172"/>
                    </a:lnTo>
                    <a:lnTo>
                      <a:pt x="51826" y="7172"/>
                    </a:lnTo>
                    <a:cubicBezTo>
                      <a:pt x="54611" y="7790"/>
                      <a:pt x="56861" y="9877"/>
                      <a:pt x="58574" y="13436"/>
                    </a:cubicBezTo>
                    <a:cubicBezTo>
                      <a:pt x="60288" y="16994"/>
                      <a:pt x="61144" y="20673"/>
                      <a:pt x="61144" y="24473"/>
                    </a:cubicBezTo>
                    <a:cubicBezTo>
                      <a:pt x="61144" y="27696"/>
                      <a:pt x="60637" y="30575"/>
                      <a:pt x="59622" y="33112"/>
                    </a:cubicBezTo>
                    <a:cubicBezTo>
                      <a:pt x="58607" y="35648"/>
                      <a:pt x="57378" y="37682"/>
                      <a:pt x="55935" y="39212"/>
                    </a:cubicBezTo>
                    <a:cubicBezTo>
                      <a:pt x="54492" y="40743"/>
                      <a:pt x="53093" y="42114"/>
                      <a:pt x="51738" y="43326"/>
                    </a:cubicBezTo>
                    <a:cubicBezTo>
                      <a:pt x="50383" y="44537"/>
                      <a:pt x="49277" y="45729"/>
                      <a:pt x="48421" y="46902"/>
                    </a:cubicBezTo>
                    <a:cubicBezTo>
                      <a:pt x="47564" y="48075"/>
                      <a:pt x="47136" y="49291"/>
                      <a:pt x="47136" y="50551"/>
                    </a:cubicBezTo>
                    <a:cubicBezTo>
                      <a:pt x="47136" y="51439"/>
                      <a:pt x="47438" y="52342"/>
                      <a:pt x="48043" y="53258"/>
                    </a:cubicBezTo>
                    <a:cubicBezTo>
                      <a:pt x="48648" y="54174"/>
                      <a:pt x="49464" y="55078"/>
                      <a:pt x="50491" y="55970"/>
                    </a:cubicBezTo>
                    <a:cubicBezTo>
                      <a:pt x="51518" y="56861"/>
                      <a:pt x="52721" y="57846"/>
                      <a:pt x="54100" y="58923"/>
                    </a:cubicBezTo>
                    <a:cubicBezTo>
                      <a:pt x="55480" y="60000"/>
                      <a:pt x="56849" y="61187"/>
                      <a:pt x="58207" y="62482"/>
                    </a:cubicBezTo>
                    <a:cubicBezTo>
                      <a:pt x="59565" y="63776"/>
                      <a:pt x="60822" y="65197"/>
                      <a:pt x="61977" y="66744"/>
                    </a:cubicBezTo>
                    <a:cubicBezTo>
                      <a:pt x="63131" y="68291"/>
                      <a:pt x="64073" y="70159"/>
                      <a:pt x="64803" y="72348"/>
                    </a:cubicBezTo>
                    <a:cubicBezTo>
                      <a:pt x="65533" y="74536"/>
                      <a:pt x="65897" y="76860"/>
                      <a:pt x="65897" y="79318"/>
                    </a:cubicBezTo>
                    <a:cubicBezTo>
                      <a:pt x="65897" y="86346"/>
                      <a:pt x="62979" y="92042"/>
                      <a:pt x="57142" y="96408"/>
                    </a:cubicBezTo>
                    <a:cubicBezTo>
                      <a:pt x="50322" y="102999"/>
                      <a:pt x="41184" y="106295"/>
                      <a:pt x="29728" y="106295"/>
                    </a:cubicBezTo>
                    <a:cubicBezTo>
                      <a:pt x="27137" y="106295"/>
                      <a:pt x="24572" y="106085"/>
                      <a:pt x="22033" y="105665"/>
                    </a:cubicBezTo>
                    <a:cubicBezTo>
                      <a:pt x="19494" y="105245"/>
                      <a:pt x="16889" y="104525"/>
                      <a:pt x="14219" y="103505"/>
                    </a:cubicBezTo>
                    <a:cubicBezTo>
                      <a:pt x="11549" y="102485"/>
                      <a:pt x="9178" y="101215"/>
                      <a:pt x="7104" y="99693"/>
                    </a:cubicBezTo>
                    <a:cubicBezTo>
                      <a:pt x="5031" y="98171"/>
                      <a:pt x="3329" y="96200"/>
                      <a:pt x="1997" y="93781"/>
                    </a:cubicBezTo>
                    <a:cubicBezTo>
                      <a:pt x="666" y="91362"/>
                      <a:pt x="0" y="88647"/>
                      <a:pt x="0" y="85635"/>
                    </a:cubicBezTo>
                    <a:cubicBezTo>
                      <a:pt x="0" y="82919"/>
                      <a:pt x="807" y="79947"/>
                      <a:pt x="2422" y="76718"/>
                    </a:cubicBezTo>
                    <a:cubicBezTo>
                      <a:pt x="3824" y="73914"/>
                      <a:pt x="5928" y="71493"/>
                      <a:pt x="8734" y="69454"/>
                    </a:cubicBezTo>
                    <a:cubicBezTo>
                      <a:pt x="11541" y="67416"/>
                      <a:pt x="14673" y="65873"/>
                      <a:pt x="18131" y="64827"/>
                    </a:cubicBezTo>
                    <a:cubicBezTo>
                      <a:pt x="21589" y="63781"/>
                      <a:pt x="24873" y="63016"/>
                      <a:pt x="27983" y="62533"/>
                    </a:cubicBezTo>
                    <a:cubicBezTo>
                      <a:pt x="31093" y="62050"/>
                      <a:pt x="33919" y="61785"/>
                      <a:pt x="36459" y="61736"/>
                    </a:cubicBezTo>
                    <a:cubicBezTo>
                      <a:pt x="33791" y="59225"/>
                      <a:pt x="32457" y="56456"/>
                      <a:pt x="32457" y="53428"/>
                    </a:cubicBezTo>
                    <a:cubicBezTo>
                      <a:pt x="32457" y="52815"/>
                      <a:pt x="32499" y="52265"/>
                      <a:pt x="32583" y="51779"/>
                    </a:cubicBezTo>
                    <a:cubicBezTo>
                      <a:pt x="32668" y="51292"/>
                      <a:pt x="32783" y="50852"/>
                      <a:pt x="32928" y="50457"/>
                    </a:cubicBezTo>
                    <a:lnTo>
                      <a:pt x="33373" y="49242"/>
                    </a:lnTo>
                    <a:lnTo>
                      <a:pt x="30603" y="49511"/>
                    </a:lnTo>
                    <a:cubicBezTo>
                      <a:pt x="24073" y="49511"/>
                      <a:pt x="18476" y="47365"/>
                      <a:pt x="13813" y="43073"/>
                    </a:cubicBezTo>
                    <a:cubicBezTo>
                      <a:pt x="9149" y="38782"/>
                      <a:pt x="6817" y="33374"/>
                      <a:pt x="6817" y="26849"/>
                    </a:cubicBezTo>
                    <a:cubicBezTo>
                      <a:pt x="6817" y="20758"/>
                      <a:pt x="8880" y="15312"/>
                      <a:pt x="13007" y="10512"/>
                    </a:cubicBezTo>
                    <a:cubicBezTo>
                      <a:pt x="17133" y="5712"/>
                      <a:pt x="22228" y="2636"/>
                      <a:pt x="28289" y="1284"/>
                    </a:cubicBezTo>
                    <a:cubicBezTo>
                      <a:pt x="32313" y="428"/>
                      <a:pt x="36294" y="0"/>
                      <a:pt x="40234"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48" name="Овал 33"/>
              <p:cNvSpPr/>
              <p:nvPr/>
            </p:nvSpPr>
            <p:spPr>
              <a:xfrm>
                <a:off x="10066527"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49" name="文本框 48"/>
              <p:cNvSpPr txBox="1">
                <a:spLocks/>
              </p:cNvSpPr>
              <p:nvPr/>
            </p:nvSpPr>
            <p:spPr>
              <a:xfrm>
                <a:off x="10176532" y="2586723"/>
                <a:ext cx="88535" cy="87971"/>
              </a:xfrm>
              <a:custGeom>
                <a:avLst/>
                <a:gdLst/>
                <a:ahLst/>
                <a:cxnLst/>
                <a:rect l="l" t="t" r="r" b="b"/>
                <a:pathLst>
                  <a:path w="88535" h="87971">
                    <a:moveTo>
                      <a:pt x="3900" y="27078"/>
                    </a:moveTo>
                    <a:lnTo>
                      <a:pt x="19285" y="27078"/>
                    </a:lnTo>
                    <a:cubicBezTo>
                      <a:pt x="20191" y="27078"/>
                      <a:pt x="20974" y="27407"/>
                      <a:pt x="21633" y="28066"/>
                    </a:cubicBezTo>
                    <a:cubicBezTo>
                      <a:pt x="22292" y="28725"/>
                      <a:pt x="22621" y="29487"/>
                      <a:pt x="22621" y="30352"/>
                    </a:cubicBezTo>
                    <a:lnTo>
                      <a:pt x="22621" y="84634"/>
                    </a:lnTo>
                    <a:cubicBezTo>
                      <a:pt x="22621" y="85541"/>
                      <a:pt x="22292" y="86323"/>
                      <a:pt x="21633" y="86982"/>
                    </a:cubicBezTo>
                    <a:cubicBezTo>
                      <a:pt x="20974" y="87642"/>
                      <a:pt x="20191" y="87971"/>
                      <a:pt x="19285" y="87971"/>
                    </a:cubicBezTo>
                    <a:lnTo>
                      <a:pt x="3900" y="87971"/>
                    </a:lnTo>
                    <a:cubicBezTo>
                      <a:pt x="2982" y="87971"/>
                      <a:pt x="2196" y="87645"/>
                      <a:pt x="1543" y="86991"/>
                    </a:cubicBezTo>
                    <a:cubicBezTo>
                      <a:pt x="890" y="86338"/>
                      <a:pt x="563" y="85553"/>
                      <a:pt x="563" y="84634"/>
                    </a:cubicBezTo>
                    <a:lnTo>
                      <a:pt x="563" y="30352"/>
                    </a:lnTo>
                    <a:cubicBezTo>
                      <a:pt x="563" y="29475"/>
                      <a:pt x="889" y="28710"/>
                      <a:pt x="1542" y="28057"/>
                    </a:cubicBezTo>
                    <a:cubicBezTo>
                      <a:pt x="2195" y="27404"/>
                      <a:pt x="2981" y="27078"/>
                      <a:pt x="3900" y="27078"/>
                    </a:cubicBezTo>
                    <a:close/>
                    <a:moveTo>
                      <a:pt x="64562" y="25640"/>
                    </a:moveTo>
                    <a:cubicBezTo>
                      <a:pt x="71988" y="25640"/>
                      <a:pt x="77840" y="27525"/>
                      <a:pt x="82118" y="31296"/>
                    </a:cubicBezTo>
                    <a:cubicBezTo>
                      <a:pt x="86396" y="35067"/>
                      <a:pt x="88535" y="40631"/>
                      <a:pt x="88535" y="47987"/>
                    </a:cubicBezTo>
                    <a:lnTo>
                      <a:pt x="88535" y="84634"/>
                    </a:lnTo>
                    <a:cubicBezTo>
                      <a:pt x="88535" y="85541"/>
                      <a:pt x="88206" y="86323"/>
                      <a:pt x="87547" y="86982"/>
                    </a:cubicBezTo>
                    <a:cubicBezTo>
                      <a:pt x="86889" y="87642"/>
                      <a:pt x="86106" y="87971"/>
                      <a:pt x="85199" y="87971"/>
                    </a:cubicBezTo>
                    <a:lnTo>
                      <a:pt x="69439" y="87971"/>
                    </a:lnTo>
                    <a:cubicBezTo>
                      <a:pt x="68521" y="87971"/>
                      <a:pt x="67735" y="87645"/>
                      <a:pt x="67082" y="86991"/>
                    </a:cubicBezTo>
                    <a:cubicBezTo>
                      <a:pt x="66429" y="86338"/>
                      <a:pt x="66103" y="85553"/>
                      <a:pt x="66103" y="84634"/>
                    </a:cubicBezTo>
                    <a:lnTo>
                      <a:pt x="66103" y="51552"/>
                    </a:lnTo>
                    <a:cubicBezTo>
                      <a:pt x="66103" y="48874"/>
                      <a:pt x="65647" y="46967"/>
                      <a:pt x="64736" y="45833"/>
                    </a:cubicBezTo>
                    <a:cubicBezTo>
                      <a:pt x="63825" y="44699"/>
                      <a:pt x="62120" y="44132"/>
                      <a:pt x="59621" y="44132"/>
                    </a:cubicBezTo>
                    <a:cubicBezTo>
                      <a:pt x="56351" y="44132"/>
                      <a:pt x="54068" y="45073"/>
                      <a:pt x="52771" y="46954"/>
                    </a:cubicBezTo>
                    <a:cubicBezTo>
                      <a:pt x="51474" y="48836"/>
                      <a:pt x="50825" y="51577"/>
                      <a:pt x="50825" y="55178"/>
                    </a:cubicBezTo>
                    <a:lnTo>
                      <a:pt x="50825" y="84634"/>
                    </a:lnTo>
                    <a:cubicBezTo>
                      <a:pt x="50825" y="85541"/>
                      <a:pt x="50496" y="86323"/>
                      <a:pt x="49837" y="86982"/>
                    </a:cubicBezTo>
                    <a:cubicBezTo>
                      <a:pt x="49178" y="87642"/>
                      <a:pt x="48374" y="87971"/>
                      <a:pt x="47426" y="87971"/>
                    </a:cubicBezTo>
                    <a:lnTo>
                      <a:pt x="32042" y="87971"/>
                    </a:lnTo>
                    <a:cubicBezTo>
                      <a:pt x="31123" y="87971"/>
                      <a:pt x="30337" y="87645"/>
                      <a:pt x="29684" y="86991"/>
                    </a:cubicBezTo>
                    <a:cubicBezTo>
                      <a:pt x="29031" y="86338"/>
                      <a:pt x="28705" y="85553"/>
                      <a:pt x="28705" y="84634"/>
                    </a:cubicBezTo>
                    <a:lnTo>
                      <a:pt x="28705" y="30352"/>
                    </a:lnTo>
                    <a:cubicBezTo>
                      <a:pt x="28705" y="29475"/>
                      <a:pt x="29031" y="28710"/>
                      <a:pt x="29684" y="28057"/>
                    </a:cubicBezTo>
                    <a:cubicBezTo>
                      <a:pt x="30336" y="27404"/>
                      <a:pt x="31123" y="27078"/>
                      <a:pt x="32042" y="27078"/>
                    </a:cubicBezTo>
                    <a:lnTo>
                      <a:pt x="46988" y="27078"/>
                    </a:lnTo>
                    <a:cubicBezTo>
                      <a:pt x="47745" y="27078"/>
                      <a:pt x="48407" y="27256"/>
                      <a:pt x="48977" y="27612"/>
                    </a:cubicBezTo>
                    <a:cubicBezTo>
                      <a:pt x="49546" y="27968"/>
                      <a:pt x="49901" y="28526"/>
                      <a:pt x="50042" y="29286"/>
                    </a:cubicBezTo>
                    <a:cubicBezTo>
                      <a:pt x="50182" y="30046"/>
                      <a:pt x="50265" y="30536"/>
                      <a:pt x="50289" y="30755"/>
                    </a:cubicBezTo>
                    <a:cubicBezTo>
                      <a:pt x="50313" y="30975"/>
                      <a:pt x="50325" y="31062"/>
                      <a:pt x="50325" y="31016"/>
                    </a:cubicBezTo>
                    <a:cubicBezTo>
                      <a:pt x="53128" y="27432"/>
                      <a:pt x="57874" y="25640"/>
                      <a:pt x="64562" y="25640"/>
                    </a:cubicBezTo>
                    <a:close/>
                    <a:moveTo>
                      <a:pt x="11583" y="0"/>
                    </a:moveTo>
                    <a:cubicBezTo>
                      <a:pt x="14789" y="0"/>
                      <a:pt x="17524" y="1132"/>
                      <a:pt x="19788" y="3395"/>
                    </a:cubicBezTo>
                    <a:cubicBezTo>
                      <a:pt x="22052" y="5659"/>
                      <a:pt x="23184" y="8380"/>
                      <a:pt x="23184" y="11559"/>
                    </a:cubicBezTo>
                    <a:cubicBezTo>
                      <a:pt x="23184" y="14738"/>
                      <a:pt x="22052" y="17459"/>
                      <a:pt x="19788" y="19723"/>
                    </a:cubicBezTo>
                    <a:cubicBezTo>
                      <a:pt x="17524" y="21987"/>
                      <a:pt x="14789" y="23119"/>
                      <a:pt x="11583" y="23119"/>
                    </a:cubicBezTo>
                    <a:cubicBezTo>
                      <a:pt x="8378" y="23119"/>
                      <a:pt x="5646" y="21990"/>
                      <a:pt x="3388" y="19732"/>
                    </a:cubicBezTo>
                    <a:cubicBezTo>
                      <a:pt x="1129" y="17474"/>
                      <a:pt x="0" y="14750"/>
                      <a:pt x="0" y="11559"/>
                    </a:cubicBezTo>
                    <a:cubicBezTo>
                      <a:pt x="0" y="8368"/>
                      <a:pt x="1129" y="5644"/>
                      <a:pt x="3387" y="3386"/>
                    </a:cubicBezTo>
                    <a:cubicBezTo>
                      <a:pt x="5645" y="1129"/>
                      <a:pt x="8377" y="0"/>
                      <a:pt x="11583"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grpSp>
      </p:grpSp>
      <p:sp>
        <p:nvSpPr>
          <p:cNvPr id="70" name="Подзаголовок 2"/>
          <p:cNvSpPr txBox="1">
            <a:spLocks/>
          </p:cNvSpPr>
          <p:nvPr/>
        </p:nvSpPr>
        <p:spPr>
          <a:xfrm>
            <a:off x="1452573" y="2204629"/>
            <a:ext cx="3860106" cy="22425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200"/>
              </a:spcBef>
              <a:spcAft>
                <a:spcPts val="0"/>
              </a:spcAft>
              <a:buClrTx/>
              <a:buSzTx/>
              <a:buFont typeface="Arial" panose="020B0604020202020204" pitchFamily="34" charset="0"/>
              <a:buNone/>
              <a:tabLst/>
              <a:defRPr/>
            </a:pPr>
            <a:r>
              <a:rPr kumimoji="0" lang="en-US" sz="1100" b="0" i="0" u="none" strike="noStrike" kern="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a:t>
            </a:r>
            <a:endPar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endParaRPr>
          </a:p>
        </p:txBody>
      </p:sp>
      <p:grpSp>
        <p:nvGrpSpPr>
          <p:cNvPr id="6" name="组合 5">
            <a:extLst>
              <a:ext uri="{FF2B5EF4-FFF2-40B4-BE49-F238E27FC236}">
                <a16:creationId xmlns:a16="http://schemas.microsoft.com/office/drawing/2014/main" xmlns="" id="{413498CA-F198-4BD0-B9B6-F4A7B74C9301}"/>
              </a:ext>
            </a:extLst>
          </p:cNvPr>
          <p:cNvGrpSpPr/>
          <p:nvPr/>
        </p:nvGrpSpPr>
        <p:grpSpPr>
          <a:xfrm>
            <a:off x="3485534" y="5250103"/>
            <a:ext cx="2126432" cy="997524"/>
            <a:chOff x="3485534" y="5250103"/>
            <a:chExt cx="2126432" cy="997524"/>
          </a:xfrm>
        </p:grpSpPr>
        <p:sp>
          <p:nvSpPr>
            <p:cNvPr id="26" name="Подзаголовок 2"/>
            <p:cNvSpPr txBox="1">
              <a:spLocks/>
            </p:cNvSpPr>
            <p:nvPr/>
          </p:nvSpPr>
          <p:spPr>
            <a:xfrm>
              <a:off x="3485534" y="5250103"/>
              <a:ext cx="2126432" cy="537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500"/>
                </a:lnSpc>
                <a:spcBef>
                  <a:spcPts val="12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Stella Artua</a:t>
              </a:r>
              <a: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
              </a:r>
              <a:b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br>
              <a:r>
                <a:rPr kumimoji="0" lang="en-US" sz="1100" b="0"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Linux Libertine" panose="02000503000000000000" pitchFamily="2" charset="0"/>
                  <a:cs typeface="Linux Libertine" panose="02000503000000000000" pitchFamily="2" charset="0"/>
                </a:rPr>
                <a:t>Web Designer</a:t>
              </a:r>
            </a:p>
          </p:txBody>
        </p:sp>
        <p:grpSp>
          <p:nvGrpSpPr>
            <p:cNvPr id="58" name="组合 57">
              <a:extLst>
                <a:ext uri="{FF2B5EF4-FFF2-40B4-BE49-F238E27FC236}">
                  <a16:creationId xmlns:a16="http://schemas.microsoft.com/office/drawing/2014/main" xmlns="" id="{6F9AD5C9-1413-4D94-B36A-CA7E8F5EC643}"/>
                </a:ext>
              </a:extLst>
            </p:cNvPr>
            <p:cNvGrpSpPr/>
            <p:nvPr/>
          </p:nvGrpSpPr>
          <p:grpSpPr>
            <a:xfrm>
              <a:off x="3559961" y="5944307"/>
              <a:ext cx="1491810" cy="303320"/>
              <a:chOff x="8872428" y="2493492"/>
              <a:chExt cx="1491810" cy="303320"/>
            </a:xfrm>
          </p:grpSpPr>
          <p:sp>
            <p:nvSpPr>
              <p:cNvPr id="60" name="Овал 27">
                <a:extLst>
                  <a:ext uri="{FF2B5EF4-FFF2-40B4-BE49-F238E27FC236}">
                    <a16:creationId xmlns:a16="http://schemas.microsoft.com/office/drawing/2014/main" xmlns="" id="{27FB34C6-0E2E-4F52-98D1-00C0D56EEE20}"/>
                  </a:ext>
                </a:extLst>
              </p:cNvPr>
              <p:cNvSpPr/>
              <p:nvPr/>
            </p:nvSpPr>
            <p:spPr>
              <a:xfrm>
                <a:off x="8872428"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62" name="文本框 61">
                <a:extLst>
                  <a:ext uri="{FF2B5EF4-FFF2-40B4-BE49-F238E27FC236}">
                    <a16:creationId xmlns:a16="http://schemas.microsoft.com/office/drawing/2014/main" xmlns="" id="{217A9968-8256-4F67-B2C6-06AF916780A4}"/>
                  </a:ext>
                </a:extLst>
              </p:cNvPr>
              <p:cNvSpPr txBox="1">
                <a:spLocks/>
              </p:cNvSpPr>
              <p:nvPr/>
            </p:nvSpPr>
            <p:spPr>
              <a:xfrm>
                <a:off x="8962344" y="2597851"/>
                <a:ext cx="119554" cy="98290"/>
              </a:xfrm>
              <a:custGeom>
                <a:avLst/>
                <a:gdLst/>
                <a:ahLst/>
                <a:cxnLst/>
                <a:rect l="l" t="t" r="r" b="b"/>
                <a:pathLst>
                  <a:path w="119554" h="98290">
                    <a:moveTo>
                      <a:pt x="81572" y="0"/>
                    </a:moveTo>
                    <a:cubicBezTo>
                      <a:pt x="88682" y="0"/>
                      <a:pt x="94684" y="2355"/>
                      <a:pt x="99577" y="7065"/>
                    </a:cubicBezTo>
                    <a:cubicBezTo>
                      <a:pt x="102996" y="6322"/>
                      <a:pt x="107047" y="4678"/>
                      <a:pt x="111729" y="2132"/>
                    </a:cubicBezTo>
                    <a:cubicBezTo>
                      <a:pt x="112202" y="1836"/>
                      <a:pt x="112718" y="1688"/>
                      <a:pt x="113278" y="1688"/>
                    </a:cubicBezTo>
                    <a:cubicBezTo>
                      <a:pt x="114144" y="1688"/>
                      <a:pt x="114886" y="1996"/>
                      <a:pt x="115502" y="2613"/>
                    </a:cubicBezTo>
                    <a:cubicBezTo>
                      <a:pt x="116119" y="3230"/>
                      <a:pt x="116428" y="3950"/>
                      <a:pt x="116428" y="4773"/>
                    </a:cubicBezTo>
                    <a:cubicBezTo>
                      <a:pt x="116428" y="5968"/>
                      <a:pt x="115808" y="7650"/>
                      <a:pt x="114568" y="9820"/>
                    </a:cubicBezTo>
                    <a:lnTo>
                      <a:pt x="112115" y="12307"/>
                    </a:lnTo>
                    <a:lnTo>
                      <a:pt x="114604" y="11388"/>
                    </a:lnTo>
                    <a:cubicBezTo>
                      <a:pt x="115514" y="11050"/>
                      <a:pt x="116114" y="10881"/>
                      <a:pt x="116405" y="10881"/>
                    </a:cubicBezTo>
                    <a:cubicBezTo>
                      <a:pt x="117271" y="10881"/>
                      <a:pt x="118012" y="11189"/>
                      <a:pt x="118629" y="11807"/>
                    </a:cubicBezTo>
                    <a:cubicBezTo>
                      <a:pt x="119246" y="12424"/>
                      <a:pt x="119554" y="13144"/>
                      <a:pt x="119554" y="13966"/>
                    </a:cubicBezTo>
                    <a:cubicBezTo>
                      <a:pt x="119554" y="14598"/>
                      <a:pt x="119390" y="15177"/>
                      <a:pt x="119063" y="15702"/>
                    </a:cubicBezTo>
                    <a:cubicBezTo>
                      <a:pt x="116313" y="20172"/>
                      <a:pt x="112641" y="24124"/>
                      <a:pt x="108047" y="27558"/>
                    </a:cubicBezTo>
                    <a:lnTo>
                      <a:pt x="108047" y="30039"/>
                    </a:lnTo>
                    <a:cubicBezTo>
                      <a:pt x="108205" y="39018"/>
                      <a:pt x="106085" y="48373"/>
                      <a:pt x="101686" y="58102"/>
                    </a:cubicBezTo>
                    <a:cubicBezTo>
                      <a:pt x="96003" y="70698"/>
                      <a:pt x="87579" y="80545"/>
                      <a:pt x="76413" y="87643"/>
                    </a:cubicBezTo>
                    <a:cubicBezTo>
                      <a:pt x="65247" y="94741"/>
                      <a:pt x="52708" y="98290"/>
                      <a:pt x="38797" y="98290"/>
                    </a:cubicBezTo>
                    <a:cubicBezTo>
                      <a:pt x="27551" y="98290"/>
                      <a:pt x="16948" y="95705"/>
                      <a:pt x="6990" y="90535"/>
                    </a:cubicBezTo>
                    <a:cubicBezTo>
                      <a:pt x="4232" y="89113"/>
                      <a:pt x="2482" y="88112"/>
                      <a:pt x="1740" y="87533"/>
                    </a:cubicBezTo>
                    <a:cubicBezTo>
                      <a:pt x="580" y="86636"/>
                      <a:pt x="0" y="85690"/>
                      <a:pt x="0" y="84697"/>
                    </a:cubicBezTo>
                    <a:cubicBezTo>
                      <a:pt x="0" y="83862"/>
                      <a:pt x="306" y="83139"/>
                      <a:pt x="917" y="82528"/>
                    </a:cubicBezTo>
                    <a:cubicBezTo>
                      <a:pt x="1528" y="81917"/>
                      <a:pt x="2272" y="81612"/>
                      <a:pt x="3150" y="81612"/>
                    </a:cubicBezTo>
                    <a:cubicBezTo>
                      <a:pt x="3658" y="81612"/>
                      <a:pt x="4536" y="81664"/>
                      <a:pt x="5785" y="81768"/>
                    </a:cubicBezTo>
                    <a:cubicBezTo>
                      <a:pt x="7033" y="81872"/>
                      <a:pt x="8010" y="81924"/>
                      <a:pt x="8716" y="81924"/>
                    </a:cubicBezTo>
                    <a:cubicBezTo>
                      <a:pt x="16996" y="81924"/>
                      <a:pt x="24431" y="80247"/>
                      <a:pt x="31019" y="76893"/>
                    </a:cubicBezTo>
                    <a:cubicBezTo>
                      <a:pt x="27106" y="76255"/>
                      <a:pt x="23455" y="74372"/>
                      <a:pt x="20065" y="71243"/>
                    </a:cubicBezTo>
                    <a:cubicBezTo>
                      <a:pt x="16674" y="68113"/>
                      <a:pt x="14239" y="64262"/>
                      <a:pt x="12758" y="59690"/>
                    </a:cubicBezTo>
                    <a:cubicBezTo>
                      <a:pt x="12675" y="59411"/>
                      <a:pt x="12633" y="59137"/>
                      <a:pt x="12633" y="58869"/>
                    </a:cubicBezTo>
                    <a:cubicBezTo>
                      <a:pt x="12633" y="58086"/>
                      <a:pt x="12925" y="57387"/>
                      <a:pt x="13509" y="56770"/>
                    </a:cubicBezTo>
                    <a:cubicBezTo>
                      <a:pt x="14093" y="56154"/>
                      <a:pt x="14830" y="55846"/>
                      <a:pt x="15720" y="55846"/>
                    </a:cubicBezTo>
                    <a:lnTo>
                      <a:pt x="15748" y="55850"/>
                    </a:lnTo>
                    <a:lnTo>
                      <a:pt x="11378" y="53453"/>
                    </a:lnTo>
                    <a:cubicBezTo>
                      <a:pt x="9923" y="52199"/>
                      <a:pt x="8618" y="50570"/>
                      <a:pt x="7464" y="48567"/>
                    </a:cubicBezTo>
                    <a:cubicBezTo>
                      <a:pt x="5157" y="44561"/>
                      <a:pt x="4003" y="40282"/>
                      <a:pt x="4003" y="35729"/>
                    </a:cubicBezTo>
                    <a:cubicBezTo>
                      <a:pt x="4003" y="34792"/>
                      <a:pt x="4355" y="34002"/>
                      <a:pt x="5059" y="33358"/>
                    </a:cubicBezTo>
                    <a:cubicBezTo>
                      <a:pt x="5763" y="32715"/>
                      <a:pt x="6607" y="32394"/>
                      <a:pt x="7589" y="32394"/>
                    </a:cubicBezTo>
                    <a:lnTo>
                      <a:pt x="9984" y="33124"/>
                    </a:lnTo>
                    <a:lnTo>
                      <a:pt x="6191" y="27539"/>
                    </a:lnTo>
                    <a:cubicBezTo>
                      <a:pt x="5233" y="25062"/>
                      <a:pt x="4753" y="22226"/>
                      <a:pt x="4753" y="19032"/>
                    </a:cubicBezTo>
                    <a:cubicBezTo>
                      <a:pt x="4753" y="16784"/>
                      <a:pt x="5065" y="14434"/>
                      <a:pt x="5688" y="11984"/>
                    </a:cubicBezTo>
                    <a:cubicBezTo>
                      <a:pt x="6311" y="9534"/>
                      <a:pt x="7196" y="7471"/>
                      <a:pt x="8343" y="5795"/>
                    </a:cubicBezTo>
                    <a:cubicBezTo>
                      <a:pt x="8987" y="4766"/>
                      <a:pt x="9840" y="4252"/>
                      <a:pt x="10904" y="4252"/>
                    </a:cubicBezTo>
                    <a:cubicBezTo>
                      <a:pt x="11916" y="4252"/>
                      <a:pt x="12344" y="4481"/>
                      <a:pt x="12189" y="4939"/>
                    </a:cubicBezTo>
                    <a:cubicBezTo>
                      <a:pt x="16122" y="8658"/>
                      <a:pt x="18932" y="11709"/>
                      <a:pt x="20620" y="14092"/>
                    </a:cubicBezTo>
                    <a:cubicBezTo>
                      <a:pt x="25408" y="17577"/>
                      <a:pt x="30934" y="20681"/>
                      <a:pt x="37197" y="23404"/>
                    </a:cubicBezTo>
                    <a:cubicBezTo>
                      <a:pt x="43461" y="26126"/>
                      <a:pt x="49532" y="27747"/>
                      <a:pt x="55409" y="28266"/>
                    </a:cubicBezTo>
                    <a:cubicBezTo>
                      <a:pt x="55242" y="28236"/>
                      <a:pt x="55159" y="27597"/>
                      <a:pt x="55159" y="26349"/>
                    </a:cubicBezTo>
                    <a:cubicBezTo>
                      <a:pt x="55159" y="19094"/>
                      <a:pt x="57736" y="12888"/>
                      <a:pt x="62891" y="7733"/>
                    </a:cubicBezTo>
                    <a:cubicBezTo>
                      <a:pt x="68047" y="2577"/>
                      <a:pt x="74274" y="0"/>
                      <a:pt x="81572"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63" name="Овал 29">
                <a:extLst>
                  <a:ext uri="{FF2B5EF4-FFF2-40B4-BE49-F238E27FC236}">
                    <a16:creationId xmlns:a16="http://schemas.microsoft.com/office/drawing/2014/main" xmlns="" id="{D435E918-00A3-4526-B93E-478D7B935C24}"/>
                  </a:ext>
                </a:extLst>
              </p:cNvPr>
              <p:cNvSpPr/>
              <p:nvPr/>
            </p:nvSpPr>
            <p:spPr>
              <a:xfrm>
                <a:off x="9270461"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64" name="文本框 63">
                <a:extLst>
                  <a:ext uri="{FF2B5EF4-FFF2-40B4-BE49-F238E27FC236}">
                    <a16:creationId xmlns:a16="http://schemas.microsoft.com/office/drawing/2014/main" xmlns="" id="{917DD62F-2A44-4EF2-8C28-5317744D569B}"/>
                  </a:ext>
                </a:extLst>
              </p:cNvPr>
              <p:cNvSpPr txBox="1">
                <a:spLocks/>
              </p:cNvSpPr>
              <p:nvPr/>
            </p:nvSpPr>
            <p:spPr>
              <a:xfrm>
                <a:off x="9393902" y="2593460"/>
                <a:ext cx="50278" cy="98290"/>
              </a:xfrm>
              <a:custGeom>
                <a:avLst/>
                <a:gdLst/>
                <a:ahLst/>
                <a:cxnLst/>
                <a:rect l="l" t="t" r="r" b="b"/>
                <a:pathLst>
                  <a:path w="50278" h="98290">
                    <a:moveTo>
                      <a:pt x="33355" y="0"/>
                    </a:moveTo>
                    <a:cubicBezTo>
                      <a:pt x="38442" y="0"/>
                      <a:pt x="43234" y="642"/>
                      <a:pt x="47731" y="1926"/>
                    </a:cubicBezTo>
                    <a:cubicBezTo>
                      <a:pt x="48605" y="2175"/>
                      <a:pt x="49276" y="2662"/>
                      <a:pt x="49746" y="3388"/>
                    </a:cubicBezTo>
                    <a:cubicBezTo>
                      <a:pt x="50216" y="4113"/>
                      <a:pt x="50375" y="5103"/>
                      <a:pt x="50223" y="6358"/>
                    </a:cubicBezTo>
                    <a:lnTo>
                      <a:pt x="48619" y="17934"/>
                    </a:lnTo>
                    <a:cubicBezTo>
                      <a:pt x="48491" y="18942"/>
                      <a:pt x="48079" y="19695"/>
                      <a:pt x="47381" y="20195"/>
                    </a:cubicBezTo>
                    <a:cubicBezTo>
                      <a:pt x="46354" y="20810"/>
                      <a:pt x="45247" y="21029"/>
                      <a:pt x="44060" y="20850"/>
                    </a:cubicBezTo>
                    <a:cubicBezTo>
                      <a:pt x="41149" y="20237"/>
                      <a:pt x="38519" y="19930"/>
                      <a:pt x="36169" y="19930"/>
                    </a:cubicBezTo>
                    <a:cubicBezTo>
                      <a:pt x="34492" y="19930"/>
                      <a:pt x="33482" y="20134"/>
                      <a:pt x="33140" y="20541"/>
                    </a:cubicBezTo>
                    <a:cubicBezTo>
                      <a:pt x="32798" y="20949"/>
                      <a:pt x="32627" y="22072"/>
                      <a:pt x="32627" y="23910"/>
                    </a:cubicBezTo>
                    <a:lnTo>
                      <a:pt x="32627" y="28329"/>
                    </a:lnTo>
                    <a:lnTo>
                      <a:pt x="45050" y="28329"/>
                    </a:lnTo>
                    <a:cubicBezTo>
                      <a:pt x="46062" y="28329"/>
                      <a:pt x="46860" y="28648"/>
                      <a:pt x="47443" y="29284"/>
                    </a:cubicBezTo>
                    <a:cubicBezTo>
                      <a:pt x="48197" y="30183"/>
                      <a:pt x="48547" y="31111"/>
                      <a:pt x="48493" y="32067"/>
                    </a:cubicBezTo>
                    <a:lnTo>
                      <a:pt x="47607" y="44725"/>
                    </a:lnTo>
                    <a:cubicBezTo>
                      <a:pt x="47496" y="45561"/>
                      <a:pt x="47122" y="46296"/>
                      <a:pt x="46487" y="46931"/>
                    </a:cubicBezTo>
                    <a:cubicBezTo>
                      <a:pt x="45852" y="47566"/>
                      <a:pt x="45060" y="47884"/>
                      <a:pt x="44111" y="47884"/>
                    </a:cubicBezTo>
                    <a:lnTo>
                      <a:pt x="32627" y="47884"/>
                    </a:lnTo>
                    <a:lnTo>
                      <a:pt x="32627" y="94766"/>
                    </a:lnTo>
                    <a:cubicBezTo>
                      <a:pt x="32627" y="95756"/>
                      <a:pt x="32287" y="96591"/>
                      <a:pt x="31607" y="97270"/>
                    </a:cubicBezTo>
                    <a:cubicBezTo>
                      <a:pt x="30927" y="97950"/>
                      <a:pt x="30113" y="98290"/>
                      <a:pt x="29165" y="98290"/>
                    </a:cubicBezTo>
                    <a:lnTo>
                      <a:pt x="13531" y="98290"/>
                    </a:lnTo>
                    <a:cubicBezTo>
                      <a:pt x="12529" y="98290"/>
                      <a:pt x="11691" y="97953"/>
                      <a:pt x="11017" y="97279"/>
                    </a:cubicBezTo>
                    <a:cubicBezTo>
                      <a:pt x="10343" y="96606"/>
                      <a:pt x="10006" y="95768"/>
                      <a:pt x="10006" y="94766"/>
                    </a:cubicBezTo>
                    <a:lnTo>
                      <a:pt x="10006" y="47884"/>
                    </a:lnTo>
                    <a:lnTo>
                      <a:pt x="3525" y="47884"/>
                    </a:lnTo>
                    <a:cubicBezTo>
                      <a:pt x="2513" y="47884"/>
                      <a:pt x="1673" y="47534"/>
                      <a:pt x="1004" y="46835"/>
                    </a:cubicBezTo>
                    <a:cubicBezTo>
                      <a:pt x="335" y="46136"/>
                      <a:pt x="0" y="45290"/>
                      <a:pt x="0" y="44297"/>
                    </a:cubicBezTo>
                    <a:lnTo>
                      <a:pt x="0" y="31790"/>
                    </a:lnTo>
                    <a:cubicBezTo>
                      <a:pt x="0" y="30830"/>
                      <a:pt x="337" y="30013"/>
                      <a:pt x="1011" y="29340"/>
                    </a:cubicBezTo>
                    <a:cubicBezTo>
                      <a:pt x="1684" y="28666"/>
                      <a:pt x="2522" y="28329"/>
                      <a:pt x="3525" y="28329"/>
                    </a:cubicBezTo>
                    <a:lnTo>
                      <a:pt x="10006" y="28329"/>
                    </a:lnTo>
                    <a:lnTo>
                      <a:pt x="10006" y="22972"/>
                    </a:lnTo>
                    <a:cubicBezTo>
                      <a:pt x="10006" y="15308"/>
                      <a:pt x="11952" y="9563"/>
                      <a:pt x="15844" y="5738"/>
                    </a:cubicBezTo>
                    <a:cubicBezTo>
                      <a:pt x="19736" y="1912"/>
                      <a:pt x="25573" y="0"/>
                      <a:pt x="33355"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65" name="Овал 31">
                <a:extLst>
                  <a:ext uri="{FF2B5EF4-FFF2-40B4-BE49-F238E27FC236}">
                    <a16:creationId xmlns:a16="http://schemas.microsoft.com/office/drawing/2014/main" xmlns="" id="{A98A2AAD-980D-48F1-B7FF-FA0E4E961D2A}"/>
                  </a:ext>
                </a:extLst>
              </p:cNvPr>
              <p:cNvSpPr/>
              <p:nvPr/>
            </p:nvSpPr>
            <p:spPr>
              <a:xfrm>
                <a:off x="9668494"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66" name="文本框 65">
                <a:extLst>
                  <a:ext uri="{FF2B5EF4-FFF2-40B4-BE49-F238E27FC236}">
                    <a16:creationId xmlns:a16="http://schemas.microsoft.com/office/drawing/2014/main" xmlns="" id="{7C949F31-211F-4486-B824-34F712231EE0}"/>
                  </a:ext>
                </a:extLst>
              </p:cNvPr>
              <p:cNvSpPr txBox="1">
                <a:spLocks/>
              </p:cNvSpPr>
              <p:nvPr/>
            </p:nvSpPr>
            <p:spPr>
              <a:xfrm>
                <a:off x="9773985" y="2588429"/>
                <a:ext cx="106359" cy="106295"/>
              </a:xfrm>
              <a:custGeom>
                <a:avLst/>
                <a:gdLst/>
                <a:ahLst/>
                <a:cxnLst/>
                <a:rect l="l" t="t" r="r" b="b"/>
                <a:pathLst>
                  <a:path w="106359" h="106295">
                    <a:moveTo>
                      <a:pt x="38233" y="67646"/>
                    </a:moveTo>
                    <a:cubicBezTo>
                      <a:pt x="36077" y="67646"/>
                      <a:pt x="33924" y="67791"/>
                      <a:pt x="31774" y="68080"/>
                    </a:cubicBezTo>
                    <a:cubicBezTo>
                      <a:pt x="29623" y="68369"/>
                      <a:pt x="27437" y="68871"/>
                      <a:pt x="25214" y="69586"/>
                    </a:cubicBezTo>
                    <a:cubicBezTo>
                      <a:pt x="22991" y="70300"/>
                      <a:pt x="21056" y="71207"/>
                      <a:pt x="19408" y="72306"/>
                    </a:cubicBezTo>
                    <a:cubicBezTo>
                      <a:pt x="17760" y="73404"/>
                      <a:pt x="16425" y="74844"/>
                      <a:pt x="15401" y="76626"/>
                    </a:cubicBezTo>
                    <a:cubicBezTo>
                      <a:pt x="14378" y="78408"/>
                      <a:pt x="13866" y="80452"/>
                      <a:pt x="13866" y="82758"/>
                    </a:cubicBezTo>
                    <a:cubicBezTo>
                      <a:pt x="13866" y="85395"/>
                      <a:pt x="14551" y="87747"/>
                      <a:pt x="15922" y="89814"/>
                    </a:cubicBezTo>
                    <a:cubicBezTo>
                      <a:pt x="17293" y="91880"/>
                      <a:pt x="19105" y="93511"/>
                      <a:pt x="21359" y="94707"/>
                    </a:cubicBezTo>
                    <a:cubicBezTo>
                      <a:pt x="23613" y="95902"/>
                      <a:pt x="26006" y="96802"/>
                      <a:pt x="28539" y="97404"/>
                    </a:cubicBezTo>
                    <a:cubicBezTo>
                      <a:pt x="31072" y="98007"/>
                      <a:pt x="33636" y="98309"/>
                      <a:pt x="36232" y="98309"/>
                    </a:cubicBezTo>
                    <a:cubicBezTo>
                      <a:pt x="38609" y="98309"/>
                      <a:pt x="40861" y="98060"/>
                      <a:pt x="42989" y="97563"/>
                    </a:cubicBezTo>
                    <a:cubicBezTo>
                      <a:pt x="45116" y="97066"/>
                      <a:pt x="47086" y="96307"/>
                      <a:pt x="48898" y="95286"/>
                    </a:cubicBezTo>
                    <a:cubicBezTo>
                      <a:pt x="50710" y="94264"/>
                      <a:pt x="52144" y="92851"/>
                      <a:pt x="53199" y="91047"/>
                    </a:cubicBezTo>
                    <a:cubicBezTo>
                      <a:pt x="54255" y="89243"/>
                      <a:pt x="54783" y="87126"/>
                      <a:pt x="54783" y="84697"/>
                    </a:cubicBezTo>
                    <a:cubicBezTo>
                      <a:pt x="54783" y="83949"/>
                      <a:pt x="54695" y="83191"/>
                      <a:pt x="54517" y="82423"/>
                    </a:cubicBezTo>
                    <a:cubicBezTo>
                      <a:pt x="54340" y="81656"/>
                      <a:pt x="54157" y="80957"/>
                      <a:pt x="53966" y="80327"/>
                    </a:cubicBezTo>
                    <a:cubicBezTo>
                      <a:pt x="53775" y="79697"/>
                      <a:pt x="53538" y="79115"/>
                      <a:pt x="53255" y="78580"/>
                    </a:cubicBezTo>
                    <a:cubicBezTo>
                      <a:pt x="52971" y="78045"/>
                      <a:pt x="52567" y="77454"/>
                      <a:pt x="52041" y="76808"/>
                    </a:cubicBezTo>
                    <a:cubicBezTo>
                      <a:pt x="51515" y="76161"/>
                      <a:pt x="50896" y="75502"/>
                      <a:pt x="50183" y="74829"/>
                    </a:cubicBezTo>
                    <a:cubicBezTo>
                      <a:pt x="49470" y="74156"/>
                      <a:pt x="48933" y="73658"/>
                      <a:pt x="48574" y="73336"/>
                    </a:cubicBezTo>
                    <a:cubicBezTo>
                      <a:pt x="48214" y="73013"/>
                      <a:pt x="47531" y="72472"/>
                      <a:pt x="46526" y="71713"/>
                    </a:cubicBezTo>
                    <a:cubicBezTo>
                      <a:pt x="45521" y="70953"/>
                      <a:pt x="44871" y="70469"/>
                      <a:pt x="44577" y="70262"/>
                    </a:cubicBezTo>
                    <a:cubicBezTo>
                      <a:pt x="44283" y="70054"/>
                      <a:pt x="43627" y="69597"/>
                      <a:pt x="42608" y="68892"/>
                    </a:cubicBezTo>
                    <a:cubicBezTo>
                      <a:pt x="41590" y="68186"/>
                      <a:pt x="41031" y="67801"/>
                      <a:pt x="40932" y="67738"/>
                    </a:cubicBezTo>
                    <a:cubicBezTo>
                      <a:pt x="40413" y="67677"/>
                      <a:pt x="39514" y="67646"/>
                      <a:pt x="38233" y="67646"/>
                    </a:cubicBezTo>
                    <a:close/>
                    <a:moveTo>
                      <a:pt x="31729" y="6735"/>
                    </a:moveTo>
                    <a:cubicBezTo>
                      <a:pt x="28241" y="6735"/>
                      <a:pt x="25527" y="8046"/>
                      <a:pt x="23589" y="10668"/>
                    </a:cubicBezTo>
                    <a:cubicBezTo>
                      <a:pt x="21652" y="13290"/>
                      <a:pt x="20683" y="16474"/>
                      <a:pt x="20683" y="20220"/>
                    </a:cubicBezTo>
                    <a:cubicBezTo>
                      <a:pt x="20683" y="22141"/>
                      <a:pt x="20912" y="24138"/>
                      <a:pt x="21370" y="26211"/>
                    </a:cubicBezTo>
                    <a:cubicBezTo>
                      <a:pt x="21828" y="28283"/>
                      <a:pt x="22544" y="30373"/>
                      <a:pt x="23517" y="32481"/>
                    </a:cubicBezTo>
                    <a:cubicBezTo>
                      <a:pt x="24490" y="34589"/>
                      <a:pt x="25608" y="36462"/>
                      <a:pt x="26871" y="38100"/>
                    </a:cubicBezTo>
                    <a:cubicBezTo>
                      <a:pt x="28135" y="39739"/>
                      <a:pt x="29641" y="41053"/>
                      <a:pt x="31391" y="42042"/>
                    </a:cubicBezTo>
                    <a:cubicBezTo>
                      <a:pt x="33141" y="43031"/>
                      <a:pt x="34984" y="43526"/>
                      <a:pt x="36920" y="43526"/>
                    </a:cubicBezTo>
                    <a:cubicBezTo>
                      <a:pt x="40561" y="43526"/>
                      <a:pt x="43198" y="42391"/>
                      <a:pt x="44830" y="40121"/>
                    </a:cubicBezTo>
                    <a:cubicBezTo>
                      <a:pt x="46462" y="37851"/>
                      <a:pt x="47279" y="34740"/>
                      <a:pt x="47279" y="30789"/>
                    </a:cubicBezTo>
                    <a:cubicBezTo>
                      <a:pt x="47279" y="28430"/>
                      <a:pt x="46940" y="25866"/>
                      <a:pt x="46263" y="23097"/>
                    </a:cubicBezTo>
                    <a:cubicBezTo>
                      <a:pt x="45586" y="20328"/>
                      <a:pt x="44643" y="17696"/>
                      <a:pt x="43436" y="15200"/>
                    </a:cubicBezTo>
                    <a:cubicBezTo>
                      <a:pt x="42228" y="12704"/>
                      <a:pt x="40597" y="10670"/>
                      <a:pt x="38542" y="9096"/>
                    </a:cubicBezTo>
                    <a:cubicBezTo>
                      <a:pt x="36488" y="7522"/>
                      <a:pt x="34217" y="6735"/>
                      <a:pt x="31729" y="6735"/>
                    </a:cubicBezTo>
                    <a:close/>
                    <a:moveTo>
                      <a:pt x="80048" y="0"/>
                    </a:moveTo>
                    <a:lnTo>
                      <a:pt x="90349" y="0"/>
                    </a:lnTo>
                    <a:lnTo>
                      <a:pt x="90349" y="16009"/>
                    </a:lnTo>
                    <a:lnTo>
                      <a:pt x="106359" y="16009"/>
                    </a:lnTo>
                    <a:lnTo>
                      <a:pt x="106359" y="26247"/>
                    </a:lnTo>
                    <a:lnTo>
                      <a:pt x="90349" y="26247"/>
                    </a:lnTo>
                    <a:lnTo>
                      <a:pt x="90349" y="42256"/>
                    </a:lnTo>
                    <a:lnTo>
                      <a:pt x="80048" y="42256"/>
                    </a:lnTo>
                    <a:lnTo>
                      <a:pt x="80048" y="26247"/>
                    </a:lnTo>
                    <a:lnTo>
                      <a:pt x="64039" y="26247"/>
                    </a:lnTo>
                    <a:lnTo>
                      <a:pt x="64039" y="16009"/>
                    </a:lnTo>
                    <a:lnTo>
                      <a:pt x="80048" y="16009"/>
                    </a:lnTo>
                    <a:close/>
                    <a:moveTo>
                      <a:pt x="40234" y="0"/>
                    </a:moveTo>
                    <a:lnTo>
                      <a:pt x="68712" y="0"/>
                    </a:lnTo>
                    <a:lnTo>
                      <a:pt x="59449" y="7172"/>
                    </a:lnTo>
                    <a:lnTo>
                      <a:pt x="51826" y="7172"/>
                    </a:lnTo>
                    <a:cubicBezTo>
                      <a:pt x="54611" y="7790"/>
                      <a:pt x="56861" y="9877"/>
                      <a:pt x="58574" y="13436"/>
                    </a:cubicBezTo>
                    <a:cubicBezTo>
                      <a:pt x="60288" y="16994"/>
                      <a:pt x="61144" y="20673"/>
                      <a:pt x="61144" y="24473"/>
                    </a:cubicBezTo>
                    <a:cubicBezTo>
                      <a:pt x="61144" y="27696"/>
                      <a:pt x="60637" y="30575"/>
                      <a:pt x="59622" y="33112"/>
                    </a:cubicBezTo>
                    <a:cubicBezTo>
                      <a:pt x="58607" y="35648"/>
                      <a:pt x="57378" y="37682"/>
                      <a:pt x="55935" y="39212"/>
                    </a:cubicBezTo>
                    <a:cubicBezTo>
                      <a:pt x="54492" y="40743"/>
                      <a:pt x="53093" y="42114"/>
                      <a:pt x="51738" y="43326"/>
                    </a:cubicBezTo>
                    <a:cubicBezTo>
                      <a:pt x="50383" y="44537"/>
                      <a:pt x="49277" y="45729"/>
                      <a:pt x="48421" y="46902"/>
                    </a:cubicBezTo>
                    <a:cubicBezTo>
                      <a:pt x="47564" y="48075"/>
                      <a:pt x="47136" y="49291"/>
                      <a:pt x="47136" y="50551"/>
                    </a:cubicBezTo>
                    <a:cubicBezTo>
                      <a:pt x="47136" y="51439"/>
                      <a:pt x="47438" y="52342"/>
                      <a:pt x="48043" y="53258"/>
                    </a:cubicBezTo>
                    <a:cubicBezTo>
                      <a:pt x="48648" y="54174"/>
                      <a:pt x="49464" y="55078"/>
                      <a:pt x="50491" y="55970"/>
                    </a:cubicBezTo>
                    <a:cubicBezTo>
                      <a:pt x="51518" y="56861"/>
                      <a:pt x="52721" y="57846"/>
                      <a:pt x="54100" y="58923"/>
                    </a:cubicBezTo>
                    <a:cubicBezTo>
                      <a:pt x="55480" y="60000"/>
                      <a:pt x="56849" y="61187"/>
                      <a:pt x="58207" y="62482"/>
                    </a:cubicBezTo>
                    <a:cubicBezTo>
                      <a:pt x="59565" y="63776"/>
                      <a:pt x="60822" y="65197"/>
                      <a:pt x="61977" y="66744"/>
                    </a:cubicBezTo>
                    <a:cubicBezTo>
                      <a:pt x="63131" y="68291"/>
                      <a:pt x="64073" y="70159"/>
                      <a:pt x="64803" y="72348"/>
                    </a:cubicBezTo>
                    <a:cubicBezTo>
                      <a:pt x="65533" y="74536"/>
                      <a:pt x="65897" y="76860"/>
                      <a:pt x="65897" y="79318"/>
                    </a:cubicBezTo>
                    <a:cubicBezTo>
                      <a:pt x="65897" y="86346"/>
                      <a:pt x="62979" y="92042"/>
                      <a:pt x="57142" y="96408"/>
                    </a:cubicBezTo>
                    <a:cubicBezTo>
                      <a:pt x="50322" y="102999"/>
                      <a:pt x="41184" y="106295"/>
                      <a:pt x="29728" y="106295"/>
                    </a:cubicBezTo>
                    <a:cubicBezTo>
                      <a:pt x="27137" y="106295"/>
                      <a:pt x="24572" y="106085"/>
                      <a:pt x="22033" y="105665"/>
                    </a:cubicBezTo>
                    <a:cubicBezTo>
                      <a:pt x="19494" y="105245"/>
                      <a:pt x="16889" y="104525"/>
                      <a:pt x="14219" y="103505"/>
                    </a:cubicBezTo>
                    <a:cubicBezTo>
                      <a:pt x="11549" y="102485"/>
                      <a:pt x="9178" y="101215"/>
                      <a:pt x="7104" y="99693"/>
                    </a:cubicBezTo>
                    <a:cubicBezTo>
                      <a:pt x="5031" y="98171"/>
                      <a:pt x="3329" y="96200"/>
                      <a:pt x="1997" y="93781"/>
                    </a:cubicBezTo>
                    <a:cubicBezTo>
                      <a:pt x="666" y="91362"/>
                      <a:pt x="0" y="88647"/>
                      <a:pt x="0" y="85635"/>
                    </a:cubicBezTo>
                    <a:cubicBezTo>
                      <a:pt x="0" y="82919"/>
                      <a:pt x="807" y="79947"/>
                      <a:pt x="2422" y="76718"/>
                    </a:cubicBezTo>
                    <a:cubicBezTo>
                      <a:pt x="3824" y="73914"/>
                      <a:pt x="5928" y="71493"/>
                      <a:pt x="8734" y="69454"/>
                    </a:cubicBezTo>
                    <a:cubicBezTo>
                      <a:pt x="11541" y="67416"/>
                      <a:pt x="14673" y="65873"/>
                      <a:pt x="18131" y="64827"/>
                    </a:cubicBezTo>
                    <a:cubicBezTo>
                      <a:pt x="21589" y="63781"/>
                      <a:pt x="24873" y="63016"/>
                      <a:pt x="27983" y="62533"/>
                    </a:cubicBezTo>
                    <a:cubicBezTo>
                      <a:pt x="31093" y="62050"/>
                      <a:pt x="33919" y="61785"/>
                      <a:pt x="36459" y="61736"/>
                    </a:cubicBezTo>
                    <a:cubicBezTo>
                      <a:pt x="33791" y="59225"/>
                      <a:pt x="32457" y="56456"/>
                      <a:pt x="32457" y="53428"/>
                    </a:cubicBezTo>
                    <a:cubicBezTo>
                      <a:pt x="32457" y="52815"/>
                      <a:pt x="32499" y="52265"/>
                      <a:pt x="32583" y="51779"/>
                    </a:cubicBezTo>
                    <a:cubicBezTo>
                      <a:pt x="32668" y="51292"/>
                      <a:pt x="32783" y="50852"/>
                      <a:pt x="32928" y="50457"/>
                    </a:cubicBezTo>
                    <a:lnTo>
                      <a:pt x="33373" y="49242"/>
                    </a:lnTo>
                    <a:lnTo>
                      <a:pt x="30603" y="49511"/>
                    </a:lnTo>
                    <a:cubicBezTo>
                      <a:pt x="24073" y="49511"/>
                      <a:pt x="18476" y="47365"/>
                      <a:pt x="13813" y="43073"/>
                    </a:cubicBezTo>
                    <a:cubicBezTo>
                      <a:pt x="9149" y="38782"/>
                      <a:pt x="6817" y="33374"/>
                      <a:pt x="6817" y="26849"/>
                    </a:cubicBezTo>
                    <a:cubicBezTo>
                      <a:pt x="6817" y="20758"/>
                      <a:pt x="8880" y="15312"/>
                      <a:pt x="13007" y="10512"/>
                    </a:cubicBezTo>
                    <a:cubicBezTo>
                      <a:pt x="17133" y="5712"/>
                      <a:pt x="22228" y="2636"/>
                      <a:pt x="28289" y="1284"/>
                    </a:cubicBezTo>
                    <a:cubicBezTo>
                      <a:pt x="32313" y="428"/>
                      <a:pt x="36294" y="0"/>
                      <a:pt x="40234"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67" name="Овал 33">
                <a:extLst>
                  <a:ext uri="{FF2B5EF4-FFF2-40B4-BE49-F238E27FC236}">
                    <a16:creationId xmlns:a16="http://schemas.microsoft.com/office/drawing/2014/main" xmlns="" id="{281E7EA3-D925-411B-BE7D-5140F13AC701}"/>
                  </a:ext>
                </a:extLst>
              </p:cNvPr>
              <p:cNvSpPr/>
              <p:nvPr/>
            </p:nvSpPr>
            <p:spPr>
              <a:xfrm>
                <a:off x="10066527"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71" name="文本框 70">
                <a:extLst>
                  <a:ext uri="{FF2B5EF4-FFF2-40B4-BE49-F238E27FC236}">
                    <a16:creationId xmlns:a16="http://schemas.microsoft.com/office/drawing/2014/main" xmlns="" id="{FBDEC633-35EB-470D-B451-D766A79EB3B0}"/>
                  </a:ext>
                </a:extLst>
              </p:cNvPr>
              <p:cNvSpPr txBox="1">
                <a:spLocks/>
              </p:cNvSpPr>
              <p:nvPr/>
            </p:nvSpPr>
            <p:spPr>
              <a:xfrm>
                <a:off x="10176532" y="2586723"/>
                <a:ext cx="88535" cy="87971"/>
              </a:xfrm>
              <a:custGeom>
                <a:avLst/>
                <a:gdLst/>
                <a:ahLst/>
                <a:cxnLst/>
                <a:rect l="l" t="t" r="r" b="b"/>
                <a:pathLst>
                  <a:path w="88535" h="87971">
                    <a:moveTo>
                      <a:pt x="3900" y="27078"/>
                    </a:moveTo>
                    <a:lnTo>
                      <a:pt x="19285" y="27078"/>
                    </a:lnTo>
                    <a:cubicBezTo>
                      <a:pt x="20191" y="27078"/>
                      <a:pt x="20974" y="27407"/>
                      <a:pt x="21633" y="28066"/>
                    </a:cubicBezTo>
                    <a:cubicBezTo>
                      <a:pt x="22292" y="28725"/>
                      <a:pt x="22621" y="29487"/>
                      <a:pt x="22621" y="30352"/>
                    </a:cubicBezTo>
                    <a:lnTo>
                      <a:pt x="22621" y="84634"/>
                    </a:lnTo>
                    <a:cubicBezTo>
                      <a:pt x="22621" y="85541"/>
                      <a:pt x="22292" y="86323"/>
                      <a:pt x="21633" y="86982"/>
                    </a:cubicBezTo>
                    <a:cubicBezTo>
                      <a:pt x="20974" y="87642"/>
                      <a:pt x="20191" y="87971"/>
                      <a:pt x="19285" y="87971"/>
                    </a:cubicBezTo>
                    <a:lnTo>
                      <a:pt x="3900" y="87971"/>
                    </a:lnTo>
                    <a:cubicBezTo>
                      <a:pt x="2982" y="87971"/>
                      <a:pt x="2196" y="87645"/>
                      <a:pt x="1543" y="86991"/>
                    </a:cubicBezTo>
                    <a:cubicBezTo>
                      <a:pt x="890" y="86338"/>
                      <a:pt x="563" y="85553"/>
                      <a:pt x="563" y="84634"/>
                    </a:cubicBezTo>
                    <a:lnTo>
                      <a:pt x="563" y="30352"/>
                    </a:lnTo>
                    <a:cubicBezTo>
                      <a:pt x="563" y="29475"/>
                      <a:pt x="889" y="28710"/>
                      <a:pt x="1542" y="28057"/>
                    </a:cubicBezTo>
                    <a:cubicBezTo>
                      <a:pt x="2195" y="27404"/>
                      <a:pt x="2981" y="27078"/>
                      <a:pt x="3900" y="27078"/>
                    </a:cubicBezTo>
                    <a:close/>
                    <a:moveTo>
                      <a:pt x="64562" y="25640"/>
                    </a:moveTo>
                    <a:cubicBezTo>
                      <a:pt x="71988" y="25640"/>
                      <a:pt x="77840" y="27525"/>
                      <a:pt x="82118" y="31296"/>
                    </a:cubicBezTo>
                    <a:cubicBezTo>
                      <a:pt x="86396" y="35067"/>
                      <a:pt x="88535" y="40631"/>
                      <a:pt x="88535" y="47987"/>
                    </a:cubicBezTo>
                    <a:lnTo>
                      <a:pt x="88535" y="84634"/>
                    </a:lnTo>
                    <a:cubicBezTo>
                      <a:pt x="88535" y="85541"/>
                      <a:pt x="88206" y="86323"/>
                      <a:pt x="87547" y="86982"/>
                    </a:cubicBezTo>
                    <a:cubicBezTo>
                      <a:pt x="86889" y="87642"/>
                      <a:pt x="86106" y="87971"/>
                      <a:pt x="85199" y="87971"/>
                    </a:cubicBezTo>
                    <a:lnTo>
                      <a:pt x="69439" y="87971"/>
                    </a:lnTo>
                    <a:cubicBezTo>
                      <a:pt x="68521" y="87971"/>
                      <a:pt x="67735" y="87645"/>
                      <a:pt x="67082" y="86991"/>
                    </a:cubicBezTo>
                    <a:cubicBezTo>
                      <a:pt x="66429" y="86338"/>
                      <a:pt x="66103" y="85553"/>
                      <a:pt x="66103" y="84634"/>
                    </a:cubicBezTo>
                    <a:lnTo>
                      <a:pt x="66103" y="51552"/>
                    </a:lnTo>
                    <a:cubicBezTo>
                      <a:pt x="66103" y="48874"/>
                      <a:pt x="65647" y="46967"/>
                      <a:pt x="64736" y="45833"/>
                    </a:cubicBezTo>
                    <a:cubicBezTo>
                      <a:pt x="63825" y="44699"/>
                      <a:pt x="62120" y="44132"/>
                      <a:pt x="59621" y="44132"/>
                    </a:cubicBezTo>
                    <a:cubicBezTo>
                      <a:pt x="56351" y="44132"/>
                      <a:pt x="54068" y="45073"/>
                      <a:pt x="52771" y="46954"/>
                    </a:cubicBezTo>
                    <a:cubicBezTo>
                      <a:pt x="51474" y="48836"/>
                      <a:pt x="50825" y="51577"/>
                      <a:pt x="50825" y="55178"/>
                    </a:cubicBezTo>
                    <a:lnTo>
                      <a:pt x="50825" y="84634"/>
                    </a:lnTo>
                    <a:cubicBezTo>
                      <a:pt x="50825" y="85541"/>
                      <a:pt x="50496" y="86323"/>
                      <a:pt x="49837" y="86982"/>
                    </a:cubicBezTo>
                    <a:cubicBezTo>
                      <a:pt x="49178" y="87642"/>
                      <a:pt x="48374" y="87971"/>
                      <a:pt x="47426" y="87971"/>
                    </a:cubicBezTo>
                    <a:lnTo>
                      <a:pt x="32042" y="87971"/>
                    </a:lnTo>
                    <a:cubicBezTo>
                      <a:pt x="31123" y="87971"/>
                      <a:pt x="30337" y="87645"/>
                      <a:pt x="29684" y="86991"/>
                    </a:cubicBezTo>
                    <a:cubicBezTo>
                      <a:pt x="29031" y="86338"/>
                      <a:pt x="28705" y="85553"/>
                      <a:pt x="28705" y="84634"/>
                    </a:cubicBezTo>
                    <a:lnTo>
                      <a:pt x="28705" y="30352"/>
                    </a:lnTo>
                    <a:cubicBezTo>
                      <a:pt x="28705" y="29475"/>
                      <a:pt x="29031" y="28710"/>
                      <a:pt x="29684" y="28057"/>
                    </a:cubicBezTo>
                    <a:cubicBezTo>
                      <a:pt x="30336" y="27404"/>
                      <a:pt x="31123" y="27078"/>
                      <a:pt x="32042" y="27078"/>
                    </a:cubicBezTo>
                    <a:lnTo>
                      <a:pt x="46988" y="27078"/>
                    </a:lnTo>
                    <a:cubicBezTo>
                      <a:pt x="47745" y="27078"/>
                      <a:pt x="48407" y="27256"/>
                      <a:pt x="48977" y="27612"/>
                    </a:cubicBezTo>
                    <a:cubicBezTo>
                      <a:pt x="49546" y="27968"/>
                      <a:pt x="49901" y="28526"/>
                      <a:pt x="50042" y="29286"/>
                    </a:cubicBezTo>
                    <a:cubicBezTo>
                      <a:pt x="50182" y="30046"/>
                      <a:pt x="50265" y="30536"/>
                      <a:pt x="50289" y="30755"/>
                    </a:cubicBezTo>
                    <a:cubicBezTo>
                      <a:pt x="50313" y="30975"/>
                      <a:pt x="50325" y="31062"/>
                      <a:pt x="50325" y="31016"/>
                    </a:cubicBezTo>
                    <a:cubicBezTo>
                      <a:pt x="53128" y="27432"/>
                      <a:pt x="57874" y="25640"/>
                      <a:pt x="64562" y="25640"/>
                    </a:cubicBezTo>
                    <a:close/>
                    <a:moveTo>
                      <a:pt x="11583" y="0"/>
                    </a:moveTo>
                    <a:cubicBezTo>
                      <a:pt x="14789" y="0"/>
                      <a:pt x="17524" y="1132"/>
                      <a:pt x="19788" y="3395"/>
                    </a:cubicBezTo>
                    <a:cubicBezTo>
                      <a:pt x="22052" y="5659"/>
                      <a:pt x="23184" y="8380"/>
                      <a:pt x="23184" y="11559"/>
                    </a:cubicBezTo>
                    <a:cubicBezTo>
                      <a:pt x="23184" y="14738"/>
                      <a:pt x="22052" y="17459"/>
                      <a:pt x="19788" y="19723"/>
                    </a:cubicBezTo>
                    <a:cubicBezTo>
                      <a:pt x="17524" y="21987"/>
                      <a:pt x="14789" y="23119"/>
                      <a:pt x="11583" y="23119"/>
                    </a:cubicBezTo>
                    <a:cubicBezTo>
                      <a:pt x="8378" y="23119"/>
                      <a:pt x="5646" y="21990"/>
                      <a:pt x="3388" y="19732"/>
                    </a:cubicBezTo>
                    <a:cubicBezTo>
                      <a:pt x="1129" y="17474"/>
                      <a:pt x="0" y="14750"/>
                      <a:pt x="0" y="11559"/>
                    </a:cubicBezTo>
                    <a:cubicBezTo>
                      <a:pt x="0" y="8368"/>
                      <a:pt x="1129" y="5644"/>
                      <a:pt x="3387" y="3386"/>
                    </a:cubicBezTo>
                    <a:cubicBezTo>
                      <a:pt x="5645" y="1129"/>
                      <a:pt x="8377" y="0"/>
                      <a:pt x="11583"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grpSp>
      </p:grpSp>
      <p:grpSp>
        <p:nvGrpSpPr>
          <p:cNvPr id="7" name="组合 6">
            <a:extLst>
              <a:ext uri="{FF2B5EF4-FFF2-40B4-BE49-F238E27FC236}">
                <a16:creationId xmlns:a16="http://schemas.microsoft.com/office/drawing/2014/main" xmlns="" id="{CCBF6676-7C99-467A-8010-43F9BB92C064}"/>
              </a:ext>
            </a:extLst>
          </p:cNvPr>
          <p:cNvGrpSpPr/>
          <p:nvPr/>
        </p:nvGrpSpPr>
        <p:grpSpPr>
          <a:xfrm>
            <a:off x="6163065" y="5250103"/>
            <a:ext cx="2126432" cy="970039"/>
            <a:chOff x="6163065" y="5250103"/>
            <a:chExt cx="2126432" cy="970039"/>
          </a:xfrm>
        </p:grpSpPr>
        <p:sp>
          <p:nvSpPr>
            <p:cNvPr id="50" name="Подзаголовок 2"/>
            <p:cNvSpPr txBox="1">
              <a:spLocks/>
            </p:cNvSpPr>
            <p:nvPr/>
          </p:nvSpPr>
          <p:spPr>
            <a:xfrm>
              <a:off x="6163065" y="5250103"/>
              <a:ext cx="2126432" cy="537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500"/>
                </a:lnSpc>
                <a:spcBef>
                  <a:spcPts val="12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Gregory Chesterton</a:t>
              </a:r>
              <a: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
              </a:r>
              <a:b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br>
              <a:r>
                <a:rPr kumimoji="0" lang="en-US" sz="1100" b="0"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Linux Libertine" panose="02000503000000000000" pitchFamily="2" charset="0"/>
                  <a:cs typeface="Linux Libertine" panose="02000503000000000000" pitchFamily="2" charset="0"/>
                </a:rPr>
                <a:t>Web Designer</a:t>
              </a:r>
            </a:p>
          </p:txBody>
        </p:sp>
        <p:grpSp>
          <p:nvGrpSpPr>
            <p:cNvPr id="80" name="组合 79">
              <a:extLst>
                <a:ext uri="{FF2B5EF4-FFF2-40B4-BE49-F238E27FC236}">
                  <a16:creationId xmlns:a16="http://schemas.microsoft.com/office/drawing/2014/main" xmlns="" id="{640CF30D-491A-4A9A-81A1-50372FA392CD}"/>
                </a:ext>
              </a:extLst>
            </p:cNvPr>
            <p:cNvGrpSpPr/>
            <p:nvPr/>
          </p:nvGrpSpPr>
          <p:grpSpPr>
            <a:xfrm>
              <a:off x="6214930" y="5916822"/>
              <a:ext cx="1491810" cy="303320"/>
              <a:chOff x="8872428" y="2493492"/>
              <a:chExt cx="1491810" cy="303320"/>
            </a:xfrm>
          </p:grpSpPr>
          <p:sp>
            <p:nvSpPr>
              <p:cNvPr id="89" name="Овал 27">
                <a:extLst>
                  <a:ext uri="{FF2B5EF4-FFF2-40B4-BE49-F238E27FC236}">
                    <a16:creationId xmlns:a16="http://schemas.microsoft.com/office/drawing/2014/main" xmlns="" id="{2020D63A-1296-49D3-BDB0-A3C37F4A3BA1}"/>
                  </a:ext>
                </a:extLst>
              </p:cNvPr>
              <p:cNvSpPr/>
              <p:nvPr/>
            </p:nvSpPr>
            <p:spPr>
              <a:xfrm>
                <a:off x="8872428"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98" name="文本框 97">
                <a:extLst>
                  <a:ext uri="{FF2B5EF4-FFF2-40B4-BE49-F238E27FC236}">
                    <a16:creationId xmlns:a16="http://schemas.microsoft.com/office/drawing/2014/main" xmlns="" id="{2A877CAF-F3C7-4296-AB01-924C521D59B9}"/>
                  </a:ext>
                </a:extLst>
              </p:cNvPr>
              <p:cNvSpPr txBox="1">
                <a:spLocks/>
              </p:cNvSpPr>
              <p:nvPr/>
            </p:nvSpPr>
            <p:spPr>
              <a:xfrm>
                <a:off x="8962344" y="2597851"/>
                <a:ext cx="119554" cy="98290"/>
              </a:xfrm>
              <a:custGeom>
                <a:avLst/>
                <a:gdLst/>
                <a:ahLst/>
                <a:cxnLst/>
                <a:rect l="l" t="t" r="r" b="b"/>
                <a:pathLst>
                  <a:path w="119554" h="98290">
                    <a:moveTo>
                      <a:pt x="81572" y="0"/>
                    </a:moveTo>
                    <a:cubicBezTo>
                      <a:pt x="88682" y="0"/>
                      <a:pt x="94684" y="2355"/>
                      <a:pt x="99577" y="7065"/>
                    </a:cubicBezTo>
                    <a:cubicBezTo>
                      <a:pt x="102996" y="6322"/>
                      <a:pt x="107047" y="4678"/>
                      <a:pt x="111729" y="2132"/>
                    </a:cubicBezTo>
                    <a:cubicBezTo>
                      <a:pt x="112202" y="1836"/>
                      <a:pt x="112718" y="1688"/>
                      <a:pt x="113278" y="1688"/>
                    </a:cubicBezTo>
                    <a:cubicBezTo>
                      <a:pt x="114144" y="1688"/>
                      <a:pt x="114886" y="1996"/>
                      <a:pt x="115502" y="2613"/>
                    </a:cubicBezTo>
                    <a:cubicBezTo>
                      <a:pt x="116119" y="3230"/>
                      <a:pt x="116428" y="3950"/>
                      <a:pt x="116428" y="4773"/>
                    </a:cubicBezTo>
                    <a:cubicBezTo>
                      <a:pt x="116428" y="5968"/>
                      <a:pt x="115808" y="7650"/>
                      <a:pt x="114568" y="9820"/>
                    </a:cubicBezTo>
                    <a:lnTo>
                      <a:pt x="112115" y="12307"/>
                    </a:lnTo>
                    <a:lnTo>
                      <a:pt x="114604" y="11388"/>
                    </a:lnTo>
                    <a:cubicBezTo>
                      <a:pt x="115514" y="11050"/>
                      <a:pt x="116114" y="10881"/>
                      <a:pt x="116405" y="10881"/>
                    </a:cubicBezTo>
                    <a:cubicBezTo>
                      <a:pt x="117271" y="10881"/>
                      <a:pt x="118012" y="11189"/>
                      <a:pt x="118629" y="11807"/>
                    </a:cubicBezTo>
                    <a:cubicBezTo>
                      <a:pt x="119246" y="12424"/>
                      <a:pt x="119554" y="13144"/>
                      <a:pt x="119554" y="13966"/>
                    </a:cubicBezTo>
                    <a:cubicBezTo>
                      <a:pt x="119554" y="14598"/>
                      <a:pt x="119390" y="15177"/>
                      <a:pt x="119063" y="15702"/>
                    </a:cubicBezTo>
                    <a:cubicBezTo>
                      <a:pt x="116313" y="20172"/>
                      <a:pt x="112641" y="24124"/>
                      <a:pt x="108047" y="27558"/>
                    </a:cubicBezTo>
                    <a:lnTo>
                      <a:pt x="108047" y="30039"/>
                    </a:lnTo>
                    <a:cubicBezTo>
                      <a:pt x="108205" y="39018"/>
                      <a:pt x="106085" y="48373"/>
                      <a:pt x="101686" y="58102"/>
                    </a:cubicBezTo>
                    <a:cubicBezTo>
                      <a:pt x="96003" y="70698"/>
                      <a:pt x="87579" y="80545"/>
                      <a:pt x="76413" y="87643"/>
                    </a:cubicBezTo>
                    <a:cubicBezTo>
                      <a:pt x="65247" y="94741"/>
                      <a:pt x="52708" y="98290"/>
                      <a:pt x="38797" y="98290"/>
                    </a:cubicBezTo>
                    <a:cubicBezTo>
                      <a:pt x="27551" y="98290"/>
                      <a:pt x="16948" y="95705"/>
                      <a:pt x="6990" y="90535"/>
                    </a:cubicBezTo>
                    <a:cubicBezTo>
                      <a:pt x="4232" y="89113"/>
                      <a:pt x="2482" y="88112"/>
                      <a:pt x="1740" y="87533"/>
                    </a:cubicBezTo>
                    <a:cubicBezTo>
                      <a:pt x="580" y="86636"/>
                      <a:pt x="0" y="85690"/>
                      <a:pt x="0" y="84697"/>
                    </a:cubicBezTo>
                    <a:cubicBezTo>
                      <a:pt x="0" y="83862"/>
                      <a:pt x="306" y="83139"/>
                      <a:pt x="917" y="82528"/>
                    </a:cubicBezTo>
                    <a:cubicBezTo>
                      <a:pt x="1528" y="81917"/>
                      <a:pt x="2272" y="81612"/>
                      <a:pt x="3150" y="81612"/>
                    </a:cubicBezTo>
                    <a:cubicBezTo>
                      <a:pt x="3658" y="81612"/>
                      <a:pt x="4536" y="81664"/>
                      <a:pt x="5785" y="81768"/>
                    </a:cubicBezTo>
                    <a:cubicBezTo>
                      <a:pt x="7033" y="81872"/>
                      <a:pt x="8010" y="81924"/>
                      <a:pt x="8716" y="81924"/>
                    </a:cubicBezTo>
                    <a:cubicBezTo>
                      <a:pt x="16996" y="81924"/>
                      <a:pt x="24431" y="80247"/>
                      <a:pt x="31019" y="76893"/>
                    </a:cubicBezTo>
                    <a:cubicBezTo>
                      <a:pt x="27106" y="76255"/>
                      <a:pt x="23455" y="74372"/>
                      <a:pt x="20065" y="71243"/>
                    </a:cubicBezTo>
                    <a:cubicBezTo>
                      <a:pt x="16674" y="68113"/>
                      <a:pt x="14239" y="64262"/>
                      <a:pt x="12758" y="59690"/>
                    </a:cubicBezTo>
                    <a:cubicBezTo>
                      <a:pt x="12675" y="59411"/>
                      <a:pt x="12633" y="59137"/>
                      <a:pt x="12633" y="58869"/>
                    </a:cubicBezTo>
                    <a:cubicBezTo>
                      <a:pt x="12633" y="58086"/>
                      <a:pt x="12925" y="57387"/>
                      <a:pt x="13509" y="56770"/>
                    </a:cubicBezTo>
                    <a:cubicBezTo>
                      <a:pt x="14093" y="56154"/>
                      <a:pt x="14830" y="55846"/>
                      <a:pt x="15720" y="55846"/>
                    </a:cubicBezTo>
                    <a:lnTo>
                      <a:pt x="15748" y="55850"/>
                    </a:lnTo>
                    <a:lnTo>
                      <a:pt x="11378" y="53453"/>
                    </a:lnTo>
                    <a:cubicBezTo>
                      <a:pt x="9923" y="52199"/>
                      <a:pt x="8618" y="50570"/>
                      <a:pt x="7464" y="48567"/>
                    </a:cubicBezTo>
                    <a:cubicBezTo>
                      <a:pt x="5157" y="44561"/>
                      <a:pt x="4003" y="40282"/>
                      <a:pt x="4003" y="35729"/>
                    </a:cubicBezTo>
                    <a:cubicBezTo>
                      <a:pt x="4003" y="34792"/>
                      <a:pt x="4355" y="34002"/>
                      <a:pt x="5059" y="33358"/>
                    </a:cubicBezTo>
                    <a:cubicBezTo>
                      <a:pt x="5763" y="32715"/>
                      <a:pt x="6607" y="32394"/>
                      <a:pt x="7589" y="32394"/>
                    </a:cubicBezTo>
                    <a:lnTo>
                      <a:pt x="9984" y="33124"/>
                    </a:lnTo>
                    <a:lnTo>
                      <a:pt x="6191" y="27539"/>
                    </a:lnTo>
                    <a:cubicBezTo>
                      <a:pt x="5233" y="25062"/>
                      <a:pt x="4753" y="22226"/>
                      <a:pt x="4753" y="19032"/>
                    </a:cubicBezTo>
                    <a:cubicBezTo>
                      <a:pt x="4753" y="16784"/>
                      <a:pt x="5065" y="14434"/>
                      <a:pt x="5688" y="11984"/>
                    </a:cubicBezTo>
                    <a:cubicBezTo>
                      <a:pt x="6311" y="9534"/>
                      <a:pt x="7196" y="7471"/>
                      <a:pt x="8343" y="5795"/>
                    </a:cubicBezTo>
                    <a:cubicBezTo>
                      <a:pt x="8987" y="4766"/>
                      <a:pt x="9840" y="4252"/>
                      <a:pt x="10904" y="4252"/>
                    </a:cubicBezTo>
                    <a:cubicBezTo>
                      <a:pt x="11916" y="4252"/>
                      <a:pt x="12344" y="4481"/>
                      <a:pt x="12189" y="4939"/>
                    </a:cubicBezTo>
                    <a:cubicBezTo>
                      <a:pt x="16122" y="8658"/>
                      <a:pt x="18932" y="11709"/>
                      <a:pt x="20620" y="14092"/>
                    </a:cubicBezTo>
                    <a:cubicBezTo>
                      <a:pt x="25408" y="17577"/>
                      <a:pt x="30934" y="20681"/>
                      <a:pt x="37197" y="23404"/>
                    </a:cubicBezTo>
                    <a:cubicBezTo>
                      <a:pt x="43461" y="26126"/>
                      <a:pt x="49532" y="27747"/>
                      <a:pt x="55409" y="28266"/>
                    </a:cubicBezTo>
                    <a:cubicBezTo>
                      <a:pt x="55242" y="28236"/>
                      <a:pt x="55159" y="27597"/>
                      <a:pt x="55159" y="26349"/>
                    </a:cubicBezTo>
                    <a:cubicBezTo>
                      <a:pt x="55159" y="19094"/>
                      <a:pt x="57736" y="12888"/>
                      <a:pt x="62891" y="7733"/>
                    </a:cubicBezTo>
                    <a:cubicBezTo>
                      <a:pt x="68047" y="2577"/>
                      <a:pt x="74274" y="0"/>
                      <a:pt x="81572"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99" name="Овал 29">
                <a:extLst>
                  <a:ext uri="{FF2B5EF4-FFF2-40B4-BE49-F238E27FC236}">
                    <a16:creationId xmlns:a16="http://schemas.microsoft.com/office/drawing/2014/main" xmlns="" id="{642730A0-B9FE-40F0-B5C2-BFF160228948}"/>
                  </a:ext>
                </a:extLst>
              </p:cNvPr>
              <p:cNvSpPr/>
              <p:nvPr/>
            </p:nvSpPr>
            <p:spPr>
              <a:xfrm>
                <a:off x="9270461"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00" name="文本框 99">
                <a:extLst>
                  <a:ext uri="{FF2B5EF4-FFF2-40B4-BE49-F238E27FC236}">
                    <a16:creationId xmlns:a16="http://schemas.microsoft.com/office/drawing/2014/main" xmlns="" id="{25D63844-657F-4FE7-BE5F-0646CEF361B0}"/>
                  </a:ext>
                </a:extLst>
              </p:cNvPr>
              <p:cNvSpPr txBox="1">
                <a:spLocks/>
              </p:cNvSpPr>
              <p:nvPr/>
            </p:nvSpPr>
            <p:spPr>
              <a:xfrm>
                <a:off x="9393902" y="2593460"/>
                <a:ext cx="50278" cy="98290"/>
              </a:xfrm>
              <a:custGeom>
                <a:avLst/>
                <a:gdLst/>
                <a:ahLst/>
                <a:cxnLst/>
                <a:rect l="l" t="t" r="r" b="b"/>
                <a:pathLst>
                  <a:path w="50278" h="98290">
                    <a:moveTo>
                      <a:pt x="33355" y="0"/>
                    </a:moveTo>
                    <a:cubicBezTo>
                      <a:pt x="38442" y="0"/>
                      <a:pt x="43234" y="642"/>
                      <a:pt x="47731" y="1926"/>
                    </a:cubicBezTo>
                    <a:cubicBezTo>
                      <a:pt x="48605" y="2175"/>
                      <a:pt x="49276" y="2662"/>
                      <a:pt x="49746" y="3388"/>
                    </a:cubicBezTo>
                    <a:cubicBezTo>
                      <a:pt x="50216" y="4113"/>
                      <a:pt x="50375" y="5103"/>
                      <a:pt x="50223" y="6358"/>
                    </a:cubicBezTo>
                    <a:lnTo>
                      <a:pt x="48619" y="17934"/>
                    </a:lnTo>
                    <a:cubicBezTo>
                      <a:pt x="48491" y="18942"/>
                      <a:pt x="48079" y="19695"/>
                      <a:pt x="47381" y="20195"/>
                    </a:cubicBezTo>
                    <a:cubicBezTo>
                      <a:pt x="46354" y="20810"/>
                      <a:pt x="45247" y="21029"/>
                      <a:pt x="44060" y="20850"/>
                    </a:cubicBezTo>
                    <a:cubicBezTo>
                      <a:pt x="41149" y="20237"/>
                      <a:pt x="38519" y="19930"/>
                      <a:pt x="36169" y="19930"/>
                    </a:cubicBezTo>
                    <a:cubicBezTo>
                      <a:pt x="34492" y="19930"/>
                      <a:pt x="33482" y="20134"/>
                      <a:pt x="33140" y="20541"/>
                    </a:cubicBezTo>
                    <a:cubicBezTo>
                      <a:pt x="32798" y="20949"/>
                      <a:pt x="32627" y="22072"/>
                      <a:pt x="32627" y="23910"/>
                    </a:cubicBezTo>
                    <a:lnTo>
                      <a:pt x="32627" y="28329"/>
                    </a:lnTo>
                    <a:lnTo>
                      <a:pt x="45050" y="28329"/>
                    </a:lnTo>
                    <a:cubicBezTo>
                      <a:pt x="46062" y="28329"/>
                      <a:pt x="46860" y="28648"/>
                      <a:pt x="47443" y="29284"/>
                    </a:cubicBezTo>
                    <a:cubicBezTo>
                      <a:pt x="48197" y="30183"/>
                      <a:pt x="48547" y="31111"/>
                      <a:pt x="48493" y="32067"/>
                    </a:cubicBezTo>
                    <a:lnTo>
                      <a:pt x="47607" y="44725"/>
                    </a:lnTo>
                    <a:cubicBezTo>
                      <a:pt x="47496" y="45561"/>
                      <a:pt x="47122" y="46296"/>
                      <a:pt x="46487" y="46931"/>
                    </a:cubicBezTo>
                    <a:cubicBezTo>
                      <a:pt x="45852" y="47566"/>
                      <a:pt x="45060" y="47884"/>
                      <a:pt x="44111" y="47884"/>
                    </a:cubicBezTo>
                    <a:lnTo>
                      <a:pt x="32627" y="47884"/>
                    </a:lnTo>
                    <a:lnTo>
                      <a:pt x="32627" y="94766"/>
                    </a:lnTo>
                    <a:cubicBezTo>
                      <a:pt x="32627" y="95756"/>
                      <a:pt x="32287" y="96591"/>
                      <a:pt x="31607" y="97270"/>
                    </a:cubicBezTo>
                    <a:cubicBezTo>
                      <a:pt x="30927" y="97950"/>
                      <a:pt x="30113" y="98290"/>
                      <a:pt x="29165" y="98290"/>
                    </a:cubicBezTo>
                    <a:lnTo>
                      <a:pt x="13531" y="98290"/>
                    </a:lnTo>
                    <a:cubicBezTo>
                      <a:pt x="12529" y="98290"/>
                      <a:pt x="11691" y="97953"/>
                      <a:pt x="11017" y="97279"/>
                    </a:cubicBezTo>
                    <a:cubicBezTo>
                      <a:pt x="10343" y="96606"/>
                      <a:pt x="10006" y="95768"/>
                      <a:pt x="10006" y="94766"/>
                    </a:cubicBezTo>
                    <a:lnTo>
                      <a:pt x="10006" y="47884"/>
                    </a:lnTo>
                    <a:lnTo>
                      <a:pt x="3525" y="47884"/>
                    </a:lnTo>
                    <a:cubicBezTo>
                      <a:pt x="2513" y="47884"/>
                      <a:pt x="1673" y="47534"/>
                      <a:pt x="1004" y="46835"/>
                    </a:cubicBezTo>
                    <a:cubicBezTo>
                      <a:pt x="335" y="46136"/>
                      <a:pt x="0" y="45290"/>
                      <a:pt x="0" y="44297"/>
                    </a:cubicBezTo>
                    <a:lnTo>
                      <a:pt x="0" y="31790"/>
                    </a:lnTo>
                    <a:cubicBezTo>
                      <a:pt x="0" y="30830"/>
                      <a:pt x="337" y="30013"/>
                      <a:pt x="1011" y="29340"/>
                    </a:cubicBezTo>
                    <a:cubicBezTo>
                      <a:pt x="1684" y="28666"/>
                      <a:pt x="2522" y="28329"/>
                      <a:pt x="3525" y="28329"/>
                    </a:cubicBezTo>
                    <a:lnTo>
                      <a:pt x="10006" y="28329"/>
                    </a:lnTo>
                    <a:lnTo>
                      <a:pt x="10006" y="22972"/>
                    </a:lnTo>
                    <a:cubicBezTo>
                      <a:pt x="10006" y="15308"/>
                      <a:pt x="11952" y="9563"/>
                      <a:pt x="15844" y="5738"/>
                    </a:cubicBezTo>
                    <a:cubicBezTo>
                      <a:pt x="19736" y="1912"/>
                      <a:pt x="25573" y="0"/>
                      <a:pt x="33355"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101" name="Овал 31">
                <a:extLst>
                  <a:ext uri="{FF2B5EF4-FFF2-40B4-BE49-F238E27FC236}">
                    <a16:creationId xmlns:a16="http://schemas.microsoft.com/office/drawing/2014/main" xmlns="" id="{9BED1AB1-C1B1-4C84-9DA3-DF655B2190DB}"/>
                  </a:ext>
                </a:extLst>
              </p:cNvPr>
              <p:cNvSpPr/>
              <p:nvPr/>
            </p:nvSpPr>
            <p:spPr>
              <a:xfrm>
                <a:off x="9668494"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02" name="文本框 101">
                <a:extLst>
                  <a:ext uri="{FF2B5EF4-FFF2-40B4-BE49-F238E27FC236}">
                    <a16:creationId xmlns:a16="http://schemas.microsoft.com/office/drawing/2014/main" xmlns="" id="{D5710C27-274A-4DDC-837D-41751B7ECD20}"/>
                  </a:ext>
                </a:extLst>
              </p:cNvPr>
              <p:cNvSpPr txBox="1">
                <a:spLocks/>
              </p:cNvSpPr>
              <p:nvPr/>
            </p:nvSpPr>
            <p:spPr>
              <a:xfrm>
                <a:off x="9773985" y="2588429"/>
                <a:ext cx="106359" cy="106295"/>
              </a:xfrm>
              <a:custGeom>
                <a:avLst/>
                <a:gdLst/>
                <a:ahLst/>
                <a:cxnLst/>
                <a:rect l="l" t="t" r="r" b="b"/>
                <a:pathLst>
                  <a:path w="106359" h="106295">
                    <a:moveTo>
                      <a:pt x="38233" y="67646"/>
                    </a:moveTo>
                    <a:cubicBezTo>
                      <a:pt x="36077" y="67646"/>
                      <a:pt x="33924" y="67791"/>
                      <a:pt x="31774" y="68080"/>
                    </a:cubicBezTo>
                    <a:cubicBezTo>
                      <a:pt x="29623" y="68369"/>
                      <a:pt x="27437" y="68871"/>
                      <a:pt x="25214" y="69586"/>
                    </a:cubicBezTo>
                    <a:cubicBezTo>
                      <a:pt x="22991" y="70300"/>
                      <a:pt x="21056" y="71207"/>
                      <a:pt x="19408" y="72306"/>
                    </a:cubicBezTo>
                    <a:cubicBezTo>
                      <a:pt x="17760" y="73404"/>
                      <a:pt x="16425" y="74844"/>
                      <a:pt x="15401" y="76626"/>
                    </a:cubicBezTo>
                    <a:cubicBezTo>
                      <a:pt x="14378" y="78408"/>
                      <a:pt x="13866" y="80452"/>
                      <a:pt x="13866" y="82758"/>
                    </a:cubicBezTo>
                    <a:cubicBezTo>
                      <a:pt x="13866" y="85395"/>
                      <a:pt x="14551" y="87747"/>
                      <a:pt x="15922" y="89814"/>
                    </a:cubicBezTo>
                    <a:cubicBezTo>
                      <a:pt x="17293" y="91880"/>
                      <a:pt x="19105" y="93511"/>
                      <a:pt x="21359" y="94707"/>
                    </a:cubicBezTo>
                    <a:cubicBezTo>
                      <a:pt x="23613" y="95902"/>
                      <a:pt x="26006" y="96802"/>
                      <a:pt x="28539" y="97404"/>
                    </a:cubicBezTo>
                    <a:cubicBezTo>
                      <a:pt x="31072" y="98007"/>
                      <a:pt x="33636" y="98309"/>
                      <a:pt x="36232" y="98309"/>
                    </a:cubicBezTo>
                    <a:cubicBezTo>
                      <a:pt x="38609" y="98309"/>
                      <a:pt x="40861" y="98060"/>
                      <a:pt x="42989" y="97563"/>
                    </a:cubicBezTo>
                    <a:cubicBezTo>
                      <a:pt x="45116" y="97066"/>
                      <a:pt x="47086" y="96307"/>
                      <a:pt x="48898" y="95286"/>
                    </a:cubicBezTo>
                    <a:cubicBezTo>
                      <a:pt x="50710" y="94264"/>
                      <a:pt x="52144" y="92851"/>
                      <a:pt x="53199" y="91047"/>
                    </a:cubicBezTo>
                    <a:cubicBezTo>
                      <a:pt x="54255" y="89243"/>
                      <a:pt x="54783" y="87126"/>
                      <a:pt x="54783" y="84697"/>
                    </a:cubicBezTo>
                    <a:cubicBezTo>
                      <a:pt x="54783" y="83949"/>
                      <a:pt x="54695" y="83191"/>
                      <a:pt x="54517" y="82423"/>
                    </a:cubicBezTo>
                    <a:cubicBezTo>
                      <a:pt x="54340" y="81656"/>
                      <a:pt x="54157" y="80957"/>
                      <a:pt x="53966" y="80327"/>
                    </a:cubicBezTo>
                    <a:cubicBezTo>
                      <a:pt x="53775" y="79697"/>
                      <a:pt x="53538" y="79115"/>
                      <a:pt x="53255" y="78580"/>
                    </a:cubicBezTo>
                    <a:cubicBezTo>
                      <a:pt x="52971" y="78045"/>
                      <a:pt x="52567" y="77454"/>
                      <a:pt x="52041" y="76808"/>
                    </a:cubicBezTo>
                    <a:cubicBezTo>
                      <a:pt x="51515" y="76161"/>
                      <a:pt x="50896" y="75502"/>
                      <a:pt x="50183" y="74829"/>
                    </a:cubicBezTo>
                    <a:cubicBezTo>
                      <a:pt x="49470" y="74156"/>
                      <a:pt x="48933" y="73658"/>
                      <a:pt x="48574" y="73336"/>
                    </a:cubicBezTo>
                    <a:cubicBezTo>
                      <a:pt x="48214" y="73013"/>
                      <a:pt x="47531" y="72472"/>
                      <a:pt x="46526" y="71713"/>
                    </a:cubicBezTo>
                    <a:cubicBezTo>
                      <a:pt x="45521" y="70953"/>
                      <a:pt x="44871" y="70469"/>
                      <a:pt x="44577" y="70262"/>
                    </a:cubicBezTo>
                    <a:cubicBezTo>
                      <a:pt x="44283" y="70054"/>
                      <a:pt x="43627" y="69597"/>
                      <a:pt x="42608" y="68892"/>
                    </a:cubicBezTo>
                    <a:cubicBezTo>
                      <a:pt x="41590" y="68186"/>
                      <a:pt x="41031" y="67801"/>
                      <a:pt x="40932" y="67738"/>
                    </a:cubicBezTo>
                    <a:cubicBezTo>
                      <a:pt x="40413" y="67677"/>
                      <a:pt x="39514" y="67646"/>
                      <a:pt x="38233" y="67646"/>
                    </a:cubicBezTo>
                    <a:close/>
                    <a:moveTo>
                      <a:pt x="31729" y="6735"/>
                    </a:moveTo>
                    <a:cubicBezTo>
                      <a:pt x="28241" y="6735"/>
                      <a:pt x="25527" y="8046"/>
                      <a:pt x="23589" y="10668"/>
                    </a:cubicBezTo>
                    <a:cubicBezTo>
                      <a:pt x="21652" y="13290"/>
                      <a:pt x="20683" y="16474"/>
                      <a:pt x="20683" y="20220"/>
                    </a:cubicBezTo>
                    <a:cubicBezTo>
                      <a:pt x="20683" y="22141"/>
                      <a:pt x="20912" y="24138"/>
                      <a:pt x="21370" y="26211"/>
                    </a:cubicBezTo>
                    <a:cubicBezTo>
                      <a:pt x="21828" y="28283"/>
                      <a:pt x="22544" y="30373"/>
                      <a:pt x="23517" y="32481"/>
                    </a:cubicBezTo>
                    <a:cubicBezTo>
                      <a:pt x="24490" y="34589"/>
                      <a:pt x="25608" y="36462"/>
                      <a:pt x="26871" y="38100"/>
                    </a:cubicBezTo>
                    <a:cubicBezTo>
                      <a:pt x="28135" y="39739"/>
                      <a:pt x="29641" y="41053"/>
                      <a:pt x="31391" y="42042"/>
                    </a:cubicBezTo>
                    <a:cubicBezTo>
                      <a:pt x="33141" y="43031"/>
                      <a:pt x="34984" y="43526"/>
                      <a:pt x="36920" y="43526"/>
                    </a:cubicBezTo>
                    <a:cubicBezTo>
                      <a:pt x="40561" y="43526"/>
                      <a:pt x="43198" y="42391"/>
                      <a:pt x="44830" y="40121"/>
                    </a:cubicBezTo>
                    <a:cubicBezTo>
                      <a:pt x="46462" y="37851"/>
                      <a:pt x="47279" y="34740"/>
                      <a:pt x="47279" y="30789"/>
                    </a:cubicBezTo>
                    <a:cubicBezTo>
                      <a:pt x="47279" y="28430"/>
                      <a:pt x="46940" y="25866"/>
                      <a:pt x="46263" y="23097"/>
                    </a:cubicBezTo>
                    <a:cubicBezTo>
                      <a:pt x="45586" y="20328"/>
                      <a:pt x="44643" y="17696"/>
                      <a:pt x="43436" y="15200"/>
                    </a:cubicBezTo>
                    <a:cubicBezTo>
                      <a:pt x="42228" y="12704"/>
                      <a:pt x="40597" y="10670"/>
                      <a:pt x="38542" y="9096"/>
                    </a:cubicBezTo>
                    <a:cubicBezTo>
                      <a:pt x="36488" y="7522"/>
                      <a:pt x="34217" y="6735"/>
                      <a:pt x="31729" y="6735"/>
                    </a:cubicBezTo>
                    <a:close/>
                    <a:moveTo>
                      <a:pt x="80048" y="0"/>
                    </a:moveTo>
                    <a:lnTo>
                      <a:pt x="90349" y="0"/>
                    </a:lnTo>
                    <a:lnTo>
                      <a:pt x="90349" y="16009"/>
                    </a:lnTo>
                    <a:lnTo>
                      <a:pt x="106359" y="16009"/>
                    </a:lnTo>
                    <a:lnTo>
                      <a:pt x="106359" y="26247"/>
                    </a:lnTo>
                    <a:lnTo>
                      <a:pt x="90349" y="26247"/>
                    </a:lnTo>
                    <a:lnTo>
                      <a:pt x="90349" y="42256"/>
                    </a:lnTo>
                    <a:lnTo>
                      <a:pt x="80048" y="42256"/>
                    </a:lnTo>
                    <a:lnTo>
                      <a:pt x="80048" y="26247"/>
                    </a:lnTo>
                    <a:lnTo>
                      <a:pt x="64039" y="26247"/>
                    </a:lnTo>
                    <a:lnTo>
                      <a:pt x="64039" y="16009"/>
                    </a:lnTo>
                    <a:lnTo>
                      <a:pt x="80048" y="16009"/>
                    </a:lnTo>
                    <a:close/>
                    <a:moveTo>
                      <a:pt x="40234" y="0"/>
                    </a:moveTo>
                    <a:lnTo>
                      <a:pt x="68712" y="0"/>
                    </a:lnTo>
                    <a:lnTo>
                      <a:pt x="59449" y="7172"/>
                    </a:lnTo>
                    <a:lnTo>
                      <a:pt x="51826" y="7172"/>
                    </a:lnTo>
                    <a:cubicBezTo>
                      <a:pt x="54611" y="7790"/>
                      <a:pt x="56861" y="9877"/>
                      <a:pt x="58574" y="13436"/>
                    </a:cubicBezTo>
                    <a:cubicBezTo>
                      <a:pt x="60288" y="16994"/>
                      <a:pt x="61144" y="20673"/>
                      <a:pt x="61144" y="24473"/>
                    </a:cubicBezTo>
                    <a:cubicBezTo>
                      <a:pt x="61144" y="27696"/>
                      <a:pt x="60637" y="30575"/>
                      <a:pt x="59622" y="33112"/>
                    </a:cubicBezTo>
                    <a:cubicBezTo>
                      <a:pt x="58607" y="35648"/>
                      <a:pt x="57378" y="37682"/>
                      <a:pt x="55935" y="39212"/>
                    </a:cubicBezTo>
                    <a:cubicBezTo>
                      <a:pt x="54492" y="40743"/>
                      <a:pt x="53093" y="42114"/>
                      <a:pt x="51738" y="43326"/>
                    </a:cubicBezTo>
                    <a:cubicBezTo>
                      <a:pt x="50383" y="44537"/>
                      <a:pt x="49277" y="45729"/>
                      <a:pt x="48421" y="46902"/>
                    </a:cubicBezTo>
                    <a:cubicBezTo>
                      <a:pt x="47564" y="48075"/>
                      <a:pt x="47136" y="49291"/>
                      <a:pt x="47136" y="50551"/>
                    </a:cubicBezTo>
                    <a:cubicBezTo>
                      <a:pt x="47136" y="51439"/>
                      <a:pt x="47438" y="52342"/>
                      <a:pt x="48043" y="53258"/>
                    </a:cubicBezTo>
                    <a:cubicBezTo>
                      <a:pt x="48648" y="54174"/>
                      <a:pt x="49464" y="55078"/>
                      <a:pt x="50491" y="55970"/>
                    </a:cubicBezTo>
                    <a:cubicBezTo>
                      <a:pt x="51518" y="56861"/>
                      <a:pt x="52721" y="57846"/>
                      <a:pt x="54100" y="58923"/>
                    </a:cubicBezTo>
                    <a:cubicBezTo>
                      <a:pt x="55480" y="60000"/>
                      <a:pt x="56849" y="61187"/>
                      <a:pt x="58207" y="62482"/>
                    </a:cubicBezTo>
                    <a:cubicBezTo>
                      <a:pt x="59565" y="63776"/>
                      <a:pt x="60822" y="65197"/>
                      <a:pt x="61977" y="66744"/>
                    </a:cubicBezTo>
                    <a:cubicBezTo>
                      <a:pt x="63131" y="68291"/>
                      <a:pt x="64073" y="70159"/>
                      <a:pt x="64803" y="72348"/>
                    </a:cubicBezTo>
                    <a:cubicBezTo>
                      <a:pt x="65533" y="74536"/>
                      <a:pt x="65897" y="76860"/>
                      <a:pt x="65897" y="79318"/>
                    </a:cubicBezTo>
                    <a:cubicBezTo>
                      <a:pt x="65897" y="86346"/>
                      <a:pt x="62979" y="92042"/>
                      <a:pt x="57142" y="96408"/>
                    </a:cubicBezTo>
                    <a:cubicBezTo>
                      <a:pt x="50322" y="102999"/>
                      <a:pt x="41184" y="106295"/>
                      <a:pt x="29728" y="106295"/>
                    </a:cubicBezTo>
                    <a:cubicBezTo>
                      <a:pt x="27137" y="106295"/>
                      <a:pt x="24572" y="106085"/>
                      <a:pt x="22033" y="105665"/>
                    </a:cubicBezTo>
                    <a:cubicBezTo>
                      <a:pt x="19494" y="105245"/>
                      <a:pt x="16889" y="104525"/>
                      <a:pt x="14219" y="103505"/>
                    </a:cubicBezTo>
                    <a:cubicBezTo>
                      <a:pt x="11549" y="102485"/>
                      <a:pt x="9178" y="101215"/>
                      <a:pt x="7104" y="99693"/>
                    </a:cubicBezTo>
                    <a:cubicBezTo>
                      <a:pt x="5031" y="98171"/>
                      <a:pt x="3329" y="96200"/>
                      <a:pt x="1997" y="93781"/>
                    </a:cubicBezTo>
                    <a:cubicBezTo>
                      <a:pt x="666" y="91362"/>
                      <a:pt x="0" y="88647"/>
                      <a:pt x="0" y="85635"/>
                    </a:cubicBezTo>
                    <a:cubicBezTo>
                      <a:pt x="0" y="82919"/>
                      <a:pt x="807" y="79947"/>
                      <a:pt x="2422" y="76718"/>
                    </a:cubicBezTo>
                    <a:cubicBezTo>
                      <a:pt x="3824" y="73914"/>
                      <a:pt x="5928" y="71493"/>
                      <a:pt x="8734" y="69454"/>
                    </a:cubicBezTo>
                    <a:cubicBezTo>
                      <a:pt x="11541" y="67416"/>
                      <a:pt x="14673" y="65873"/>
                      <a:pt x="18131" y="64827"/>
                    </a:cubicBezTo>
                    <a:cubicBezTo>
                      <a:pt x="21589" y="63781"/>
                      <a:pt x="24873" y="63016"/>
                      <a:pt x="27983" y="62533"/>
                    </a:cubicBezTo>
                    <a:cubicBezTo>
                      <a:pt x="31093" y="62050"/>
                      <a:pt x="33919" y="61785"/>
                      <a:pt x="36459" y="61736"/>
                    </a:cubicBezTo>
                    <a:cubicBezTo>
                      <a:pt x="33791" y="59225"/>
                      <a:pt x="32457" y="56456"/>
                      <a:pt x="32457" y="53428"/>
                    </a:cubicBezTo>
                    <a:cubicBezTo>
                      <a:pt x="32457" y="52815"/>
                      <a:pt x="32499" y="52265"/>
                      <a:pt x="32583" y="51779"/>
                    </a:cubicBezTo>
                    <a:cubicBezTo>
                      <a:pt x="32668" y="51292"/>
                      <a:pt x="32783" y="50852"/>
                      <a:pt x="32928" y="50457"/>
                    </a:cubicBezTo>
                    <a:lnTo>
                      <a:pt x="33373" y="49242"/>
                    </a:lnTo>
                    <a:lnTo>
                      <a:pt x="30603" y="49511"/>
                    </a:lnTo>
                    <a:cubicBezTo>
                      <a:pt x="24073" y="49511"/>
                      <a:pt x="18476" y="47365"/>
                      <a:pt x="13813" y="43073"/>
                    </a:cubicBezTo>
                    <a:cubicBezTo>
                      <a:pt x="9149" y="38782"/>
                      <a:pt x="6817" y="33374"/>
                      <a:pt x="6817" y="26849"/>
                    </a:cubicBezTo>
                    <a:cubicBezTo>
                      <a:pt x="6817" y="20758"/>
                      <a:pt x="8880" y="15312"/>
                      <a:pt x="13007" y="10512"/>
                    </a:cubicBezTo>
                    <a:cubicBezTo>
                      <a:pt x="17133" y="5712"/>
                      <a:pt x="22228" y="2636"/>
                      <a:pt x="28289" y="1284"/>
                    </a:cubicBezTo>
                    <a:cubicBezTo>
                      <a:pt x="32313" y="428"/>
                      <a:pt x="36294" y="0"/>
                      <a:pt x="40234"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103" name="Овал 33">
                <a:extLst>
                  <a:ext uri="{FF2B5EF4-FFF2-40B4-BE49-F238E27FC236}">
                    <a16:creationId xmlns:a16="http://schemas.microsoft.com/office/drawing/2014/main" xmlns="" id="{86DE43FA-4D82-4F43-B1DE-59B6E2DF939F}"/>
                  </a:ext>
                </a:extLst>
              </p:cNvPr>
              <p:cNvSpPr/>
              <p:nvPr/>
            </p:nvSpPr>
            <p:spPr>
              <a:xfrm>
                <a:off x="10066527"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04" name="文本框 103">
                <a:extLst>
                  <a:ext uri="{FF2B5EF4-FFF2-40B4-BE49-F238E27FC236}">
                    <a16:creationId xmlns:a16="http://schemas.microsoft.com/office/drawing/2014/main" xmlns="" id="{83435DD1-93F0-4BBB-82EC-A0442BEB9C80}"/>
                  </a:ext>
                </a:extLst>
              </p:cNvPr>
              <p:cNvSpPr txBox="1">
                <a:spLocks/>
              </p:cNvSpPr>
              <p:nvPr/>
            </p:nvSpPr>
            <p:spPr>
              <a:xfrm>
                <a:off x="10176532" y="2586723"/>
                <a:ext cx="88535" cy="87971"/>
              </a:xfrm>
              <a:custGeom>
                <a:avLst/>
                <a:gdLst/>
                <a:ahLst/>
                <a:cxnLst/>
                <a:rect l="l" t="t" r="r" b="b"/>
                <a:pathLst>
                  <a:path w="88535" h="87971">
                    <a:moveTo>
                      <a:pt x="3900" y="27078"/>
                    </a:moveTo>
                    <a:lnTo>
                      <a:pt x="19285" y="27078"/>
                    </a:lnTo>
                    <a:cubicBezTo>
                      <a:pt x="20191" y="27078"/>
                      <a:pt x="20974" y="27407"/>
                      <a:pt x="21633" y="28066"/>
                    </a:cubicBezTo>
                    <a:cubicBezTo>
                      <a:pt x="22292" y="28725"/>
                      <a:pt x="22621" y="29487"/>
                      <a:pt x="22621" y="30352"/>
                    </a:cubicBezTo>
                    <a:lnTo>
                      <a:pt x="22621" y="84634"/>
                    </a:lnTo>
                    <a:cubicBezTo>
                      <a:pt x="22621" y="85541"/>
                      <a:pt x="22292" y="86323"/>
                      <a:pt x="21633" y="86982"/>
                    </a:cubicBezTo>
                    <a:cubicBezTo>
                      <a:pt x="20974" y="87642"/>
                      <a:pt x="20191" y="87971"/>
                      <a:pt x="19285" y="87971"/>
                    </a:cubicBezTo>
                    <a:lnTo>
                      <a:pt x="3900" y="87971"/>
                    </a:lnTo>
                    <a:cubicBezTo>
                      <a:pt x="2982" y="87971"/>
                      <a:pt x="2196" y="87645"/>
                      <a:pt x="1543" y="86991"/>
                    </a:cubicBezTo>
                    <a:cubicBezTo>
                      <a:pt x="890" y="86338"/>
                      <a:pt x="563" y="85553"/>
                      <a:pt x="563" y="84634"/>
                    </a:cubicBezTo>
                    <a:lnTo>
                      <a:pt x="563" y="30352"/>
                    </a:lnTo>
                    <a:cubicBezTo>
                      <a:pt x="563" y="29475"/>
                      <a:pt x="889" y="28710"/>
                      <a:pt x="1542" y="28057"/>
                    </a:cubicBezTo>
                    <a:cubicBezTo>
                      <a:pt x="2195" y="27404"/>
                      <a:pt x="2981" y="27078"/>
                      <a:pt x="3900" y="27078"/>
                    </a:cubicBezTo>
                    <a:close/>
                    <a:moveTo>
                      <a:pt x="64562" y="25640"/>
                    </a:moveTo>
                    <a:cubicBezTo>
                      <a:pt x="71988" y="25640"/>
                      <a:pt x="77840" y="27525"/>
                      <a:pt x="82118" y="31296"/>
                    </a:cubicBezTo>
                    <a:cubicBezTo>
                      <a:pt x="86396" y="35067"/>
                      <a:pt x="88535" y="40631"/>
                      <a:pt x="88535" y="47987"/>
                    </a:cubicBezTo>
                    <a:lnTo>
                      <a:pt x="88535" y="84634"/>
                    </a:lnTo>
                    <a:cubicBezTo>
                      <a:pt x="88535" y="85541"/>
                      <a:pt x="88206" y="86323"/>
                      <a:pt x="87547" y="86982"/>
                    </a:cubicBezTo>
                    <a:cubicBezTo>
                      <a:pt x="86889" y="87642"/>
                      <a:pt x="86106" y="87971"/>
                      <a:pt x="85199" y="87971"/>
                    </a:cubicBezTo>
                    <a:lnTo>
                      <a:pt x="69439" y="87971"/>
                    </a:lnTo>
                    <a:cubicBezTo>
                      <a:pt x="68521" y="87971"/>
                      <a:pt x="67735" y="87645"/>
                      <a:pt x="67082" y="86991"/>
                    </a:cubicBezTo>
                    <a:cubicBezTo>
                      <a:pt x="66429" y="86338"/>
                      <a:pt x="66103" y="85553"/>
                      <a:pt x="66103" y="84634"/>
                    </a:cubicBezTo>
                    <a:lnTo>
                      <a:pt x="66103" y="51552"/>
                    </a:lnTo>
                    <a:cubicBezTo>
                      <a:pt x="66103" y="48874"/>
                      <a:pt x="65647" y="46967"/>
                      <a:pt x="64736" y="45833"/>
                    </a:cubicBezTo>
                    <a:cubicBezTo>
                      <a:pt x="63825" y="44699"/>
                      <a:pt x="62120" y="44132"/>
                      <a:pt x="59621" y="44132"/>
                    </a:cubicBezTo>
                    <a:cubicBezTo>
                      <a:pt x="56351" y="44132"/>
                      <a:pt x="54068" y="45073"/>
                      <a:pt x="52771" y="46954"/>
                    </a:cubicBezTo>
                    <a:cubicBezTo>
                      <a:pt x="51474" y="48836"/>
                      <a:pt x="50825" y="51577"/>
                      <a:pt x="50825" y="55178"/>
                    </a:cubicBezTo>
                    <a:lnTo>
                      <a:pt x="50825" y="84634"/>
                    </a:lnTo>
                    <a:cubicBezTo>
                      <a:pt x="50825" y="85541"/>
                      <a:pt x="50496" y="86323"/>
                      <a:pt x="49837" y="86982"/>
                    </a:cubicBezTo>
                    <a:cubicBezTo>
                      <a:pt x="49178" y="87642"/>
                      <a:pt x="48374" y="87971"/>
                      <a:pt x="47426" y="87971"/>
                    </a:cubicBezTo>
                    <a:lnTo>
                      <a:pt x="32042" y="87971"/>
                    </a:lnTo>
                    <a:cubicBezTo>
                      <a:pt x="31123" y="87971"/>
                      <a:pt x="30337" y="87645"/>
                      <a:pt x="29684" y="86991"/>
                    </a:cubicBezTo>
                    <a:cubicBezTo>
                      <a:pt x="29031" y="86338"/>
                      <a:pt x="28705" y="85553"/>
                      <a:pt x="28705" y="84634"/>
                    </a:cubicBezTo>
                    <a:lnTo>
                      <a:pt x="28705" y="30352"/>
                    </a:lnTo>
                    <a:cubicBezTo>
                      <a:pt x="28705" y="29475"/>
                      <a:pt x="29031" y="28710"/>
                      <a:pt x="29684" y="28057"/>
                    </a:cubicBezTo>
                    <a:cubicBezTo>
                      <a:pt x="30336" y="27404"/>
                      <a:pt x="31123" y="27078"/>
                      <a:pt x="32042" y="27078"/>
                    </a:cubicBezTo>
                    <a:lnTo>
                      <a:pt x="46988" y="27078"/>
                    </a:lnTo>
                    <a:cubicBezTo>
                      <a:pt x="47745" y="27078"/>
                      <a:pt x="48407" y="27256"/>
                      <a:pt x="48977" y="27612"/>
                    </a:cubicBezTo>
                    <a:cubicBezTo>
                      <a:pt x="49546" y="27968"/>
                      <a:pt x="49901" y="28526"/>
                      <a:pt x="50042" y="29286"/>
                    </a:cubicBezTo>
                    <a:cubicBezTo>
                      <a:pt x="50182" y="30046"/>
                      <a:pt x="50265" y="30536"/>
                      <a:pt x="50289" y="30755"/>
                    </a:cubicBezTo>
                    <a:cubicBezTo>
                      <a:pt x="50313" y="30975"/>
                      <a:pt x="50325" y="31062"/>
                      <a:pt x="50325" y="31016"/>
                    </a:cubicBezTo>
                    <a:cubicBezTo>
                      <a:pt x="53128" y="27432"/>
                      <a:pt x="57874" y="25640"/>
                      <a:pt x="64562" y="25640"/>
                    </a:cubicBezTo>
                    <a:close/>
                    <a:moveTo>
                      <a:pt x="11583" y="0"/>
                    </a:moveTo>
                    <a:cubicBezTo>
                      <a:pt x="14789" y="0"/>
                      <a:pt x="17524" y="1132"/>
                      <a:pt x="19788" y="3395"/>
                    </a:cubicBezTo>
                    <a:cubicBezTo>
                      <a:pt x="22052" y="5659"/>
                      <a:pt x="23184" y="8380"/>
                      <a:pt x="23184" y="11559"/>
                    </a:cubicBezTo>
                    <a:cubicBezTo>
                      <a:pt x="23184" y="14738"/>
                      <a:pt x="22052" y="17459"/>
                      <a:pt x="19788" y="19723"/>
                    </a:cubicBezTo>
                    <a:cubicBezTo>
                      <a:pt x="17524" y="21987"/>
                      <a:pt x="14789" y="23119"/>
                      <a:pt x="11583" y="23119"/>
                    </a:cubicBezTo>
                    <a:cubicBezTo>
                      <a:pt x="8378" y="23119"/>
                      <a:pt x="5646" y="21990"/>
                      <a:pt x="3388" y="19732"/>
                    </a:cubicBezTo>
                    <a:cubicBezTo>
                      <a:pt x="1129" y="17474"/>
                      <a:pt x="0" y="14750"/>
                      <a:pt x="0" y="11559"/>
                    </a:cubicBezTo>
                    <a:cubicBezTo>
                      <a:pt x="0" y="8368"/>
                      <a:pt x="1129" y="5644"/>
                      <a:pt x="3387" y="3386"/>
                    </a:cubicBezTo>
                    <a:cubicBezTo>
                      <a:pt x="5645" y="1129"/>
                      <a:pt x="8377" y="0"/>
                      <a:pt x="11583"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grpSp>
      </p:grpSp>
      <p:grpSp>
        <p:nvGrpSpPr>
          <p:cNvPr id="8" name="组合 7">
            <a:extLst>
              <a:ext uri="{FF2B5EF4-FFF2-40B4-BE49-F238E27FC236}">
                <a16:creationId xmlns:a16="http://schemas.microsoft.com/office/drawing/2014/main" xmlns="" id="{0F2878F7-C054-430A-ACDC-019F23499EC7}"/>
              </a:ext>
            </a:extLst>
          </p:cNvPr>
          <p:cNvGrpSpPr/>
          <p:nvPr/>
        </p:nvGrpSpPr>
        <p:grpSpPr>
          <a:xfrm>
            <a:off x="8780575" y="5232227"/>
            <a:ext cx="2126432" cy="951196"/>
            <a:chOff x="8780575" y="5232227"/>
            <a:chExt cx="2126432" cy="951196"/>
          </a:xfrm>
        </p:grpSpPr>
        <p:sp>
          <p:nvSpPr>
            <p:cNvPr id="59" name="Подзаголовок 2"/>
            <p:cNvSpPr txBox="1">
              <a:spLocks/>
            </p:cNvSpPr>
            <p:nvPr/>
          </p:nvSpPr>
          <p:spPr>
            <a:xfrm>
              <a:off x="8780575" y="5232227"/>
              <a:ext cx="2126432" cy="537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500"/>
                </a:lnSpc>
                <a:spcBef>
                  <a:spcPts val="1200"/>
                </a:spcBef>
                <a:spcAft>
                  <a:spcPts val="0"/>
                </a:spcAft>
                <a:buClrTx/>
                <a:buSzTx/>
                <a:buFont typeface="Arial" panose="020B0604020202020204" pitchFamily="34" charset="0"/>
                <a:buNone/>
                <a:tabLst/>
                <a:defRPr/>
              </a:pPr>
              <a:r>
                <a:rPr kumimoji="0" lang="en-US" sz="11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Derek Holmes</a:t>
              </a:r>
              <a: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t/>
              </a:r>
              <a:br>
                <a:rPr kumimoji="0" lang="en-US" sz="1400" b="1"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Karla" pitchFamily="2" charset="0"/>
                  <a:cs typeface="Poppins SemiBold" panose="02000000000000000000" pitchFamily="2" charset="0"/>
                </a:rPr>
              </a:br>
              <a:r>
                <a:rPr kumimoji="0" lang="en-US" sz="1100" b="0" i="0" u="none" strike="noStrike" kern="1200" cap="none" spc="0" normalizeH="0" baseline="0" noProof="0" dirty="0">
                  <a:ln>
                    <a:noFill/>
                  </a:ln>
                  <a:solidFill>
                    <a:schemeClr val="tx1">
                      <a:lumMod val="85000"/>
                      <a:lumOff val="15000"/>
                    </a:schemeClr>
                  </a:solidFill>
                  <a:effectLst/>
                  <a:uLnTx/>
                  <a:uFillTx/>
                  <a:latin typeface="Agency FB" panose="020B0503020202020204" pitchFamily="34" charset="0"/>
                  <a:ea typeface="Linux Libertine" panose="02000503000000000000" pitchFamily="2" charset="0"/>
                  <a:cs typeface="Linux Libertine" panose="02000503000000000000" pitchFamily="2" charset="0"/>
                </a:rPr>
                <a:t>Web Designer</a:t>
              </a:r>
            </a:p>
          </p:txBody>
        </p:sp>
        <p:grpSp>
          <p:nvGrpSpPr>
            <p:cNvPr id="105" name="组合 104">
              <a:extLst>
                <a:ext uri="{FF2B5EF4-FFF2-40B4-BE49-F238E27FC236}">
                  <a16:creationId xmlns:a16="http://schemas.microsoft.com/office/drawing/2014/main" xmlns="" id="{5EC29DDE-FF25-4E70-8428-3C064885E4D1}"/>
                </a:ext>
              </a:extLst>
            </p:cNvPr>
            <p:cNvGrpSpPr/>
            <p:nvPr/>
          </p:nvGrpSpPr>
          <p:grpSpPr>
            <a:xfrm>
              <a:off x="8869899" y="5880103"/>
              <a:ext cx="1491810" cy="303320"/>
              <a:chOff x="8872428" y="2493492"/>
              <a:chExt cx="1491810" cy="303320"/>
            </a:xfrm>
          </p:grpSpPr>
          <p:sp>
            <p:nvSpPr>
              <p:cNvPr id="106" name="Овал 27">
                <a:extLst>
                  <a:ext uri="{FF2B5EF4-FFF2-40B4-BE49-F238E27FC236}">
                    <a16:creationId xmlns:a16="http://schemas.microsoft.com/office/drawing/2014/main" xmlns="" id="{2C6750BA-F184-49DB-BDC0-5A184352208F}"/>
                  </a:ext>
                </a:extLst>
              </p:cNvPr>
              <p:cNvSpPr/>
              <p:nvPr/>
            </p:nvSpPr>
            <p:spPr>
              <a:xfrm>
                <a:off x="8872428"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07" name="文本框 106">
                <a:extLst>
                  <a:ext uri="{FF2B5EF4-FFF2-40B4-BE49-F238E27FC236}">
                    <a16:creationId xmlns:a16="http://schemas.microsoft.com/office/drawing/2014/main" xmlns="" id="{377E790F-EE22-4EF7-B596-E311245B3CC4}"/>
                  </a:ext>
                </a:extLst>
              </p:cNvPr>
              <p:cNvSpPr txBox="1">
                <a:spLocks/>
              </p:cNvSpPr>
              <p:nvPr/>
            </p:nvSpPr>
            <p:spPr>
              <a:xfrm>
                <a:off x="8962344" y="2597851"/>
                <a:ext cx="119554" cy="98290"/>
              </a:xfrm>
              <a:custGeom>
                <a:avLst/>
                <a:gdLst/>
                <a:ahLst/>
                <a:cxnLst/>
                <a:rect l="l" t="t" r="r" b="b"/>
                <a:pathLst>
                  <a:path w="119554" h="98290">
                    <a:moveTo>
                      <a:pt x="81572" y="0"/>
                    </a:moveTo>
                    <a:cubicBezTo>
                      <a:pt x="88682" y="0"/>
                      <a:pt x="94684" y="2355"/>
                      <a:pt x="99577" y="7065"/>
                    </a:cubicBezTo>
                    <a:cubicBezTo>
                      <a:pt x="102996" y="6322"/>
                      <a:pt x="107047" y="4678"/>
                      <a:pt x="111729" y="2132"/>
                    </a:cubicBezTo>
                    <a:cubicBezTo>
                      <a:pt x="112202" y="1836"/>
                      <a:pt x="112718" y="1688"/>
                      <a:pt x="113278" y="1688"/>
                    </a:cubicBezTo>
                    <a:cubicBezTo>
                      <a:pt x="114144" y="1688"/>
                      <a:pt x="114886" y="1996"/>
                      <a:pt x="115502" y="2613"/>
                    </a:cubicBezTo>
                    <a:cubicBezTo>
                      <a:pt x="116119" y="3230"/>
                      <a:pt x="116428" y="3950"/>
                      <a:pt x="116428" y="4773"/>
                    </a:cubicBezTo>
                    <a:cubicBezTo>
                      <a:pt x="116428" y="5968"/>
                      <a:pt x="115808" y="7650"/>
                      <a:pt x="114568" y="9820"/>
                    </a:cubicBezTo>
                    <a:lnTo>
                      <a:pt x="112115" y="12307"/>
                    </a:lnTo>
                    <a:lnTo>
                      <a:pt x="114604" y="11388"/>
                    </a:lnTo>
                    <a:cubicBezTo>
                      <a:pt x="115514" y="11050"/>
                      <a:pt x="116114" y="10881"/>
                      <a:pt x="116405" y="10881"/>
                    </a:cubicBezTo>
                    <a:cubicBezTo>
                      <a:pt x="117271" y="10881"/>
                      <a:pt x="118012" y="11189"/>
                      <a:pt x="118629" y="11807"/>
                    </a:cubicBezTo>
                    <a:cubicBezTo>
                      <a:pt x="119246" y="12424"/>
                      <a:pt x="119554" y="13144"/>
                      <a:pt x="119554" y="13966"/>
                    </a:cubicBezTo>
                    <a:cubicBezTo>
                      <a:pt x="119554" y="14598"/>
                      <a:pt x="119390" y="15177"/>
                      <a:pt x="119063" y="15702"/>
                    </a:cubicBezTo>
                    <a:cubicBezTo>
                      <a:pt x="116313" y="20172"/>
                      <a:pt x="112641" y="24124"/>
                      <a:pt x="108047" y="27558"/>
                    </a:cubicBezTo>
                    <a:lnTo>
                      <a:pt x="108047" y="30039"/>
                    </a:lnTo>
                    <a:cubicBezTo>
                      <a:pt x="108205" y="39018"/>
                      <a:pt x="106085" y="48373"/>
                      <a:pt x="101686" y="58102"/>
                    </a:cubicBezTo>
                    <a:cubicBezTo>
                      <a:pt x="96003" y="70698"/>
                      <a:pt x="87579" y="80545"/>
                      <a:pt x="76413" y="87643"/>
                    </a:cubicBezTo>
                    <a:cubicBezTo>
                      <a:pt x="65247" y="94741"/>
                      <a:pt x="52708" y="98290"/>
                      <a:pt x="38797" y="98290"/>
                    </a:cubicBezTo>
                    <a:cubicBezTo>
                      <a:pt x="27551" y="98290"/>
                      <a:pt x="16948" y="95705"/>
                      <a:pt x="6990" y="90535"/>
                    </a:cubicBezTo>
                    <a:cubicBezTo>
                      <a:pt x="4232" y="89113"/>
                      <a:pt x="2482" y="88112"/>
                      <a:pt x="1740" y="87533"/>
                    </a:cubicBezTo>
                    <a:cubicBezTo>
                      <a:pt x="580" y="86636"/>
                      <a:pt x="0" y="85690"/>
                      <a:pt x="0" y="84697"/>
                    </a:cubicBezTo>
                    <a:cubicBezTo>
                      <a:pt x="0" y="83862"/>
                      <a:pt x="306" y="83139"/>
                      <a:pt x="917" y="82528"/>
                    </a:cubicBezTo>
                    <a:cubicBezTo>
                      <a:pt x="1528" y="81917"/>
                      <a:pt x="2272" y="81612"/>
                      <a:pt x="3150" y="81612"/>
                    </a:cubicBezTo>
                    <a:cubicBezTo>
                      <a:pt x="3658" y="81612"/>
                      <a:pt x="4536" y="81664"/>
                      <a:pt x="5785" y="81768"/>
                    </a:cubicBezTo>
                    <a:cubicBezTo>
                      <a:pt x="7033" y="81872"/>
                      <a:pt x="8010" y="81924"/>
                      <a:pt x="8716" y="81924"/>
                    </a:cubicBezTo>
                    <a:cubicBezTo>
                      <a:pt x="16996" y="81924"/>
                      <a:pt x="24431" y="80247"/>
                      <a:pt x="31019" y="76893"/>
                    </a:cubicBezTo>
                    <a:cubicBezTo>
                      <a:pt x="27106" y="76255"/>
                      <a:pt x="23455" y="74372"/>
                      <a:pt x="20065" y="71243"/>
                    </a:cubicBezTo>
                    <a:cubicBezTo>
                      <a:pt x="16674" y="68113"/>
                      <a:pt x="14239" y="64262"/>
                      <a:pt x="12758" y="59690"/>
                    </a:cubicBezTo>
                    <a:cubicBezTo>
                      <a:pt x="12675" y="59411"/>
                      <a:pt x="12633" y="59137"/>
                      <a:pt x="12633" y="58869"/>
                    </a:cubicBezTo>
                    <a:cubicBezTo>
                      <a:pt x="12633" y="58086"/>
                      <a:pt x="12925" y="57387"/>
                      <a:pt x="13509" y="56770"/>
                    </a:cubicBezTo>
                    <a:cubicBezTo>
                      <a:pt x="14093" y="56154"/>
                      <a:pt x="14830" y="55846"/>
                      <a:pt x="15720" y="55846"/>
                    </a:cubicBezTo>
                    <a:lnTo>
                      <a:pt x="15748" y="55850"/>
                    </a:lnTo>
                    <a:lnTo>
                      <a:pt x="11378" y="53453"/>
                    </a:lnTo>
                    <a:cubicBezTo>
                      <a:pt x="9923" y="52199"/>
                      <a:pt x="8618" y="50570"/>
                      <a:pt x="7464" y="48567"/>
                    </a:cubicBezTo>
                    <a:cubicBezTo>
                      <a:pt x="5157" y="44561"/>
                      <a:pt x="4003" y="40282"/>
                      <a:pt x="4003" y="35729"/>
                    </a:cubicBezTo>
                    <a:cubicBezTo>
                      <a:pt x="4003" y="34792"/>
                      <a:pt x="4355" y="34002"/>
                      <a:pt x="5059" y="33358"/>
                    </a:cubicBezTo>
                    <a:cubicBezTo>
                      <a:pt x="5763" y="32715"/>
                      <a:pt x="6607" y="32394"/>
                      <a:pt x="7589" y="32394"/>
                    </a:cubicBezTo>
                    <a:lnTo>
                      <a:pt x="9984" y="33124"/>
                    </a:lnTo>
                    <a:lnTo>
                      <a:pt x="6191" y="27539"/>
                    </a:lnTo>
                    <a:cubicBezTo>
                      <a:pt x="5233" y="25062"/>
                      <a:pt x="4753" y="22226"/>
                      <a:pt x="4753" y="19032"/>
                    </a:cubicBezTo>
                    <a:cubicBezTo>
                      <a:pt x="4753" y="16784"/>
                      <a:pt x="5065" y="14434"/>
                      <a:pt x="5688" y="11984"/>
                    </a:cubicBezTo>
                    <a:cubicBezTo>
                      <a:pt x="6311" y="9534"/>
                      <a:pt x="7196" y="7471"/>
                      <a:pt x="8343" y="5795"/>
                    </a:cubicBezTo>
                    <a:cubicBezTo>
                      <a:pt x="8987" y="4766"/>
                      <a:pt x="9840" y="4252"/>
                      <a:pt x="10904" y="4252"/>
                    </a:cubicBezTo>
                    <a:cubicBezTo>
                      <a:pt x="11916" y="4252"/>
                      <a:pt x="12344" y="4481"/>
                      <a:pt x="12189" y="4939"/>
                    </a:cubicBezTo>
                    <a:cubicBezTo>
                      <a:pt x="16122" y="8658"/>
                      <a:pt x="18932" y="11709"/>
                      <a:pt x="20620" y="14092"/>
                    </a:cubicBezTo>
                    <a:cubicBezTo>
                      <a:pt x="25408" y="17577"/>
                      <a:pt x="30934" y="20681"/>
                      <a:pt x="37197" y="23404"/>
                    </a:cubicBezTo>
                    <a:cubicBezTo>
                      <a:pt x="43461" y="26126"/>
                      <a:pt x="49532" y="27747"/>
                      <a:pt x="55409" y="28266"/>
                    </a:cubicBezTo>
                    <a:cubicBezTo>
                      <a:pt x="55242" y="28236"/>
                      <a:pt x="55159" y="27597"/>
                      <a:pt x="55159" y="26349"/>
                    </a:cubicBezTo>
                    <a:cubicBezTo>
                      <a:pt x="55159" y="19094"/>
                      <a:pt x="57736" y="12888"/>
                      <a:pt x="62891" y="7733"/>
                    </a:cubicBezTo>
                    <a:cubicBezTo>
                      <a:pt x="68047" y="2577"/>
                      <a:pt x="74274" y="0"/>
                      <a:pt x="81572"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108" name="Овал 29">
                <a:extLst>
                  <a:ext uri="{FF2B5EF4-FFF2-40B4-BE49-F238E27FC236}">
                    <a16:creationId xmlns:a16="http://schemas.microsoft.com/office/drawing/2014/main" xmlns="" id="{F476F203-11E9-485F-8D81-26AFAD719141}"/>
                  </a:ext>
                </a:extLst>
              </p:cNvPr>
              <p:cNvSpPr/>
              <p:nvPr/>
            </p:nvSpPr>
            <p:spPr>
              <a:xfrm>
                <a:off x="9270461" y="2499101"/>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09" name="文本框 108">
                <a:extLst>
                  <a:ext uri="{FF2B5EF4-FFF2-40B4-BE49-F238E27FC236}">
                    <a16:creationId xmlns:a16="http://schemas.microsoft.com/office/drawing/2014/main" xmlns="" id="{0152D81B-1017-4DAE-8698-3F502FBC1CDB}"/>
                  </a:ext>
                </a:extLst>
              </p:cNvPr>
              <p:cNvSpPr txBox="1">
                <a:spLocks/>
              </p:cNvSpPr>
              <p:nvPr/>
            </p:nvSpPr>
            <p:spPr>
              <a:xfrm>
                <a:off x="9393902" y="2593460"/>
                <a:ext cx="50278" cy="98290"/>
              </a:xfrm>
              <a:custGeom>
                <a:avLst/>
                <a:gdLst/>
                <a:ahLst/>
                <a:cxnLst/>
                <a:rect l="l" t="t" r="r" b="b"/>
                <a:pathLst>
                  <a:path w="50278" h="98290">
                    <a:moveTo>
                      <a:pt x="33355" y="0"/>
                    </a:moveTo>
                    <a:cubicBezTo>
                      <a:pt x="38442" y="0"/>
                      <a:pt x="43234" y="642"/>
                      <a:pt x="47731" y="1926"/>
                    </a:cubicBezTo>
                    <a:cubicBezTo>
                      <a:pt x="48605" y="2175"/>
                      <a:pt x="49276" y="2662"/>
                      <a:pt x="49746" y="3388"/>
                    </a:cubicBezTo>
                    <a:cubicBezTo>
                      <a:pt x="50216" y="4113"/>
                      <a:pt x="50375" y="5103"/>
                      <a:pt x="50223" y="6358"/>
                    </a:cubicBezTo>
                    <a:lnTo>
                      <a:pt x="48619" y="17934"/>
                    </a:lnTo>
                    <a:cubicBezTo>
                      <a:pt x="48491" y="18942"/>
                      <a:pt x="48079" y="19695"/>
                      <a:pt x="47381" y="20195"/>
                    </a:cubicBezTo>
                    <a:cubicBezTo>
                      <a:pt x="46354" y="20810"/>
                      <a:pt x="45247" y="21029"/>
                      <a:pt x="44060" y="20850"/>
                    </a:cubicBezTo>
                    <a:cubicBezTo>
                      <a:pt x="41149" y="20237"/>
                      <a:pt x="38519" y="19930"/>
                      <a:pt x="36169" y="19930"/>
                    </a:cubicBezTo>
                    <a:cubicBezTo>
                      <a:pt x="34492" y="19930"/>
                      <a:pt x="33482" y="20134"/>
                      <a:pt x="33140" y="20541"/>
                    </a:cubicBezTo>
                    <a:cubicBezTo>
                      <a:pt x="32798" y="20949"/>
                      <a:pt x="32627" y="22072"/>
                      <a:pt x="32627" y="23910"/>
                    </a:cubicBezTo>
                    <a:lnTo>
                      <a:pt x="32627" y="28329"/>
                    </a:lnTo>
                    <a:lnTo>
                      <a:pt x="45050" y="28329"/>
                    </a:lnTo>
                    <a:cubicBezTo>
                      <a:pt x="46062" y="28329"/>
                      <a:pt x="46860" y="28648"/>
                      <a:pt x="47443" y="29284"/>
                    </a:cubicBezTo>
                    <a:cubicBezTo>
                      <a:pt x="48197" y="30183"/>
                      <a:pt x="48547" y="31111"/>
                      <a:pt x="48493" y="32067"/>
                    </a:cubicBezTo>
                    <a:lnTo>
                      <a:pt x="47607" y="44725"/>
                    </a:lnTo>
                    <a:cubicBezTo>
                      <a:pt x="47496" y="45561"/>
                      <a:pt x="47122" y="46296"/>
                      <a:pt x="46487" y="46931"/>
                    </a:cubicBezTo>
                    <a:cubicBezTo>
                      <a:pt x="45852" y="47566"/>
                      <a:pt x="45060" y="47884"/>
                      <a:pt x="44111" y="47884"/>
                    </a:cubicBezTo>
                    <a:lnTo>
                      <a:pt x="32627" y="47884"/>
                    </a:lnTo>
                    <a:lnTo>
                      <a:pt x="32627" y="94766"/>
                    </a:lnTo>
                    <a:cubicBezTo>
                      <a:pt x="32627" y="95756"/>
                      <a:pt x="32287" y="96591"/>
                      <a:pt x="31607" y="97270"/>
                    </a:cubicBezTo>
                    <a:cubicBezTo>
                      <a:pt x="30927" y="97950"/>
                      <a:pt x="30113" y="98290"/>
                      <a:pt x="29165" y="98290"/>
                    </a:cubicBezTo>
                    <a:lnTo>
                      <a:pt x="13531" y="98290"/>
                    </a:lnTo>
                    <a:cubicBezTo>
                      <a:pt x="12529" y="98290"/>
                      <a:pt x="11691" y="97953"/>
                      <a:pt x="11017" y="97279"/>
                    </a:cubicBezTo>
                    <a:cubicBezTo>
                      <a:pt x="10343" y="96606"/>
                      <a:pt x="10006" y="95768"/>
                      <a:pt x="10006" y="94766"/>
                    </a:cubicBezTo>
                    <a:lnTo>
                      <a:pt x="10006" y="47884"/>
                    </a:lnTo>
                    <a:lnTo>
                      <a:pt x="3525" y="47884"/>
                    </a:lnTo>
                    <a:cubicBezTo>
                      <a:pt x="2513" y="47884"/>
                      <a:pt x="1673" y="47534"/>
                      <a:pt x="1004" y="46835"/>
                    </a:cubicBezTo>
                    <a:cubicBezTo>
                      <a:pt x="335" y="46136"/>
                      <a:pt x="0" y="45290"/>
                      <a:pt x="0" y="44297"/>
                    </a:cubicBezTo>
                    <a:lnTo>
                      <a:pt x="0" y="31790"/>
                    </a:lnTo>
                    <a:cubicBezTo>
                      <a:pt x="0" y="30830"/>
                      <a:pt x="337" y="30013"/>
                      <a:pt x="1011" y="29340"/>
                    </a:cubicBezTo>
                    <a:cubicBezTo>
                      <a:pt x="1684" y="28666"/>
                      <a:pt x="2522" y="28329"/>
                      <a:pt x="3525" y="28329"/>
                    </a:cubicBezTo>
                    <a:lnTo>
                      <a:pt x="10006" y="28329"/>
                    </a:lnTo>
                    <a:lnTo>
                      <a:pt x="10006" y="22972"/>
                    </a:lnTo>
                    <a:cubicBezTo>
                      <a:pt x="10006" y="15308"/>
                      <a:pt x="11952" y="9563"/>
                      <a:pt x="15844" y="5738"/>
                    </a:cubicBezTo>
                    <a:cubicBezTo>
                      <a:pt x="19736" y="1912"/>
                      <a:pt x="25573" y="0"/>
                      <a:pt x="33355"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110" name="Овал 31">
                <a:extLst>
                  <a:ext uri="{FF2B5EF4-FFF2-40B4-BE49-F238E27FC236}">
                    <a16:creationId xmlns:a16="http://schemas.microsoft.com/office/drawing/2014/main" xmlns="" id="{48F6EC0A-8C2F-4383-BDA1-5BD2F4E4A4F7}"/>
                  </a:ext>
                </a:extLst>
              </p:cNvPr>
              <p:cNvSpPr/>
              <p:nvPr/>
            </p:nvSpPr>
            <p:spPr>
              <a:xfrm>
                <a:off x="9668494"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11" name="文本框 110">
                <a:extLst>
                  <a:ext uri="{FF2B5EF4-FFF2-40B4-BE49-F238E27FC236}">
                    <a16:creationId xmlns:a16="http://schemas.microsoft.com/office/drawing/2014/main" xmlns="" id="{D1867135-B5A4-4C51-AA00-FBBC10E1F6C9}"/>
                  </a:ext>
                </a:extLst>
              </p:cNvPr>
              <p:cNvSpPr txBox="1">
                <a:spLocks/>
              </p:cNvSpPr>
              <p:nvPr/>
            </p:nvSpPr>
            <p:spPr>
              <a:xfrm>
                <a:off x="9773985" y="2588429"/>
                <a:ext cx="106359" cy="106295"/>
              </a:xfrm>
              <a:custGeom>
                <a:avLst/>
                <a:gdLst/>
                <a:ahLst/>
                <a:cxnLst/>
                <a:rect l="l" t="t" r="r" b="b"/>
                <a:pathLst>
                  <a:path w="106359" h="106295">
                    <a:moveTo>
                      <a:pt x="38233" y="67646"/>
                    </a:moveTo>
                    <a:cubicBezTo>
                      <a:pt x="36077" y="67646"/>
                      <a:pt x="33924" y="67791"/>
                      <a:pt x="31774" y="68080"/>
                    </a:cubicBezTo>
                    <a:cubicBezTo>
                      <a:pt x="29623" y="68369"/>
                      <a:pt x="27437" y="68871"/>
                      <a:pt x="25214" y="69586"/>
                    </a:cubicBezTo>
                    <a:cubicBezTo>
                      <a:pt x="22991" y="70300"/>
                      <a:pt x="21056" y="71207"/>
                      <a:pt x="19408" y="72306"/>
                    </a:cubicBezTo>
                    <a:cubicBezTo>
                      <a:pt x="17760" y="73404"/>
                      <a:pt x="16425" y="74844"/>
                      <a:pt x="15401" y="76626"/>
                    </a:cubicBezTo>
                    <a:cubicBezTo>
                      <a:pt x="14378" y="78408"/>
                      <a:pt x="13866" y="80452"/>
                      <a:pt x="13866" y="82758"/>
                    </a:cubicBezTo>
                    <a:cubicBezTo>
                      <a:pt x="13866" y="85395"/>
                      <a:pt x="14551" y="87747"/>
                      <a:pt x="15922" y="89814"/>
                    </a:cubicBezTo>
                    <a:cubicBezTo>
                      <a:pt x="17293" y="91880"/>
                      <a:pt x="19105" y="93511"/>
                      <a:pt x="21359" y="94707"/>
                    </a:cubicBezTo>
                    <a:cubicBezTo>
                      <a:pt x="23613" y="95902"/>
                      <a:pt x="26006" y="96802"/>
                      <a:pt x="28539" y="97404"/>
                    </a:cubicBezTo>
                    <a:cubicBezTo>
                      <a:pt x="31072" y="98007"/>
                      <a:pt x="33636" y="98309"/>
                      <a:pt x="36232" y="98309"/>
                    </a:cubicBezTo>
                    <a:cubicBezTo>
                      <a:pt x="38609" y="98309"/>
                      <a:pt x="40861" y="98060"/>
                      <a:pt x="42989" y="97563"/>
                    </a:cubicBezTo>
                    <a:cubicBezTo>
                      <a:pt x="45116" y="97066"/>
                      <a:pt x="47086" y="96307"/>
                      <a:pt x="48898" y="95286"/>
                    </a:cubicBezTo>
                    <a:cubicBezTo>
                      <a:pt x="50710" y="94264"/>
                      <a:pt x="52144" y="92851"/>
                      <a:pt x="53199" y="91047"/>
                    </a:cubicBezTo>
                    <a:cubicBezTo>
                      <a:pt x="54255" y="89243"/>
                      <a:pt x="54783" y="87126"/>
                      <a:pt x="54783" y="84697"/>
                    </a:cubicBezTo>
                    <a:cubicBezTo>
                      <a:pt x="54783" y="83949"/>
                      <a:pt x="54695" y="83191"/>
                      <a:pt x="54517" y="82423"/>
                    </a:cubicBezTo>
                    <a:cubicBezTo>
                      <a:pt x="54340" y="81656"/>
                      <a:pt x="54157" y="80957"/>
                      <a:pt x="53966" y="80327"/>
                    </a:cubicBezTo>
                    <a:cubicBezTo>
                      <a:pt x="53775" y="79697"/>
                      <a:pt x="53538" y="79115"/>
                      <a:pt x="53255" y="78580"/>
                    </a:cubicBezTo>
                    <a:cubicBezTo>
                      <a:pt x="52971" y="78045"/>
                      <a:pt x="52567" y="77454"/>
                      <a:pt x="52041" y="76808"/>
                    </a:cubicBezTo>
                    <a:cubicBezTo>
                      <a:pt x="51515" y="76161"/>
                      <a:pt x="50896" y="75502"/>
                      <a:pt x="50183" y="74829"/>
                    </a:cubicBezTo>
                    <a:cubicBezTo>
                      <a:pt x="49470" y="74156"/>
                      <a:pt x="48933" y="73658"/>
                      <a:pt x="48574" y="73336"/>
                    </a:cubicBezTo>
                    <a:cubicBezTo>
                      <a:pt x="48214" y="73013"/>
                      <a:pt x="47531" y="72472"/>
                      <a:pt x="46526" y="71713"/>
                    </a:cubicBezTo>
                    <a:cubicBezTo>
                      <a:pt x="45521" y="70953"/>
                      <a:pt x="44871" y="70469"/>
                      <a:pt x="44577" y="70262"/>
                    </a:cubicBezTo>
                    <a:cubicBezTo>
                      <a:pt x="44283" y="70054"/>
                      <a:pt x="43627" y="69597"/>
                      <a:pt x="42608" y="68892"/>
                    </a:cubicBezTo>
                    <a:cubicBezTo>
                      <a:pt x="41590" y="68186"/>
                      <a:pt x="41031" y="67801"/>
                      <a:pt x="40932" y="67738"/>
                    </a:cubicBezTo>
                    <a:cubicBezTo>
                      <a:pt x="40413" y="67677"/>
                      <a:pt x="39514" y="67646"/>
                      <a:pt x="38233" y="67646"/>
                    </a:cubicBezTo>
                    <a:close/>
                    <a:moveTo>
                      <a:pt x="31729" y="6735"/>
                    </a:moveTo>
                    <a:cubicBezTo>
                      <a:pt x="28241" y="6735"/>
                      <a:pt x="25527" y="8046"/>
                      <a:pt x="23589" y="10668"/>
                    </a:cubicBezTo>
                    <a:cubicBezTo>
                      <a:pt x="21652" y="13290"/>
                      <a:pt x="20683" y="16474"/>
                      <a:pt x="20683" y="20220"/>
                    </a:cubicBezTo>
                    <a:cubicBezTo>
                      <a:pt x="20683" y="22141"/>
                      <a:pt x="20912" y="24138"/>
                      <a:pt x="21370" y="26211"/>
                    </a:cubicBezTo>
                    <a:cubicBezTo>
                      <a:pt x="21828" y="28283"/>
                      <a:pt x="22544" y="30373"/>
                      <a:pt x="23517" y="32481"/>
                    </a:cubicBezTo>
                    <a:cubicBezTo>
                      <a:pt x="24490" y="34589"/>
                      <a:pt x="25608" y="36462"/>
                      <a:pt x="26871" y="38100"/>
                    </a:cubicBezTo>
                    <a:cubicBezTo>
                      <a:pt x="28135" y="39739"/>
                      <a:pt x="29641" y="41053"/>
                      <a:pt x="31391" y="42042"/>
                    </a:cubicBezTo>
                    <a:cubicBezTo>
                      <a:pt x="33141" y="43031"/>
                      <a:pt x="34984" y="43526"/>
                      <a:pt x="36920" y="43526"/>
                    </a:cubicBezTo>
                    <a:cubicBezTo>
                      <a:pt x="40561" y="43526"/>
                      <a:pt x="43198" y="42391"/>
                      <a:pt x="44830" y="40121"/>
                    </a:cubicBezTo>
                    <a:cubicBezTo>
                      <a:pt x="46462" y="37851"/>
                      <a:pt x="47279" y="34740"/>
                      <a:pt x="47279" y="30789"/>
                    </a:cubicBezTo>
                    <a:cubicBezTo>
                      <a:pt x="47279" y="28430"/>
                      <a:pt x="46940" y="25866"/>
                      <a:pt x="46263" y="23097"/>
                    </a:cubicBezTo>
                    <a:cubicBezTo>
                      <a:pt x="45586" y="20328"/>
                      <a:pt x="44643" y="17696"/>
                      <a:pt x="43436" y="15200"/>
                    </a:cubicBezTo>
                    <a:cubicBezTo>
                      <a:pt x="42228" y="12704"/>
                      <a:pt x="40597" y="10670"/>
                      <a:pt x="38542" y="9096"/>
                    </a:cubicBezTo>
                    <a:cubicBezTo>
                      <a:pt x="36488" y="7522"/>
                      <a:pt x="34217" y="6735"/>
                      <a:pt x="31729" y="6735"/>
                    </a:cubicBezTo>
                    <a:close/>
                    <a:moveTo>
                      <a:pt x="80048" y="0"/>
                    </a:moveTo>
                    <a:lnTo>
                      <a:pt x="90349" y="0"/>
                    </a:lnTo>
                    <a:lnTo>
                      <a:pt x="90349" y="16009"/>
                    </a:lnTo>
                    <a:lnTo>
                      <a:pt x="106359" y="16009"/>
                    </a:lnTo>
                    <a:lnTo>
                      <a:pt x="106359" y="26247"/>
                    </a:lnTo>
                    <a:lnTo>
                      <a:pt x="90349" y="26247"/>
                    </a:lnTo>
                    <a:lnTo>
                      <a:pt x="90349" y="42256"/>
                    </a:lnTo>
                    <a:lnTo>
                      <a:pt x="80048" y="42256"/>
                    </a:lnTo>
                    <a:lnTo>
                      <a:pt x="80048" y="26247"/>
                    </a:lnTo>
                    <a:lnTo>
                      <a:pt x="64039" y="26247"/>
                    </a:lnTo>
                    <a:lnTo>
                      <a:pt x="64039" y="16009"/>
                    </a:lnTo>
                    <a:lnTo>
                      <a:pt x="80048" y="16009"/>
                    </a:lnTo>
                    <a:close/>
                    <a:moveTo>
                      <a:pt x="40234" y="0"/>
                    </a:moveTo>
                    <a:lnTo>
                      <a:pt x="68712" y="0"/>
                    </a:lnTo>
                    <a:lnTo>
                      <a:pt x="59449" y="7172"/>
                    </a:lnTo>
                    <a:lnTo>
                      <a:pt x="51826" y="7172"/>
                    </a:lnTo>
                    <a:cubicBezTo>
                      <a:pt x="54611" y="7790"/>
                      <a:pt x="56861" y="9877"/>
                      <a:pt x="58574" y="13436"/>
                    </a:cubicBezTo>
                    <a:cubicBezTo>
                      <a:pt x="60288" y="16994"/>
                      <a:pt x="61144" y="20673"/>
                      <a:pt x="61144" y="24473"/>
                    </a:cubicBezTo>
                    <a:cubicBezTo>
                      <a:pt x="61144" y="27696"/>
                      <a:pt x="60637" y="30575"/>
                      <a:pt x="59622" y="33112"/>
                    </a:cubicBezTo>
                    <a:cubicBezTo>
                      <a:pt x="58607" y="35648"/>
                      <a:pt x="57378" y="37682"/>
                      <a:pt x="55935" y="39212"/>
                    </a:cubicBezTo>
                    <a:cubicBezTo>
                      <a:pt x="54492" y="40743"/>
                      <a:pt x="53093" y="42114"/>
                      <a:pt x="51738" y="43326"/>
                    </a:cubicBezTo>
                    <a:cubicBezTo>
                      <a:pt x="50383" y="44537"/>
                      <a:pt x="49277" y="45729"/>
                      <a:pt x="48421" y="46902"/>
                    </a:cubicBezTo>
                    <a:cubicBezTo>
                      <a:pt x="47564" y="48075"/>
                      <a:pt x="47136" y="49291"/>
                      <a:pt x="47136" y="50551"/>
                    </a:cubicBezTo>
                    <a:cubicBezTo>
                      <a:pt x="47136" y="51439"/>
                      <a:pt x="47438" y="52342"/>
                      <a:pt x="48043" y="53258"/>
                    </a:cubicBezTo>
                    <a:cubicBezTo>
                      <a:pt x="48648" y="54174"/>
                      <a:pt x="49464" y="55078"/>
                      <a:pt x="50491" y="55970"/>
                    </a:cubicBezTo>
                    <a:cubicBezTo>
                      <a:pt x="51518" y="56861"/>
                      <a:pt x="52721" y="57846"/>
                      <a:pt x="54100" y="58923"/>
                    </a:cubicBezTo>
                    <a:cubicBezTo>
                      <a:pt x="55480" y="60000"/>
                      <a:pt x="56849" y="61187"/>
                      <a:pt x="58207" y="62482"/>
                    </a:cubicBezTo>
                    <a:cubicBezTo>
                      <a:pt x="59565" y="63776"/>
                      <a:pt x="60822" y="65197"/>
                      <a:pt x="61977" y="66744"/>
                    </a:cubicBezTo>
                    <a:cubicBezTo>
                      <a:pt x="63131" y="68291"/>
                      <a:pt x="64073" y="70159"/>
                      <a:pt x="64803" y="72348"/>
                    </a:cubicBezTo>
                    <a:cubicBezTo>
                      <a:pt x="65533" y="74536"/>
                      <a:pt x="65897" y="76860"/>
                      <a:pt x="65897" y="79318"/>
                    </a:cubicBezTo>
                    <a:cubicBezTo>
                      <a:pt x="65897" y="86346"/>
                      <a:pt x="62979" y="92042"/>
                      <a:pt x="57142" y="96408"/>
                    </a:cubicBezTo>
                    <a:cubicBezTo>
                      <a:pt x="50322" y="102999"/>
                      <a:pt x="41184" y="106295"/>
                      <a:pt x="29728" y="106295"/>
                    </a:cubicBezTo>
                    <a:cubicBezTo>
                      <a:pt x="27137" y="106295"/>
                      <a:pt x="24572" y="106085"/>
                      <a:pt x="22033" y="105665"/>
                    </a:cubicBezTo>
                    <a:cubicBezTo>
                      <a:pt x="19494" y="105245"/>
                      <a:pt x="16889" y="104525"/>
                      <a:pt x="14219" y="103505"/>
                    </a:cubicBezTo>
                    <a:cubicBezTo>
                      <a:pt x="11549" y="102485"/>
                      <a:pt x="9178" y="101215"/>
                      <a:pt x="7104" y="99693"/>
                    </a:cubicBezTo>
                    <a:cubicBezTo>
                      <a:pt x="5031" y="98171"/>
                      <a:pt x="3329" y="96200"/>
                      <a:pt x="1997" y="93781"/>
                    </a:cubicBezTo>
                    <a:cubicBezTo>
                      <a:pt x="666" y="91362"/>
                      <a:pt x="0" y="88647"/>
                      <a:pt x="0" y="85635"/>
                    </a:cubicBezTo>
                    <a:cubicBezTo>
                      <a:pt x="0" y="82919"/>
                      <a:pt x="807" y="79947"/>
                      <a:pt x="2422" y="76718"/>
                    </a:cubicBezTo>
                    <a:cubicBezTo>
                      <a:pt x="3824" y="73914"/>
                      <a:pt x="5928" y="71493"/>
                      <a:pt x="8734" y="69454"/>
                    </a:cubicBezTo>
                    <a:cubicBezTo>
                      <a:pt x="11541" y="67416"/>
                      <a:pt x="14673" y="65873"/>
                      <a:pt x="18131" y="64827"/>
                    </a:cubicBezTo>
                    <a:cubicBezTo>
                      <a:pt x="21589" y="63781"/>
                      <a:pt x="24873" y="63016"/>
                      <a:pt x="27983" y="62533"/>
                    </a:cubicBezTo>
                    <a:cubicBezTo>
                      <a:pt x="31093" y="62050"/>
                      <a:pt x="33919" y="61785"/>
                      <a:pt x="36459" y="61736"/>
                    </a:cubicBezTo>
                    <a:cubicBezTo>
                      <a:pt x="33791" y="59225"/>
                      <a:pt x="32457" y="56456"/>
                      <a:pt x="32457" y="53428"/>
                    </a:cubicBezTo>
                    <a:cubicBezTo>
                      <a:pt x="32457" y="52815"/>
                      <a:pt x="32499" y="52265"/>
                      <a:pt x="32583" y="51779"/>
                    </a:cubicBezTo>
                    <a:cubicBezTo>
                      <a:pt x="32668" y="51292"/>
                      <a:pt x="32783" y="50852"/>
                      <a:pt x="32928" y="50457"/>
                    </a:cubicBezTo>
                    <a:lnTo>
                      <a:pt x="33373" y="49242"/>
                    </a:lnTo>
                    <a:lnTo>
                      <a:pt x="30603" y="49511"/>
                    </a:lnTo>
                    <a:cubicBezTo>
                      <a:pt x="24073" y="49511"/>
                      <a:pt x="18476" y="47365"/>
                      <a:pt x="13813" y="43073"/>
                    </a:cubicBezTo>
                    <a:cubicBezTo>
                      <a:pt x="9149" y="38782"/>
                      <a:pt x="6817" y="33374"/>
                      <a:pt x="6817" y="26849"/>
                    </a:cubicBezTo>
                    <a:cubicBezTo>
                      <a:pt x="6817" y="20758"/>
                      <a:pt x="8880" y="15312"/>
                      <a:pt x="13007" y="10512"/>
                    </a:cubicBezTo>
                    <a:cubicBezTo>
                      <a:pt x="17133" y="5712"/>
                      <a:pt x="22228" y="2636"/>
                      <a:pt x="28289" y="1284"/>
                    </a:cubicBezTo>
                    <a:cubicBezTo>
                      <a:pt x="32313" y="428"/>
                      <a:pt x="36294" y="0"/>
                      <a:pt x="40234"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sp>
            <p:nvSpPr>
              <p:cNvPr id="112" name="Овал 33">
                <a:extLst>
                  <a:ext uri="{FF2B5EF4-FFF2-40B4-BE49-F238E27FC236}">
                    <a16:creationId xmlns:a16="http://schemas.microsoft.com/office/drawing/2014/main" xmlns="" id="{452C4215-D61F-4C21-A3A9-64C6CABA7F89}"/>
                  </a:ext>
                </a:extLst>
              </p:cNvPr>
              <p:cNvSpPr/>
              <p:nvPr/>
            </p:nvSpPr>
            <p:spPr>
              <a:xfrm>
                <a:off x="10066527" y="2493492"/>
                <a:ext cx="297711" cy="297711"/>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chemeClr val="bg1"/>
                  </a:solidFill>
                  <a:effectLst/>
                  <a:uLnTx/>
                  <a:uFillTx/>
                </a:endParaRPr>
              </a:p>
            </p:txBody>
          </p:sp>
          <p:sp>
            <p:nvSpPr>
              <p:cNvPr id="113" name="文本框 112">
                <a:extLst>
                  <a:ext uri="{FF2B5EF4-FFF2-40B4-BE49-F238E27FC236}">
                    <a16:creationId xmlns:a16="http://schemas.microsoft.com/office/drawing/2014/main" xmlns="" id="{441F6243-8A99-4514-83AF-ED0FEF43CB4E}"/>
                  </a:ext>
                </a:extLst>
              </p:cNvPr>
              <p:cNvSpPr txBox="1">
                <a:spLocks/>
              </p:cNvSpPr>
              <p:nvPr/>
            </p:nvSpPr>
            <p:spPr>
              <a:xfrm>
                <a:off x="10176532" y="2586723"/>
                <a:ext cx="88535" cy="87971"/>
              </a:xfrm>
              <a:custGeom>
                <a:avLst/>
                <a:gdLst/>
                <a:ahLst/>
                <a:cxnLst/>
                <a:rect l="l" t="t" r="r" b="b"/>
                <a:pathLst>
                  <a:path w="88535" h="87971">
                    <a:moveTo>
                      <a:pt x="3900" y="27078"/>
                    </a:moveTo>
                    <a:lnTo>
                      <a:pt x="19285" y="27078"/>
                    </a:lnTo>
                    <a:cubicBezTo>
                      <a:pt x="20191" y="27078"/>
                      <a:pt x="20974" y="27407"/>
                      <a:pt x="21633" y="28066"/>
                    </a:cubicBezTo>
                    <a:cubicBezTo>
                      <a:pt x="22292" y="28725"/>
                      <a:pt x="22621" y="29487"/>
                      <a:pt x="22621" y="30352"/>
                    </a:cubicBezTo>
                    <a:lnTo>
                      <a:pt x="22621" y="84634"/>
                    </a:lnTo>
                    <a:cubicBezTo>
                      <a:pt x="22621" y="85541"/>
                      <a:pt x="22292" y="86323"/>
                      <a:pt x="21633" y="86982"/>
                    </a:cubicBezTo>
                    <a:cubicBezTo>
                      <a:pt x="20974" y="87642"/>
                      <a:pt x="20191" y="87971"/>
                      <a:pt x="19285" y="87971"/>
                    </a:cubicBezTo>
                    <a:lnTo>
                      <a:pt x="3900" y="87971"/>
                    </a:lnTo>
                    <a:cubicBezTo>
                      <a:pt x="2982" y="87971"/>
                      <a:pt x="2196" y="87645"/>
                      <a:pt x="1543" y="86991"/>
                    </a:cubicBezTo>
                    <a:cubicBezTo>
                      <a:pt x="890" y="86338"/>
                      <a:pt x="563" y="85553"/>
                      <a:pt x="563" y="84634"/>
                    </a:cubicBezTo>
                    <a:lnTo>
                      <a:pt x="563" y="30352"/>
                    </a:lnTo>
                    <a:cubicBezTo>
                      <a:pt x="563" y="29475"/>
                      <a:pt x="889" y="28710"/>
                      <a:pt x="1542" y="28057"/>
                    </a:cubicBezTo>
                    <a:cubicBezTo>
                      <a:pt x="2195" y="27404"/>
                      <a:pt x="2981" y="27078"/>
                      <a:pt x="3900" y="27078"/>
                    </a:cubicBezTo>
                    <a:close/>
                    <a:moveTo>
                      <a:pt x="64562" y="25640"/>
                    </a:moveTo>
                    <a:cubicBezTo>
                      <a:pt x="71988" y="25640"/>
                      <a:pt x="77840" y="27525"/>
                      <a:pt x="82118" y="31296"/>
                    </a:cubicBezTo>
                    <a:cubicBezTo>
                      <a:pt x="86396" y="35067"/>
                      <a:pt x="88535" y="40631"/>
                      <a:pt x="88535" y="47987"/>
                    </a:cubicBezTo>
                    <a:lnTo>
                      <a:pt x="88535" y="84634"/>
                    </a:lnTo>
                    <a:cubicBezTo>
                      <a:pt x="88535" y="85541"/>
                      <a:pt x="88206" y="86323"/>
                      <a:pt x="87547" y="86982"/>
                    </a:cubicBezTo>
                    <a:cubicBezTo>
                      <a:pt x="86889" y="87642"/>
                      <a:pt x="86106" y="87971"/>
                      <a:pt x="85199" y="87971"/>
                    </a:cubicBezTo>
                    <a:lnTo>
                      <a:pt x="69439" y="87971"/>
                    </a:lnTo>
                    <a:cubicBezTo>
                      <a:pt x="68521" y="87971"/>
                      <a:pt x="67735" y="87645"/>
                      <a:pt x="67082" y="86991"/>
                    </a:cubicBezTo>
                    <a:cubicBezTo>
                      <a:pt x="66429" y="86338"/>
                      <a:pt x="66103" y="85553"/>
                      <a:pt x="66103" y="84634"/>
                    </a:cubicBezTo>
                    <a:lnTo>
                      <a:pt x="66103" y="51552"/>
                    </a:lnTo>
                    <a:cubicBezTo>
                      <a:pt x="66103" y="48874"/>
                      <a:pt x="65647" y="46967"/>
                      <a:pt x="64736" y="45833"/>
                    </a:cubicBezTo>
                    <a:cubicBezTo>
                      <a:pt x="63825" y="44699"/>
                      <a:pt x="62120" y="44132"/>
                      <a:pt x="59621" y="44132"/>
                    </a:cubicBezTo>
                    <a:cubicBezTo>
                      <a:pt x="56351" y="44132"/>
                      <a:pt x="54068" y="45073"/>
                      <a:pt x="52771" y="46954"/>
                    </a:cubicBezTo>
                    <a:cubicBezTo>
                      <a:pt x="51474" y="48836"/>
                      <a:pt x="50825" y="51577"/>
                      <a:pt x="50825" y="55178"/>
                    </a:cubicBezTo>
                    <a:lnTo>
                      <a:pt x="50825" y="84634"/>
                    </a:lnTo>
                    <a:cubicBezTo>
                      <a:pt x="50825" y="85541"/>
                      <a:pt x="50496" y="86323"/>
                      <a:pt x="49837" y="86982"/>
                    </a:cubicBezTo>
                    <a:cubicBezTo>
                      <a:pt x="49178" y="87642"/>
                      <a:pt x="48374" y="87971"/>
                      <a:pt x="47426" y="87971"/>
                    </a:cubicBezTo>
                    <a:lnTo>
                      <a:pt x="32042" y="87971"/>
                    </a:lnTo>
                    <a:cubicBezTo>
                      <a:pt x="31123" y="87971"/>
                      <a:pt x="30337" y="87645"/>
                      <a:pt x="29684" y="86991"/>
                    </a:cubicBezTo>
                    <a:cubicBezTo>
                      <a:pt x="29031" y="86338"/>
                      <a:pt x="28705" y="85553"/>
                      <a:pt x="28705" y="84634"/>
                    </a:cubicBezTo>
                    <a:lnTo>
                      <a:pt x="28705" y="30352"/>
                    </a:lnTo>
                    <a:cubicBezTo>
                      <a:pt x="28705" y="29475"/>
                      <a:pt x="29031" y="28710"/>
                      <a:pt x="29684" y="28057"/>
                    </a:cubicBezTo>
                    <a:cubicBezTo>
                      <a:pt x="30336" y="27404"/>
                      <a:pt x="31123" y="27078"/>
                      <a:pt x="32042" y="27078"/>
                    </a:cubicBezTo>
                    <a:lnTo>
                      <a:pt x="46988" y="27078"/>
                    </a:lnTo>
                    <a:cubicBezTo>
                      <a:pt x="47745" y="27078"/>
                      <a:pt x="48407" y="27256"/>
                      <a:pt x="48977" y="27612"/>
                    </a:cubicBezTo>
                    <a:cubicBezTo>
                      <a:pt x="49546" y="27968"/>
                      <a:pt x="49901" y="28526"/>
                      <a:pt x="50042" y="29286"/>
                    </a:cubicBezTo>
                    <a:cubicBezTo>
                      <a:pt x="50182" y="30046"/>
                      <a:pt x="50265" y="30536"/>
                      <a:pt x="50289" y="30755"/>
                    </a:cubicBezTo>
                    <a:cubicBezTo>
                      <a:pt x="50313" y="30975"/>
                      <a:pt x="50325" y="31062"/>
                      <a:pt x="50325" y="31016"/>
                    </a:cubicBezTo>
                    <a:cubicBezTo>
                      <a:pt x="53128" y="27432"/>
                      <a:pt x="57874" y="25640"/>
                      <a:pt x="64562" y="25640"/>
                    </a:cubicBezTo>
                    <a:close/>
                    <a:moveTo>
                      <a:pt x="11583" y="0"/>
                    </a:moveTo>
                    <a:cubicBezTo>
                      <a:pt x="14789" y="0"/>
                      <a:pt x="17524" y="1132"/>
                      <a:pt x="19788" y="3395"/>
                    </a:cubicBezTo>
                    <a:cubicBezTo>
                      <a:pt x="22052" y="5659"/>
                      <a:pt x="23184" y="8380"/>
                      <a:pt x="23184" y="11559"/>
                    </a:cubicBezTo>
                    <a:cubicBezTo>
                      <a:pt x="23184" y="14738"/>
                      <a:pt x="22052" y="17459"/>
                      <a:pt x="19788" y="19723"/>
                    </a:cubicBezTo>
                    <a:cubicBezTo>
                      <a:pt x="17524" y="21987"/>
                      <a:pt x="14789" y="23119"/>
                      <a:pt x="11583" y="23119"/>
                    </a:cubicBezTo>
                    <a:cubicBezTo>
                      <a:pt x="8378" y="23119"/>
                      <a:pt x="5646" y="21990"/>
                      <a:pt x="3388" y="19732"/>
                    </a:cubicBezTo>
                    <a:cubicBezTo>
                      <a:pt x="1129" y="17474"/>
                      <a:pt x="0" y="14750"/>
                      <a:pt x="0" y="11559"/>
                    </a:cubicBezTo>
                    <a:cubicBezTo>
                      <a:pt x="0" y="8368"/>
                      <a:pt x="1129" y="5644"/>
                      <a:pt x="3387" y="3386"/>
                    </a:cubicBezTo>
                    <a:cubicBezTo>
                      <a:pt x="5645" y="1129"/>
                      <a:pt x="8377" y="0"/>
                      <a:pt x="11583"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ru-RU" sz="900" b="1" i="0" u="none" strike="noStrike" kern="1200" cap="none" spc="100" normalizeH="0" baseline="0" noProof="0" dirty="0">
                  <a:ln>
                    <a:noFill/>
                  </a:ln>
                  <a:solidFill>
                    <a:schemeClr val="bg1"/>
                  </a:solidFill>
                  <a:effectLst/>
                  <a:uLnTx/>
                  <a:uFillTx/>
                  <a:latin typeface="Nixie"/>
                  <a:ea typeface="Lato" panose="020F0502020204030203" pitchFamily="34" charset="0"/>
                  <a:cs typeface="Poppins SemiBold" panose="02000000000000000000" pitchFamily="2" charset="0"/>
                </a:endParaRPr>
              </a:p>
            </p:txBody>
          </p:sp>
        </p:grpSp>
      </p:grpSp>
    </p:spTree>
    <p:extLst>
      <p:ext uri="{BB962C8B-B14F-4D97-AF65-F5344CB8AC3E}">
        <p14:creationId xmlns:p14="http://schemas.microsoft.com/office/powerpoint/2010/main" val="39021545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7000">
        <p15:prstTrans prst="drape"/>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randombar(horizontal)">
                                      <p:cBhvr>
                                        <p:cTn id="11" dur="500"/>
                                        <p:tgtEl>
                                          <p:spTgt spid="2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randombar(horizontal)">
                                      <p:cBhvr>
                                        <p:cTn id="15" dur="500"/>
                                        <p:tgtEl>
                                          <p:spTgt spid="7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up)">
                                      <p:cBhvr>
                                        <p:cTn id="43" dur="500"/>
                                        <p:tgtEl>
                                          <p:spTgt spid="4"/>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up)">
                                      <p:cBhvr>
                                        <p:cTn id="47" dur="500"/>
                                        <p:tgtEl>
                                          <p:spTgt spid="6"/>
                                        </p:tgtEl>
                                      </p:cBhvr>
                                    </p:animEffect>
                                  </p:childTnLst>
                                </p:cTn>
                              </p:par>
                            </p:childTnLst>
                          </p:cTn>
                        </p:par>
                        <p:par>
                          <p:cTn id="48" fill="hold">
                            <p:stCondLst>
                              <p:cond delay="4500"/>
                            </p:stCondLst>
                            <p:childTnLst>
                              <p:par>
                                <p:cTn id="49" presetID="22" presetClass="entr" presetSubtype="1"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形 25">
            <a:extLst>
              <a:ext uri="{FF2B5EF4-FFF2-40B4-BE49-F238E27FC236}">
                <a16:creationId xmlns:a16="http://schemas.microsoft.com/office/drawing/2014/main" xmlns="" id="{771407F2-6845-42E5-9434-45D23D2B6079}"/>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53879" b="5740"/>
          <a:stretch/>
        </p:blipFill>
        <p:spPr>
          <a:xfrm flipV="1">
            <a:off x="9098396" y="0"/>
            <a:ext cx="3091480" cy="6940832"/>
          </a:xfrm>
          <a:prstGeom prst="rect">
            <a:avLst/>
          </a:prstGeom>
        </p:spPr>
      </p:pic>
      <p:pic>
        <p:nvPicPr>
          <p:cNvPr id="38" name="图形 37">
            <a:extLst>
              <a:ext uri="{FF2B5EF4-FFF2-40B4-BE49-F238E27FC236}">
                <a16:creationId xmlns:a16="http://schemas.microsoft.com/office/drawing/2014/main" xmlns="" id="{4FDEC583-C885-4FF0-9267-A6E156B80000}"/>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53879" b="5740"/>
          <a:stretch/>
        </p:blipFill>
        <p:spPr>
          <a:xfrm flipH="1" flipV="1">
            <a:off x="0" y="-6350"/>
            <a:ext cx="3091480" cy="6940832"/>
          </a:xfrm>
          <a:prstGeom prst="rect">
            <a:avLst/>
          </a:prstGeom>
        </p:spPr>
      </p:pic>
      <p:sp>
        <p:nvSpPr>
          <p:cNvPr id="5" name="文本框 4"/>
          <p:cNvSpPr txBox="1"/>
          <p:nvPr/>
        </p:nvSpPr>
        <p:spPr>
          <a:xfrm>
            <a:off x="4900612" y="542925"/>
            <a:ext cx="2390775" cy="646331"/>
          </a:xfrm>
          <a:prstGeom prst="rect">
            <a:avLst/>
          </a:prstGeom>
          <a:noFill/>
        </p:spPr>
        <p:txBody>
          <a:bodyPr wrap="square" rtlCol="0">
            <a:spAutoFit/>
          </a:bodyPr>
          <a:lstStyle/>
          <a:p>
            <a:pPr algn="ctr"/>
            <a:r>
              <a:rPr lang="zh-CN" altLang="en-US" sz="3600" b="1" dirty="0">
                <a:latin typeface="Agency FB" panose="020B0503020202020204" pitchFamily="34" charset="0"/>
              </a:rPr>
              <a:t>公司部门</a:t>
            </a:r>
          </a:p>
        </p:txBody>
      </p:sp>
      <p:cxnSp>
        <p:nvCxnSpPr>
          <p:cNvPr id="7" name="直接连接符 6"/>
          <p:cNvCxnSpPr/>
          <p:nvPr/>
        </p:nvCxnSpPr>
        <p:spPr>
          <a:xfrm>
            <a:off x="5719762" y="1314450"/>
            <a:ext cx="752475" cy="0"/>
          </a:xfrm>
          <a:prstGeom prst="line">
            <a:avLst/>
          </a:prstGeom>
          <a:ln w="22225">
            <a:gradFill>
              <a:gsLst>
                <a:gs pos="0">
                  <a:srgbClr val="E86974"/>
                </a:gs>
                <a:gs pos="100000">
                  <a:srgbClr val="EA7566"/>
                </a:gs>
              </a:gsLst>
              <a:lin ang="5400000" scaled="1"/>
            </a:gra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307192" y="1439645"/>
            <a:ext cx="9577614" cy="820738"/>
          </a:xfrm>
          <a:prstGeom prst="rect">
            <a:avLst/>
          </a:prstGeom>
        </p:spPr>
        <p:txBody>
          <a:bodyPr wrap="square">
            <a:spAutoFit/>
          </a:bodyPr>
          <a:lstStyle/>
          <a:p>
            <a:pPr algn="ctr">
              <a:lnSpc>
                <a:spcPct val="150000"/>
              </a:lnSpc>
              <a:buClr>
                <a:srgbClr val="E7E6E6">
                  <a:lumMod val="10000"/>
                </a:srgbClr>
              </a:buClr>
            </a:pPr>
            <a:r>
              <a:rPr lang="en-US" altLang="zh-CN" sz="1100" dirty="0">
                <a:solidFill>
                  <a:schemeClr val="tx1">
                    <a:lumMod val="65000"/>
                    <a:lumOff val="35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100" dirty="0">
              <a:solidFill>
                <a:schemeClr val="tx1">
                  <a:lumMod val="65000"/>
                  <a:lumOff val="35000"/>
                </a:schemeClr>
              </a:solidFill>
              <a:latin typeface="Agency FB" panose="020B0503020202020204" pitchFamily="34" charset="0"/>
              <a:cs typeface="+mn-ea"/>
              <a:sym typeface="+mn-lt"/>
            </a:endParaRPr>
          </a:p>
        </p:txBody>
      </p:sp>
      <p:grpSp>
        <p:nvGrpSpPr>
          <p:cNvPr id="2" name="组合 1">
            <a:extLst>
              <a:ext uri="{FF2B5EF4-FFF2-40B4-BE49-F238E27FC236}">
                <a16:creationId xmlns:a16="http://schemas.microsoft.com/office/drawing/2014/main" xmlns="" id="{3FD9CF57-021F-421E-B5F9-49487C1A09DA}"/>
              </a:ext>
            </a:extLst>
          </p:cNvPr>
          <p:cNvGrpSpPr/>
          <p:nvPr/>
        </p:nvGrpSpPr>
        <p:grpSpPr>
          <a:xfrm>
            <a:off x="579443" y="2909071"/>
            <a:ext cx="2468922" cy="2145529"/>
            <a:chOff x="579443" y="2909071"/>
            <a:chExt cx="2468922" cy="2145529"/>
          </a:xfrm>
        </p:grpSpPr>
        <p:sp>
          <p:nvSpPr>
            <p:cNvPr id="9" name="椭圆 8"/>
            <p:cNvSpPr/>
            <p:nvPr/>
          </p:nvSpPr>
          <p:spPr>
            <a:xfrm>
              <a:off x="1357717" y="2909071"/>
              <a:ext cx="912377" cy="912377"/>
            </a:xfrm>
            <a:prstGeom prst="ellipse">
              <a:avLst/>
            </a:prstGeom>
            <a:solidFill>
              <a:srgbClr val="1B3465"/>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1" name="图形 20" descr="家"/>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622186" y="3173540"/>
              <a:ext cx="383437" cy="383437"/>
            </a:xfrm>
            <a:prstGeom prst="rect">
              <a:avLst/>
            </a:prstGeom>
            <a:effectLst>
              <a:outerShdw blurRad="50800" dist="38100" dir="5400000" algn="t" rotWithShape="0">
                <a:prstClr val="black">
                  <a:alpha val="40000"/>
                </a:prstClr>
              </a:outerShdw>
            </a:effectLst>
          </p:spPr>
        </p:pic>
        <p:sp>
          <p:nvSpPr>
            <p:cNvPr id="24" name="TextBox 119"/>
            <p:cNvSpPr txBox="1"/>
            <p:nvPr/>
          </p:nvSpPr>
          <p:spPr>
            <a:xfrm>
              <a:off x="579444" y="4271265"/>
              <a:ext cx="2468921" cy="307777"/>
            </a:xfrm>
            <a:prstGeom prst="rect">
              <a:avLst/>
            </a:prstGeom>
            <a:noFill/>
          </p:spPr>
          <p:txBody>
            <a:bodyPr wrap="square" rtlCol="0">
              <a:spAutoFit/>
            </a:bodyPr>
            <a:lstStyle/>
            <a:p>
              <a:pPr algn="ctr" defTabSz="914217"/>
              <a:r>
                <a:rPr lang="zh-CN" altLang="en-US" sz="1400" b="1" dirty="0">
                  <a:latin typeface="Agency FB" panose="020B0503020202020204" pitchFamily="34" charset="0"/>
                  <a:cs typeface="+mn-ea"/>
                  <a:sym typeface="+mn-lt"/>
                </a:rPr>
                <a:t>部门</a:t>
              </a:r>
              <a:r>
                <a:rPr lang="en-US" altLang="zh-CN" sz="1400" b="1" dirty="0">
                  <a:latin typeface="Agency FB" panose="020B0503020202020204" pitchFamily="34" charset="0"/>
                  <a:cs typeface="+mn-ea"/>
                  <a:sym typeface="+mn-lt"/>
                </a:rPr>
                <a:t>1</a:t>
              </a:r>
              <a:endParaRPr lang="id-ID" sz="1400" b="1" dirty="0">
                <a:latin typeface="Agency FB" panose="020B0503020202020204" pitchFamily="34" charset="0"/>
                <a:cs typeface="+mn-ea"/>
                <a:sym typeface="+mn-lt"/>
              </a:endParaRPr>
            </a:p>
          </p:txBody>
        </p:sp>
        <p:sp>
          <p:nvSpPr>
            <p:cNvPr id="25" name="Rectangle 120"/>
            <p:cNvSpPr/>
            <p:nvPr/>
          </p:nvSpPr>
          <p:spPr>
            <a:xfrm>
              <a:off x="579443" y="4500602"/>
              <a:ext cx="2468922" cy="553998"/>
            </a:xfrm>
            <a:prstGeom prst="rect">
              <a:avLst/>
            </a:prstGeom>
          </p:spPr>
          <p:txBody>
            <a:bodyPr wrap="square">
              <a:spAutoFit/>
            </a:bodyPr>
            <a:lstStyle/>
            <a:p>
              <a:pPr algn="ctr" defTabSz="914217">
                <a:lnSpc>
                  <a:spcPct val="150000"/>
                </a:lnSpc>
              </a:pPr>
              <a:r>
                <a:rPr lang="id-ID" sz="1000" dirty="0">
                  <a:solidFill>
                    <a:schemeClr val="tx1">
                      <a:lumMod val="65000"/>
                      <a:lumOff val="35000"/>
                    </a:schemeClr>
                  </a:solidFill>
                  <a:latin typeface="Agency FB" panose="020B0503020202020204" pitchFamily="34" charset="0"/>
                  <a:cs typeface="+mn-ea"/>
                  <a:sym typeface="+mn-lt"/>
                </a:rPr>
                <a:t>Geplis dipsam volorib vendian debist lignist quantium temab ium exper</a:t>
              </a:r>
            </a:p>
          </p:txBody>
        </p:sp>
      </p:grpSp>
      <p:grpSp>
        <p:nvGrpSpPr>
          <p:cNvPr id="4" name="组合 3">
            <a:extLst>
              <a:ext uri="{FF2B5EF4-FFF2-40B4-BE49-F238E27FC236}">
                <a16:creationId xmlns:a16="http://schemas.microsoft.com/office/drawing/2014/main" xmlns="" id="{E1B7A304-86A6-4468-B2A8-A71CE8B4F48D}"/>
              </a:ext>
            </a:extLst>
          </p:cNvPr>
          <p:cNvGrpSpPr/>
          <p:nvPr/>
        </p:nvGrpSpPr>
        <p:grpSpPr>
          <a:xfrm>
            <a:off x="3433162" y="2909071"/>
            <a:ext cx="2468922" cy="2145529"/>
            <a:chOff x="3433162" y="2909071"/>
            <a:chExt cx="2468922" cy="2145529"/>
          </a:xfrm>
        </p:grpSpPr>
        <p:grpSp>
          <p:nvGrpSpPr>
            <p:cNvPr id="3" name="组合 2">
              <a:extLst>
                <a:ext uri="{FF2B5EF4-FFF2-40B4-BE49-F238E27FC236}">
                  <a16:creationId xmlns:a16="http://schemas.microsoft.com/office/drawing/2014/main" xmlns="" id="{E163EC89-9DDA-40AA-B221-179F4AFB2B21}"/>
                </a:ext>
              </a:extLst>
            </p:cNvPr>
            <p:cNvGrpSpPr/>
            <p:nvPr/>
          </p:nvGrpSpPr>
          <p:grpSpPr>
            <a:xfrm>
              <a:off x="4212447" y="2909071"/>
              <a:ext cx="912377" cy="912377"/>
              <a:chOff x="4212447" y="2909071"/>
              <a:chExt cx="912377" cy="912377"/>
            </a:xfrm>
          </p:grpSpPr>
          <p:sp>
            <p:nvSpPr>
              <p:cNvPr id="10" name="椭圆 9"/>
              <p:cNvSpPr/>
              <p:nvPr/>
            </p:nvSpPr>
            <p:spPr>
              <a:xfrm>
                <a:off x="4212447" y="2909071"/>
                <a:ext cx="912377" cy="912377"/>
              </a:xfrm>
              <a:prstGeom prst="ellipse">
                <a:avLst/>
              </a:prstGeom>
              <a:solidFill>
                <a:srgbClr val="F76E2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形 18" descr="放大镜"/>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475905" y="3173540"/>
                <a:ext cx="383437" cy="383437"/>
              </a:xfrm>
              <a:prstGeom prst="rect">
                <a:avLst/>
              </a:prstGeom>
              <a:effectLst>
                <a:outerShdw blurRad="50800" dist="38100" dir="5400000" algn="t" rotWithShape="0">
                  <a:prstClr val="black">
                    <a:alpha val="40000"/>
                  </a:prstClr>
                </a:outerShdw>
              </a:effectLst>
            </p:spPr>
          </p:pic>
        </p:grpSp>
        <p:sp>
          <p:nvSpPr>
            <p:cNvPr id="28" name="TextBox 119"/>
            <p:cNvSpPr txBox="1"/>
            <p:nvPr/>
          </p:nvSpPr>
          <p:spPr>
            <a:xfrm>
              <a:off x="3433163" y="4271265"/>
              <a:ext cx="2468921" cy="307777"/>
            </a:xfrm>
            <a:prstGeom prst="rect">
              <a:avLst/>
            </a:prstGeom>
            <a:noFill/>
          </p:spPr>
          <p:txBody>
            <a:bodyPr wrap="square" rtlCol="0">
              <a:spAutoFit/>
            </a:bodyPr>
            <a:lstStyle/>
            <a:p>
              <a:pPr algn="ctr" defTabSz="914217"/>
              <a:r>
                <a:rPr lang="zh-CN" altLang="en-US" sz="1400" b="1" dirty="0">
                  <a:latin typeface="Agency FB" panose="020B0503020202020204" pitchFamily="34" charset="0"/>
                  <a:cs typeface="+mn-ea"/>
                  <a:sym typeface="+mn-lt"/>
                </a:rPr>
                <a:t>部门</a:t>
              </a:r>
              <a:r>
                <a:rPr lang="en-US" altLang="zh-CN" sz="1400" b="1" dirty="0">
                  <a:latin typeface="Agency FB" panose="020B0503020202020204" pitchFamily="34" charset="0"/>
                  <a:cs typeface="+mn-ea"/>
                  <a:sym typeface="+mn-lt"/>
                </a:rPr>
                <a:t>2</a:t>
              </a:r>
              <a:endParaRPr lang="id-ID" sz="1400" b="1" dirty="0">
                <a:latin typeface="Agency FB" panose="020B0503020202020204" pitchFamily="34" charset="0"/>
                <a:cs typeface="+mn-ea"/>
                <a:sym typeface="+mn-lt"/>
              </a:endParaRPr>
            </a:p>
          </p:txBody>
        </p:sp>
        <p:sp>
          <p:nvSpPr>
            <p:cNvPr id="29" name="Rectangle 120"/>
            <p:cNvSpPr/>
            <p:nvPr/>
          </p:nvSpPr>
          <p:spPr>
            <a:xfrm>
              <a:off x="3433162" y="4500602"/>
              <a:ext cx="2468922" cy="553998"/>
            </a:xfrm>
            <a:prstGeom prst="rect">
              <a:avLst/>
            </a:prstGeom>
          </p:spPr>
          <p:txBody>
            <a:bodyPr wrap="square">
              <a:spAutoFit/>
            </a:bodyPr>
            <a:lstStyle/>
            <a:p>
              <a:pPr algn="ctr" defTabSz="914217">
                <a:lnSpc>
                  <a:spcPct val="150000"/>
                </a:lnSpc>
              </a:pPr>
              <a:r>
                <a:rPr lang="id-ID" sz="1000" dirty="0">
                  <a:solidFill>
                    <a:schemeClr val="tx1">
                      <a:lumMod val="65000"/>
                      <a:lumOff val="35000"/>
                    </a:schemeClr>
                  </a:solidFill>
                  <a:latin typeface="Agency FB" panose="020B0503020202020204" pitchFamily="34" charset="0"/>
                  <a:cs typeface="+mn-ea"/>
                  <a:sym typeface="+mn-lt"/>
                </a:rPr>
                <a:t>Geplis dipsam volorib vendian debist lignist quantium temab ium exper</a:t>
              </a:r>
            </a:p>
          </p:txBody>
        </p:sp>
      </p:grpSp>
      <p:grpSp>
        <p:nvGrpSpPr>
          <p:cNvPr id="6" name="组合 5">
            <a:extLst>
              <a:ext uri="{FF2B5EF4-FFF2-40B4-BE49-F238E27FC236}">
                <a16:creationId xmlns:a16="http://schemas.microsoft.com/office/drawing/2014/main" xmlns="" id="{64C7A65D-2A4A-43BF-A2B4-7EC09934B818}"/>
              </a:ext>
            </a:extLst>
          </p:cNvPr>
          <p:cNvGrpSpPr/>
          <p:nvPr/>
        </p:nvGrpSpPr>
        <p:grpSpPr>
          <a:xfrm>
            <a:off x="6286881" y="2909071"/>
            <a:ext cx="2468922" cy="2145529"/>
            <a:chOff x="6286881" y="2909071"/>
            <a:chExt cx="2468922" cy="2145529"/>
          </a:xfrm>
        </p:grpSpPr>
        <p:sp>
          <p:nvSpPr>
            <p:cNvPr id="14" name="椭圆 13"/>
            <p:cNvSpPr/>
            <p:nvPr/>
          </p:nvSpPr>
          <p:spPr>
            <a:xfrm>
              <a:off x="7067177" y="2909071"/>
              <a:ext cx="912377" cy="912377"/>
            </a:xfrm>
            <a:prstGeom prst="ellipse">
              <a:avLst/>
            </a:prstGeom>
            <a:solidFill>
              <a:srgbClr val="38A252"/>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形 16" descr="靶心"/>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7331646" y="3174134"/>
              <a:ext cx="383437" cy="383437"/>
            </a:xfrm>
            <a:prstGeom prst="rect">
              <a:avLst/>
            </a:prstGeom>
            <a:effectLst>
              <a:outerShdw blurRad="50800" dist="38100" dir="5400000" algn="t" rotWithShape="0">
                <a:prstClr val="black">
                  <a:alpha val="40000"/>
                </a:prstClr>
              </a:outerShdw>
            </a:effectLst>
          </p:spPr>
        </p:pic>
        <p:sp>
          <p:nvSpPr>
            <p:cNvPr id="31" name="TextBox 119"/>
            <p:cNvSpPr txBox="1"/>
            <p:nvPr/>
          </p:nvSpPr>
          <p:spPr>
            <a:xfrm>
              <a:off x="6286882" y="4271265"/>
              <a:ext cx="2468921" cy="307777"/>
            </a:xfrm>
            <a:prstGeom prst="rect">
              <a:avLst/>
            </a:prstGeom>
            <a:noFill/>
          </p:spPr>
          <p:txBody>
            <a:bodyPr wrap="square" rtlCol="0">
              <a:spAutoFit/>
            </a:bodyPr>
            <a:lstStyle/>
            <a:p>
              <a:pPr algn="ctr" defTabSz="914217"/>
              <a:r>
                <a:rPr lang="zh-CN" altLang="en-US" sz="1400" b="1" dirty="0">
                  <a:latin typeface="Agency FB" panose="020B0503020202020204" pitchFamily="34" charset="0"/>
                  <a:cs typeface="+mn-ea"/>
                  <a:sym typeface="+mn-lt"/>
                </a:rPr>
                <a:t>部门</a:t>
              </a:r>
              <a:r>
                <a:rPr lang="en-US" altLang="zh-CN" sz="1400" b="1" dirty="0">
                  <a:latin typeface="Agency FB" panose="020B0503020202020204" pitchFamily="34" charset="0"/>
                  <a:cs typeface="+mn-ea"/>
                  <a:sym typeface="+mn-lt"/>
                </a:rPr>
                <a:t>3</a:t>
              </a:r>
              <a:endParaRPr lang="id-ID" sz="1400" b="1" dirty="0">
                <a:latin typeface="Agency FB" panose="020B0503020202020204" pitchFamily="34" charset="0"/>
                <a:cs typeface="+mn-ea"/>
                <a:sym typeface="+mn-lt"/>
              </a:endParaRPr>
            </a:p>
          </p:txBody>
        </p:sp>
        <p:sp>
          <p:nvSpPr>
            <p:cNvPr id="32" name="Rectangle 120"/>
            <p:cNvSpPr/>
            <p:nvPr/>
          </p:nvSpPr>
          <p:spPr>
            <a:xfrm>
              <a:off x="6286881" y="4500602"/>
              <a:ext cx="2468922" cy="553998"/>
            </a:xfrm>
            <a:prstGeom prst="rect">
              <a:avLst/>
            </a:prstGeom>
          </p:spPr>
          <p:txBody>
            <a:bodyPr wrap="square">
              <a:spAutoFit/>
            </a:bodyPr>
            <a:lstStyle/>
            <a:p>
              <a:pPr algn="ctr" defTabSz="914217">
                <a:lnSpc>
                  <a:spcPct val="150000"/>
                </a:lnSpc>
              </a:pPr>
              <a:r>
                <a:rPr lang="id-ID" sz="1000" dirty="0">
                  <a:solidFill>
                    <a:schemeClr val="tx1">
                      <a:lumMod val="65000"/>
                      <a:lumOff val="35000"/>
                    </a:schemeClr>
                  </a:solidFill>
                  <a:latin typeface="Agency FB" panose="020B0503020202020204" pitchFamily="34" charset="0"/>
                  <a:cs typeface="+mn-ea"/>
                  <a:sym typeface="+mn-lt"/>
                </a:rPr>
                <a:t>Geplis dipsam volorib vendian debist lignist quantium temab ium exper</a:t>
              </a:r>
            </a:p>
          </p:txBody>
        </p:sp>
      </p:grpSp>
      <p:grpSp>
        <p:nvGrpSpPr>
          <p:cNvPr id="12" name="组合 11">
            <a:extLst>
              <a:ext uri="{FF2B5EF4-FFF2-40B4-BE49-F238E27FC236}">
                <a16:creationId xmlns:a16="http://schemas.microsoft.com/office/drawing/2014/main" xmlns="" id="{58E98612-3BD6-4A46-BC96-3445B4B7B2E2}"/>
              </a:ext>
            </a:extLst>
          </p:cNvPr>
          <p:cNvGrpSpPr/>
          <p:nvPr/>
        </p:nvGrpSpPr>
        <p:grpSpPr>
          <a:xfrm>
            <a:off x="9143632" y="2909071"/>
            <a:ext cx="2468922" cy="2145529"/>
            <a:chOff x="9143632" y="2909071"/>
            <a:chExt cx="2468922" cy="2145529"/>
          </a:xfrm>
        </p:grpSpPr>
        <p:sp>
          <p:nvSpPr>
            <p:cNvPr id="11" name="椭圆 10"/>
            <p:cNvSpPr/>
            <p:nvPr/>
          </p:nvSpPr>
          <p:spPr>
            <a:xfrm>
              <a:off x="9921906" y="2909071"/>
              <a:ext cx="912377" cy="912377"/>
            </a:xfrm>
            <a:prstGeom prst="ellipse">
              <a:avLst/>
            </a:prstGeom>
            <a:solidFill>
              <a:srgbClr val="AA2A24"/>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形 22" descr="聊天"/>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186375" y="3210477"/>
              <a:ext cx="383437" cy="383437"/>
            </a:xfrm>
            <a:prstGeom prst="rect">
              <a:avLst/>
            </a:prstGeom>
            <a:effectLst>
              <a:outerShdw blurRad="50800" dist="38100" dir="5400000" algn="t" rotWithShape="0">
                <a:prstClr val="black">
                  <a:alpha val="40000"/>
                </a:prstClr>
              </a:outerShdw>
            </a:effectLst>
          </p:spPr>
        </p:pic>
        <p:sp>
          <p:nvSpPr>
            <p:cNvPr id="34" name="TextBox 119"/>
            <p:cNvSpPr txBox="1"/>
            <p:nvPr/>
          </p:nvSpPr>
          <p:spPr>
            <a:xfrm>
              <a:off x="9143633" y="4271265"/>
              <a:ext cx="2468921" cy="307777"/>
            </a:xfrm>
            <a:prstGeom prst="rect">
              <a:avLst/>
            </a:prstGeom>
            <a:noFill/>
          </p:spPr>
          <p:txBody>
            <a:bodyPr wrap="square" rtlCol="0">
              <a:spAutoFit/>
            </a:bodyPr>
            <a:lstStyle/>
            <a:p>
              <a:pPr algn="ctr" defTabSz="914217"/>
              <a:r>
                <a:rPr lang="zh-CN" altLang="en-US" sz="1400" b="1" dirty="0">
                  <a:latin typeface="Agency FB" panose="020B0503020202020204" pitchFamily="34" charset="0"/>
                  <a:cs typeface="+mn-ea"/>
                  <a:sym typeface="+mn-lt"/>
                </a:rPr>
                <a:t>部门</a:t>
              </a:r>
              <a:r>
                <a:rPr lang="en-US" altLang="zh-CN" sz="1400" b="1" dirty="0">
                  <a:latin typeface="Agency FB" panose="020B0503020202020204" pitchFamily="34" charset="0"/>
                  <a:cs typeface="+mn-ea"/>
                  <a:sym typeface="+mn-lt"/>
                </a:rPr>
                <a:t>4</a:t>
              </a:r>
              <a:endParaRPr lang="id-ID" sz="1400" b="1" dirty="0">
                <a:latin typeface="Agency FB" panose="020B0503020202020204" pitchFamily="34" charset="0"/>
                <a:cs typeface="+mn-ea"/>
                <a:sym typeface="+mn-lt"/>
              </a:endParaRPr>
            </a:p>
          </p:txBody>
        </p:sp>
        <p:sp>
          <p:nvSpPr>
            <p:cNvPr id="35" name="Rectangle 120"/>
            <p:cNvSpPr/>
            <p:nvPr/>
          </p:nvSpPr>
          <p:spPr>
            <a:xfrm>
              <a:off x="9143632" y="4500602"/>
              <a:ext cx="2468922" cy="553998"/>
            </a:xfrm>
            <a:prstGeom prst="rect">
              <a:avLst/>
            </a:prstGeom>
          </p:spPr>
          <p:txBody>
            <a:bodyPr wrap="square">
              <a:spAutoFit/>
            </a:bodyPr>
            <a:lstStyle/>
            <a:p>
              <a:pPr algn="ctr" defTabSz="914217">
                <a:lnSpc>
                  <a:spcPct val="150000"/>
                </a:lnSpc>
              </a:pPr>
              <a:r>
                <a:rPr lang="id-ID" sz="1000" dirty="0">
                  <a:solidFill>
                    <a:schemeClr val="tx1">
                      <a:lumMod val="65000"/>
                      <a:lumOff val="35000"/>
                    </a:schemeClr>
                  </a:solidFill>
                  <a:latin typeface="Agency FB" panose="020B0503020202020204" pitchFamily="34" charset="0"/>
                  <a:cs typeface="+mn-ea"/>
                  <a:sym typeface="+mn-lt"/>
                </a:rPr>
                <a:t>Geplis dipsam volorib vendian debist lignist quantium temab ium exper</a:t>
              </a:r>
            </a:p>
          </p:txBody>
        </p:sp>
      </p:grpSp>
      <p:sp>
        <p:nvSpPr>
          <p:cNvPr id="36" name="left-arrow_159097"/>
          <p:cNvSpPr>
            <a:spLocks noChangeAspect="1"/>
          </p:cNvSpPr>
          <p:nvPr/>
        </p:nvSpPr>
        <p:spPr bwMode="auto">
          <a:xfrm rot="16200000" flipV="1">
            <a:off x="6008863" y="5789043"/>
            <a:ext cx="174273" cy="283359"/>
          </a:xfrm>
          <a:custGeom>
            <a:avLst/>
            <a:gdLst>
              <a:gd name="T0" fmla="*/ 10 w 160"/>
              <a:gd name="T1" fmla="*/ 112 h 262"/>
              <a:gd name="T2" fmla="*/ 111 w 160"/>
              <a:gd name="T3" fmla="*/ 11 h 262"/>
              <a:gd name="T4" fmla="*/ 150 w 160"/>
              <a:gd name="T5" fmla="*/ 11 h 262"/>
              <a:gd name="T6" fmla="*/ 150 w 160"/>
              <a:gd name="T7" fmla="*/ 50 h 262"/>
              <a:gd name="T8" fmla="*/ 69 w 160"/>
              <a:gd name="T9" fmla="*/ 131 h 262"/>
              <a:gd name="T10" fmla="*/ 150 w 160"/>
              <a:gd name="T11" fmla="*/ 212 h 262"/>
              <a:gd name="T12" fmla="*/ 150 w 160"/>
              <a:gd name="T13" fmla="*/ 251 h 262"/>
              <a:gd name="T14" fmla="*/ 111 w 160"/>
              <a:gd name="T15" fmla="*/ 251 h 262"/>
              <a:gd name="T16" fmla="*/ 10 w 160"/>
              <a:gd name="T17" fmla="*/ 150 h 262"/>
              <a:gd name="T18" fmla="*/ 10 w 160"/>
              <a:gd name="T19"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262">
                <a:moveTo>
                  <a:pt x="10" y="112"/>
                </a:moveTo>
                <a:cubicBezTo>
                  <a:pt x="111" y="11"/>
                  <a:pt x="111" y="11"/>
                  <a:pt x="111" y="11"/>
                </a:cubicBezTo>
                <a:cubicBezTo>
                  <a:pt x="122" y="0"/>
                  <a:pt x="139" y="0"/>
                  <a:pt x="150" y="11"/>
                </a:cubicBezTo>
                <a:cubicBezTo>
                  <a:pt x="160" y="22"/>
                  <a:pt x="160" y="39"/>
                  <a:pt x="150" y="50"/>
                </a:cubicBezTo>
                <a:cubicBezTo>
                  <a:pt x="69" y="131"/>
                  <a:pt x="69" y="131"/>
                  <a:pt x="69" y="131"/>
                </a:cubicBezTo>
                <a:cubicBezTo>
                  <a:pt x="150" y="212"/>
                  <a:pt x="150" y="212"/>
                  <a:pt x="150" y="212"/>
                </a:cubicBezTo>
                <a:cubicBezTo>
                  <a:pt x="160" y="223"/>
                  <a:pt x="160" y="240"/>
                  <a:pt x="150" y="251"/>
                </a:cubicBezTo>
                <a:cubicBezTo>
                  <a:pt x="139" y="262"/>
                  <a:pt x="122" y="262"/>
                  <a:pt x="111" y="251"/>
                </a:cubicBezTo>
                <a:cubicBezTo>
                  <a:pt x="10" y="150"/>
                  <a:pt x="10" y="150"/>
                  <a:pt x="10" y="150"/>
                </a:cubicBezTo>
                <a:cubicBezTo>
                  <a:pt x="0" y="140"/>
                  <a:pt x="0" y="122"/>
                  <a:pt x="10" y="112"/>
                </a:cubicBezTo>
                <a:close/>
              </a:path>
            </a:pathLst>
          </a:custGeom>
          <a:solidFill>
            <a:srgbClr val="F76E20">
              <a:alpha val="72000"/>
            </a:srgbClr>
          </a:solidFill>
          <a:ln>
            <a:noFill/>
          </a:ln>
        </p:spPr>
      </p:sp>
    </p:spTree>
    <p:extLst>
      <p:ext uri="{BB962C8B-B14F-4D97-AF65-F5344CB8AC3E}">
        <p14:creationId xmlns:p14="http://schemas.microsoft.com/office/powerpoint/2010/main" val="17156239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5000">
        <p15:prstTrans prst="drap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ts val="1800"/>
              </a:lnSpc>
              <a:spcBef>
                <a:spcPts val="1200"/>
              </a:spcBef>
              <a:defRPr/>
            </a:pPr>
            <a:r>
              <a:rPr lang="zh-CN" altLang="en-US" sz="3600" dirty="0">
                <a:solidFill>
                  <a:schemeClr val="tx1">
                    <a:lumMod val="75000"/>
                    <a:lumOff val="25000"/>
                  </a:schemeClr>
                </a:solidFill>
                <a:latin typeface="Agency FB" panose="020B0503020202020204" pitchFamily="34" charset="0"/>
                <a:ea typeface="Karla" pitchFamily="2" charset="0"/>
                <a:cs typeface="Poppins" panose="02000000000000000000" pitchFamily="2" charset="0"/>
              </a:rPr>
              <a:t>发展历程</a:t>
            </a:r>
            <a:endParaRPr lang="en-US" altLang="zh-CN" sz="3600" dirty="0">
              <a:solidFill>
                <a:schemeClr val="tx1">
                  <a:lumMod val="75000"/>
                  <a:lumOff val="25000"/>
                </a:schemeClr>
              </a:solidFill>
              <a:latin typeface="Agency FB" panose="020B0503020202020204" pitchFamily="34" charset="0"/>
              <a:ea typeface="Karla" pitchFamily="2" charset="0"/>
              <a:cs typeface="Poppins" panose="02000000000000000000" pitchFamily="2" charset="0"/>
            </a:endParaRPr>
          </a:p>
        </p:txBody>
      </p:sp>
      <p:sp>
        <p:nvSpPr>
          <p:cNvPr id="11" name="Прямоугольник 1"/>
          <p:cNvSpPr/>
          <p:nvPr/>
        </p:nvSpPr>
        <p:spPr>
          <a:xfrm>
            <a:off x="3420055" y="717166"/>
            <a:ext cx="5367131" cy="295594"/>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err="1">
                <a:ln>
                  <a:noFill/>
                </a:ln>
                <a:solidFill>
                  <a:srgbClr val="F76E20"/>
                </a:solidFill>
                <a:effectLst/>
                <a:uLnTx/>
                <a:uFillTx/>
                <a:latin typeface="Agency FB" panose="020B0503020202020204" pitchFamily="34" charset="0"/>
                <a:ea typeface="Karla" pitchFamily="2" charset="0"/>
                <a:cs typeface="Poppins" panose="02000000000000000000" pitchFamily="2" charset="0"/>
              </a:rPr>
              <a:t>tiam</a:t>
            </a: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1" name="Shape 360"/>
          <p:cNvSpPr/>
          <p:nvPr/>
        </p:nvSpPr>
        <p:spPr>
          <a:xfrm>
            <a:off x="450850" y="4340230"/>
            <a:ext cx="1860550" cy="107950"/>
          </a:xfrm>
          <a:prstGeom prst="rect">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2" name="Shape 361"/>
          <p:cNvSpPr/>
          <p:nvPr/>
        </p:nvSpPr>
        <p:spPr>
          <a:xfrm>
            <a:off x="2324100" y="4048130"/>
            <a:ext cx="1911350" cy="95250"/>
          </a:xfrm>
          <a:prstGeom prst="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3" name="Shape 362"/>
          <p:cNvSpPr/>
          <p:nvPr/>
        </p:nvSpPr>
        <p:spPr>
          <a:xfrm>
            <a:off x="4248150" y="3724280"/>
            <a:ext cx="1911350" cy="95250"/>
          </a:xfrm>
          <a:prstGeom prst="rect">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4" name="Shape 363"/>
          <p:cNvSpPr/>
          <p:nvPr/>
        </p:nvSpPr>
        <p:spPr>
          <a:xfrm>
            <a:off x="6121400" y="3432180"/>
            <a:ext cx="1911350" cy="95250"/>
          </a:xfrm>
          <a:prstGeom prst="rect">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5" name="Shape 364"/>
          <p:cNvSpPr/>
          <p:nvPr/>
        </p:nvSpPr>
        <p:spPr>
          <a:xfrm>
            <a:off x="8045450" y="3108330"/>
            <a:ext cx="1911350" cy="95250"/>
          </a:xfrm>
          <a:prstGeom prst="rect">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6" name="Shape 365"/>
          <p:cNvSpPr/>
          <p:nvPr/>
        </p:nvSpPr>
        <p:spPr>
          <a:xfrm>
            <a:off x="9918700" y="2816230"/>
            <a:ext cx="1911350" cy="95250"/>
          </a:xfrm>
          <a:prstGeom prst="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nvGrpSpPr>
          <p:cNvPr id="67" name="Group 369"/>
          <p:cNvGrpSpPr/>
          <p:nvPr/>
        </p:nvGrpSpPr>
        <p:grpSpPr>
          <a:xfrm>
            <a:off x="464741" y="3296584"/>
            <a:ext cx="298451" cy="298451"/>
            <a:chOff x="0" y="0"/>
            <a:chExt cx="596900" cy="596900"/>
          </a:xfrm>
          <a:solidFill>
            <a:srgbClr val="DC3C4C"/>
          </a:solidFill>
        </p:grpSpPr>
        <p:sp>
          <p:nvSpPr>
            <p:cNvPr id="98" name="Shape 366"/>
            <p:cNvSpPr/>
            <p:nvPr/>
          </p:nvSpPr>
          <p:spPr>
            <a:xfrm>
              <a:off x="0" y="0"/>
              <a:ext cx="596901" cy="596901"/>
            </a:xfrm>
            <a:custGeom>
              <a:avLst/>
              <a:gdLst/>
              <a:ahLst/>
              <a:cxnLst>
                <a:cxn ang="0">
                  <a:pos x="wd2" y="hd2"/>
                </a:cxn>
                <a:cxn ang="5400000">
                  <a:pos x="wd2" y="hd2"/>
                </a:cxn>
                <a:cxn ang="10800000">
                  <a:pos x="wd2" y="hd2"/>
                </a:cxn>
                <a:cxn ang="16200000">
                  <a:pos x="wd2" y="hd2"/>
                </a:cxn>
              </a:cxnLst>
              <a:rect l="0" t="0" r="r" b="b"/>
              <a:pathLst>
                <a:path w="21600" h="21600" extrusionOk="0">
                  <a:moveTo>
                    <a:pt x="18180" y="12133"/>
                  </a:moveTo>
                  <a:cubicBezTo>
                    <a:pt x="17711" y="12226"/>
                    <a:pt x="17327" y="12561"/>
                    <a:pt x="17170" y="13013"/>
                  </a:cubicBezTo>
                  <a:cubicBezTo>
                    <a:pt x="17083" y="13262"/>
                    <a:pt x="16982" y="13503"/>
                    <a:pt x="16869" y="13738"/>
                  </a:cubicBezTo>
                  <a:cubicBezTo>
                    <a:pt x="16659" y="14169"/>
                    <a:pt x="16694" y="14678"/>
                    <a:pt x="16959" y="15075"/>
                  </a:cubicBezTo>
                  <a:lnTo>
                    <a:pt x="18131" y="16833"/>
                  </a:lnTo>
                  <a:lnTo>
                    <a:pt x="16833" y="18132"/>
                  </a:lnTo>
                  <a:lnTo>
                    <a:pt x="15076" y="16960"/>
                  </a:lnTo>
                  <a:cubicBezTo>
                    <a:pt x="14850" y="16810"/>
                    <a:pt x="14589" y="16733"/>
                    <a:pt x="14327" y="16733"/>
                  </a:cubicBezTo>
                  <a:cubicBezTo>
                    <a:pt x="14126" y="16733"/>
                    <a:pt x="13925" y="16778"/>
                    <a:pt x="13739" y="16868"/>
                  </a:cubicBezTo>
                  <a:cubicBezTo>
                    <a:pt x="13504" y="16982"/>
                    <a:pt x="13263" y="17084"/>
                    <a:pt x="13012" y="17171"/>
                  </a:cubicBezTo>
                  <a:cubicBezTo>
                    <a:pt x="12562" y="17327"/>
                    <a:pt x="12227" y="17712"/>
                    <a:pt x="12133" y="18181"/>
                  </a:cubicBezTo>
                  <a:lnTo>
                    <a:pt x="11718" y="20250"/>
                  </a:lnTo>
                  <a:lnTo>
                    <a:pt x="9881" y="20250"/>
                  </a:lnTo>
                  <a:lnTo>
                    <a:pt x="9468" y="18181"/>
                  </a:lnTo>
                  <a:cubicBezTo>
                    <a:pt x="9374" y="17712"/>
                    <a:pt x="9039" y="17327"/>
                    <a:pt x="8588" y="17171"/>
                  </a:cubicBezTo>
                  <a:cubicBezTo>
                    <a:pt x="8339" y="17084"/>
                    <a:pt x="8096" y="16983"/>
                    <a:pt x="7862" y="16869"/>
                  </a:cubicBezTo>
                  <a:cubicBezTo>
                    <a:pt x="7675" y="16778"/>
                    <a:pt x="7474" y="16733"/>
                    <a:pt x="7274" y="16733"/>
                  </a:cubicBezTo>
                  <a:cubicBezTo>
                    <a:pt x="7011" y="16733"/>
                    <a:pt x="6750" y="16810"/>
                    <a:pt x="6525" y="16960"/>
                  </a:cubicBezTo>
                  <a:lnTo>
                    <a:pt x="4767" y="18132"/>
                  </a:lnTo>
                  <a:lnTo>
                    <a:pt x="3468" y="16833"/>
                  </a:lnTo>
                  <a:lnTo>
                    <a:pt x="4640" y="15075"/>
                  </a:lnTo>
                  <a:cubicBezTo>
                    <a:pt x="4905" y="14678"/>
                    <a:pt x="4940" y="14170"/>
                    <a:pt x="4732" y="13739"/>
                  </a:cubicBezTo>
                  <a:cubicBezTo>
                    <a:pt x="4619" y="13505"/>
                    <a:pt x="4517" y="13263"/>
                    <a:pt x="4430" y="13014"/>
                  </a:cubicBezTo>
                  <a:cubicBezTo>
                    <a:pt x="4273" y="12562"/>
                    <a:pt x="3888" y="12227"/>
                    <a:pt x="3420" y="12133"/>
                  </a:cubicBezTo>
                  <a:lnTo>
                    <a:pt x="1351" y="11719"/>
                  </a:lnTo>
                  <a:lnTo>
                    <a:pt x="1350" y="9882"/>
                  </a:lnTo>
                  <a:lnTo>
                    <a:pt x="3420" y="9468"/>
                  </a:lnTo>
                  <a:cubicBezTo>
                    <a:pt x="3888" y="9375"/>
                    <a:pt x="4273" y="9040"/>
                    <a:pt x="4430" y="8588"/>
                  </a:cubicBezTo>
                  <a:cubicBezTo>
                    <a:pt x="4517" y="8339"/>
                    <a:pt x="4617" y="8097"/>
                    <a:pt x="4731" y="7862"/>
                  </a:cubicBezTo>
                  <a:cubicBezTo>
                    <a:pt x="4940" y="7432"/>
                    <a:pt x="4905" y="6923"/>
                    <a:pt x="4640" y="6525"/>
                  </a:cubicBezTo>
                  <a:lnTo>
                    <a:pt x="3468" y="4768"/>
                  </a:lnTo>
                  <a:lnTo>
                    <a:pt x="4767" y="3469"/>
                  </a:lnTo>
                  <a:lnTo>
                    <a:pt x="6525" y="4640"/>
                  </a:lnTo>
                  <a:cubicBezTo>
                    <a:pt x="6750" y="4791"/>
                    <a:pt x="7011" y="4867"/>
                    <a:pt x="7274" y="4867"/>
                  </a:cubicBezTo>
                  <a:cubicBezTo>
                    <a:pt x="7474" y="4867"/>
                    <a:pt x="7675" y="4822"/>
                    <a:pt x="7862" y="4733"/>
                  </a:cubicBezTo>
                  <a:cubicBezTo>
                    <a:pt x="8095" y="4619"/>
                    <a:pt x="8338" y="4517"/>
                    <a:pt x="8587" y="4430"/>
                  </a:cubicBezTo>
                  <a:cubicBezTo>
                    <a:pt x="9039" y="4273"/>
                    <a:pt x="9374" y="3889"/>
                    <a:pt x="9468" y="3420"/>
                  </a:cubicBezTo>
                  <a:lnTo>
                    <a:pt x="9881" y="1351"/>
                  </a:lnTo>
                  <a:lnTo>
                    <a:pt x="11718" y="1350"/>
                  </a:lnTo>
                  <a:lnTo>
                    <a:pt x="12132" y="3420"/>
                  </a:lnTo>
                  <a:cubicBezTo>
                    <a:pt x="12225" y="3889"/>
                    <a:pt x="12560" y="4273"/>
                    <a:pt x="13012" y="4430"/>
                  </a:cubicBezTo>
                  <a:cubicBezTo>
                    <a:pt x="13262" y="4517"/>
                    <a:pt x="13503" y="4618"/>
                    <a:pt x="13737" y="4732"/>
                  </a:cubicBezTo>
                  <a:cubicBezTo>
                    <a:pt x="13925" y="4822"/>
                    <a:pt x="14125" y="4867"/>
                    <a:pt x="14327" y="4867"/>
                  </a:cubicBezTo>
                  <a:cubicBezTo>
                    <a:pt x="14589" y="4867"/>
                    <a:pt x="14850" y="4791"/>
                    <a:pt x="15076" y="4640"/>
                  </a:cubicBezTo>
                  <a:lnTo>
                    <a:pt x="16833" y="3469"/>
                  </a:lnTo>
                  <a:lnTo>
                    <a:pt x="18131" y="4768"/>
                  </a:lnTo>
                  <a:lnTo>
                    <a:pt x="16959" y="6525"/>
                  </a:lnTo>
                  <a:cubicBezTo>
                    <a:pt x="16694" y="6923"/>
                    <a:pt x="16660" y="7431"/>
                    <a:pt x="16867" y="7862"/>
                  </a:cubicBezTo>
                  <a:cubicBezTo>
                    <a:pt x="16981" y="8096"/>
                    <a:pt x="17083" y="8338"/>
                    <a:pt x="17170" y="8587"/>
                  </a:cubicBezTo>
                  <a:cubicBezTo>
                    <a:pt x="17327" y="9039"/>
                    <a:pt x="17711" y="9374"/>
                    <a:pt x="18180" y="9467"/>
                  </a:cubicBezTo>
                  <a:lnTo>
                    <a:pt x="20249" y="9882"/>
                  </a:lnTo>
                  <a:lnTo>
                    <a:pt x="20250" y="11719"/>
                  </a:lnTo>
                  <a:cubicBezTo>
                    <a:pt x="20250" y="11719"/>
                    <a:pt x="18180" y="12133"/>
                    <a:pt x="18180" y="12133"/>
                  </a:cubicBezTo>
                  <a:close/>
                  <a:moveTo>
                    <a:pt x="20514" y="8558"/>
                  </a:moveTo>
                  <a:lnTo>
                    <a:pt x="18445" y="8144"/>
                  </a:lnTo>
                  <a:cubicBezTo>
                    <a:pt x="18341" y="7844"/>
                    <a:pt x="18218" y="7555"/>
                    <a:pt x="18083" y="7274"/>
                  </a:cubicBezTo>
                  <a:lnTo>
                    <a:pt x="19255" y="5516"/>
                  </a:lnTo>
                  <a:cubicBezTo>
                    <a:pt x="19612" y="4981"/>
                    <a:pt x="19541" y="4268"/>
                    <a:pt x="19086" y="3813"/>
                  </a:cubicBezTo>
                  <a:lnTo>
                    <a:pt x="17787" y="2514"/>
                  </a:lnTo>
                  <a:cubicBezTo>
                    <a:pt x="17526" y="2253"/>
                    <a:pt x="17182" y="2119"/>
                    <a:pt x="16832" y="2119"/>
                  </a:cubicBezTo>
                  <a:cubicBezTo>
                    <a:pt x="16573" y="2119"/>
                    <a:pt x="16312" y="2193"/>
                    <a:pt x="16085" y="2346"/>
                  </a:cubicBezTo>
                  <a:lnTo>
                    <a:pt x="14327" y="3517"/>
                  </a:lnTo>
                  <a:cubicBezTo>
                    <a:pt x="14045" y="3381"/>
                    <a:pt x="13755" y="3259"/>
                    <a:pt x="13455" y="3155"/>
                  </a:cubicBezTo>
                  <a:lnTo>
                    <a:pt x="13041" y="1086"/>
                  </a:lnTo>
                  <a:cubicBezTo>
                    <a:pt x="12916" y="455"/>
                    <a:pt x="12361" y="0"/>
                    <a:pt x="11718" y="0"/>
                  </a:cubicBezTo>
                  <a:lnTo>
                    <a:pt x="9881" y="0"/>
                  </a:lnTo>
                  <a:cubicBezTo>
                    <a:pt x="9238" y="0"/>
                    <a:pt x="8684" y="455"/>
                    <a:pt x="8558" y="1086"/>
                  </a:cubicBezTo>
                  <a:lnTo>
                    <a:pt x="8144" y="3155"/>
                  </a:lnTo>
                  <a:cubicBezTo>
                    <a:pt x="7844" y="3259"/>
                    <a:pt x="7555" y="3381"/>
                    <a:pt x="7274" y="3517"/>
                  </a:cubicBezTo>
                  <a:lnTo>
                    <a:pt x="5516" y="2346"/>
                  </a:lnTo>
                  <a:cubicBezTo>
                    <a:pt x="5287" y="2193"/>
                    <a:pt x="5027" y="2119"/>
                    <a:pt x="4768" y="2119"/>
                  </a:cubicBezTo>
                  <a:cubicBezTo>
                    <a:pt x="4419" y="2119"/>
                    <a:pt x="4074" y="2253"/>
                    <a:pt x="3813" y="2514"/>
                  </a:cubicBezTo>
                  <a:lnTo>
                    <a:pt x="2514" y="3813"/>
                  </a:lnTo>
                  <a:cubicBezTo>
                    <a:pt x="2059" y="4268"/>
                    <a:pt x="1988" y="4981"/>
                    <a:pt x="2345" y="5516"/>
                  </a:cubicBezTo>
                  <a:lnTo>
                    <a:pt x="3517" y="7274"/>
                  </a:lnTo>
                  <a:cubicBezTo>
                    <a:pt x="3380" y="7555"/>
                    <a:pt x="3259" y="7845"/>
                    <a:pt x="3155" y="8144"/>
                  </a:cubicBezTo>
                  <a:lnTo>
                    <a:pt x="1086" y="8558"/>
                  </a:lnTo>
                  <a:cubicBezTo>
                    <a:pt x="454" y="8685"/>
                    <a:pt x="0" y="9239"/>
                    <a:pt x="0" y="9882"/>
                  </a:cubicBezTo>
                  <a:lnTo>
                    <a:pt x="0" y="11719"/>
                  </a:lnTo>
                  <a:cubicBezTo>
                    <a:pt x="0" y="12362"/>
                    <a:pt x="454" y="12916"/>
                    <a:pt x="1086" y="13043"/>
                  </a:cubicBezTo>
                  <a:lnTo>
                    <a:pt x="3155" y="13457"/>
                  </a:lnTo>
                  <a:cubicBezTo>
                    <a:pt x="3259" y="13756"/>
                    <a:pt x="3381" y="14046"/>
                    <a:pt x="3517" y="14327"/>
                  </a:cubicBezTo>
                  <a:lnTo>
                    <a:pt x="2345" y="16084"/>
                  </a:lnTo>
                  <a:cubicBezTo>
                    <a:pt x="1988" y="16619"/>
                    <a:pt x="2059" y="17333"/>
                    <a:pt x="2514" y="17788"/>
                  </a:cubicBezTo>
                  <a:lnTo>
                    <a:pt x="3813" y="19086"/>
                  </a:lnTo>
                  <a:cubicBezTo>
                    <a:pt x="4074" y="19347"/>
                    <a:pt x="4419" y="19482"/>
                    <a:pt x="4768" y="19482"/>
                  </a:cubicBezTo>
                  <a:cubicBezTo>
                    <a:pt x="5027" y="19482"/>
                    <a:pt x="5288" y="19407"/>
                    <a:pt x="5516" y="19255"/>
                  </a:cubicBezTo>
                  <a:lnTo>
                    <a:pt x="7274" y="18083"/>
                  </a:lnTo>
                  <a:cubicBezTo>
                    <a:pt x="7555" y="18220"/>
                    <a:pt x="7844" y="18341"/>
                    <a:pt x="8144" y="18446"/>
                  </a:cubicBezTo>
                  <a:lnTo>
                    <a:pt x="8558" y="20515"/>
                  </a:lnTo>
                  <a:cubicBezTo>
                    <a:pt x="8684" y="21147"/>
                    <a:pt x="9238" y="21600"/>
                    <a:pt x="9881" y="21600"/>
                  </a:cubicBezTo>
                  <a:lnTo>
                    <a:pt x="11718" y="21600"/>
                  </a:lnTo>
                  <a:cubicBezTo>
                    <a:pt x="12361" y="21600"/>
                    <a:pt x="12916" y="21147"/>
                    <a:pt x="13041" y="20515"/>
                  </a:cubicBezTo>
                  <a:lnTo>
                    <a:pt x="13457" y="18446"/>
                  </a:lnTo>
                  <a:cubicBezTo>
                    <a:pt x="13756" y="18341"/>
                    <a:pt x="14046" y="18220"/>
                    <a:pt x="14327" y="18083"/>
                  </a:cubicBezTo>
                  <a:lnTo>
                    <a:pt x="16085" y="19255"/>
                  </a:lnTo>
                  <a:cubicBezTo>
                    <a:pt x="16312" y="19407"/>
                    <a:pt x="16573" y="19482"/>
                    <a:pt x="16832" y="19482"/>
                  </a:cubicBezTo>
                  <a:cubicBezTo>
                    <a:pt x="17182" y="19482"/>
                    <a:pt x="17526" y="19347"/>
                    <a:pt x="17787" y="19086"/>
                  </a:cubicBezTo>
                  <a:lnTo>
                    <a:pt x="19086" y="17788"/>
                  </a:lnTo>
                  <a:cubicBezTo>
                    <a:pt x="19541" y="17333"/>
                    <a:pt x="19612" y="16619"/>
                    <a:pt x="19255" y="16084"/>
                  </a:cubicBezTo>
                  <a:lnTo>
                    <a:pt x="18083" y="14327"/>
                  </a:lnTo>
                  <a:cubicBezTo>
                    <a:pt x="18220" y="14045"/>
                    <a:pt x="18341" y="13755"/>
                    <a:pt x="18445" y="13456"/>
                  </a:cubicBezTo>
                  <a:lnTo>
                    <a:pt x="20514" y="13043"/>
                  </a:lnTo>
                  <a:cubicBezTo>
                    <a:pt x="21145" y="12916"/>
                    <a:pt x="21600" y="12362"/>
                    <a:pt x="21600" y="11719"/>
                  </a:cubicBezTo>
                  <a:lnTo>
                    <a:pt x="21600" y="9882"/>
                  </a:lnTo>
                  <a:cubicBezTo>
                    <a:pt x="21600" y="9239"/>
                    <a:pt x="21145" y="8685"/>
                    <a:pt x="20514" y="8558"/>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99" name="Shape 367"/>
            <p:cNvSpPr/>
            <p:nvPr/>
          </p:nvSpPr>
          <p:spPr>
            <a:xfrm>
              <a:off x="167872" y="167878"/>
              <a:ext cx="261137" cy="261145"/>
            </a:xfrm>
            <a:custGeom>
              <a:avLst/>
              <a:gdLst/>
              <a:ahLst/>
              <a:cxnLst>
                <a:cxn ang="0">
                  <a:pos x="wd2" y="hd2"/>
                </a:cxn>
                <a:cxn ang="5400000">
                  <a:pos x="wd2" y="hd2"/>
                </a:cxn>
                <a:cxn ang="10800000">
                  <a:pos x="wd2" y="hd2"/>
                </a:cxn>
                <a:cxn ang="16200000">
                  <a:pos x="wd2" y="hd2"/>
                </a:cxn>
              </a:cxnLst>
              <a:rect l="0" t="0" r="r" b="b"/>
              <a:pathLst>
                <a:path w="21600" h="21600" extrusionOk="0">
                  <a:moveTo>
                    <a:pt x="10800" y="20250"/>
                  </a:moveTo>
                  <a:cubicBezTo>
                    <a:pt x="5581" y="20250"/>
                    <a:pt x="1350" y="16018"/>
                    <a:pt x="1350" y="10800"/>
                  </a:cubicBezTo>
                  <a:cubicBezTo>
                    <a:pt x="1350" y="5582"/>
                    <a:pt x="5581" y="1350"/>
                    <a:pt x="10800" y="1350"/>
                  </a:cubicBezTo>
                  <a:cubicBezTo>
                    <a:pt x="16016" y="1350"/>
                    <a:pt x="20250" y="5582"/>
                    <a:pt x="20250" y="10800"/>
                  </a:cubicBezTo>
                  <a:cubicBezTo>
                    <a:pt x="20250" y="16018"/>
                    <a:pt x="16016" y="20250"/>
                    <a:pt x="10800" y="20250"/>
                  </a:cubicBezTo>
                  <a:moveTo>
                    <a:pt x="10800" y="0"/>
                  </a:moveTo>
                  <a:cubicBezTo>
                    <a:pt x="4836" y="0"/>
                    <a:pt x="0" y="4836"/>
                    <a:pt x="0" y="10800"/>
                  </a:cubicBezTo>
                  <a:cubicBezTo>
                    <a:pt x="0" y="16764"/>
                    <a:pt x="4836" y="21600"/>
                    <a:pt x="10800" y="21600"/>
                  </a:cubicBezTo>
                  <a:cubicBezTo>
                    <a:pt x="16763" y="21600"/>
                    <a:pt x="21600" y="16764"/>
                    <a:pt x="21600" y="10800"/>
                  </a:cubicBezTo>
                  <a:cubicBezTo>
                    <a:pt x="21600" y="4836"/>
                    <a:pt x="16763" y="0"/>
                    <a:pt x="10800" y="0"/>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00" name="Shape 368"/>
            <p:cNvSpPr/>
            <p:nvPr/>
          </p:nvSpPr>
          <p:spPr>
            <a:xfrm>
              <a:off x="223830" y="223837"/>
              <a:ext cx="149221" cy="149227"/>
            </a:xfrm>
            <a:custGeom>
              <a:avLst/>
              <a:gdLst/>
              <a:ahLst/>
              <a:cxnLst>
                <a:cxn ang="0">
                  <a:pos x="wd2" y="hd2"/>
                </a:cxn>
                <a:cxn ang="5400000">
                  <a:pos x="wd2" y="hd2"/>
                </a:cxn>
                <a:cxn ang="10800000">
                  <a:pos x="wd2" y="hd2"/>
                </a:cxn>
                <a:cxn ang="16200000">
                  <a:pos x="wd2" y="hd2"/>
                </a:cxn>
              </a:cxnLst>
              <a:rect l="0" t="0" r="r" b="b"/>
              <a:pathLst>
                <a:path w="21600" h="21600" extrusionOk="0">
                  <a:moveTo>
                    <a:pt x="10800" y="18900"/>
                  </a:moveTo>
                  <a:cubicBezTo>
                    <a:pt x="6328" y="18900"/>
                    <a:pt x="2700" y="15272"/>
                    <a:pt x="2700" y="10800"/>
                  </a:cubicBezTo>
                  <a:cubicBezTo>
                    <a:pt x="2700" y="6329"/>
                    <a:pt x="6328" y="2700"/>
                    <a:pt x="10800" y="2700"/>
                  </a:cubicBezTo>
                  <a:cubicBezTo>
                    <a:pt x="15272" y="2700"/>
                    <a:pt x="18900" y="6329"/>
                    <a:pt x="18900" y="10800"/>
                  </a:cubicBezTo>
                  <a:cubicBezTo>
                    <a:pt x="18900" y="15272"/>
                    <a:pt x="15272" y="18900"/>
                    <a:pt x="10800" y="18900"/>
                  </a:cubicBezTo>
                  <a:moveTo>
                    <a:pt x="10800" y="0"/>
                  </a:moveTo>
                  <a:cubicBezTo>
                    <a:pt x="4830" y="0"/>
                    <a:pt x="0" y="4833"/>
                    <a:pt x="0" y="10800"/>
                  </a:cubicBezTo>
                  <a:cubicBezTo>
                    <a:pt x="0" y="16767"/>
                    <a:pt x="4830" y="21600"/>
                    <a:pt x="10800" y="21600"/>
                  </a:cubicBezTo>
                  <a:cubicBezTo>
                    <a:pt x="16764" y="21600"/>
                    <a:pt x="21600" y="16767"/>
                    <a:pt x="21600" y="10800"/>
                  </a:cubicBezTo>
                  <a:cubicBezTo>
                    <a:pt x="21600" y="4833"/>
                    <a:pt x="16764" y="0"/>
                    <a:pt x="10800" y="0"/>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sp>
        <p:nvSpPr>
          <p:cNvPr id="101" name="Shape 370"/>
          <p:cNvSpPr/>
          <p:nvPr/>
        </p:nvSpPr>
        <p:spPr>
          <a:xfrm>
            <a:off x="9882112" y="1787157"/>
            <a:ext cx="285751" cy="285751"/>
          </a:xfrm>
          <a:custGeom>
            <a:avLst/>
            <a:gdLst/>
            <a:ahLst/>
            <a:cxnLst>
              <a:cxn ang="0">
                <a:pos x="wd2" y="hd2"/>
              </a:cxn>
              <a:cxn ang="5400000">
                <a:pos x="wd2" y="hd2"/>
              </a:cxn>
              <a:cxn ang="10800000">
                <a:pos x="wd2" y="hd2"/>
              </a:cxn>
              <a:cxn ang="16200000">
                <a:pos x="wd2" y="hd2"/>
              </a:cxn>
            </a:cxnLst>
            <a:rect l="0" t="0" r="r" b="b"/>
            <a:pathLst>
              <a:path w="21600" h="21600" extrusionOk="0">
                <a:moveTo>
                  <a:pt x="16875" y="17550"/>
                </a:moveTo>
                <a:cubicBezTo>
                  <a:pt x="15513" y="17550"/>
                  <a:pt x="14344" y="15612"/>
                  <a:pt x="13810" y="12825"/>
                </a:cubicBezTo>
                <a:lnTo>
                  <a:pt x="15525" y="12825"/>
                </a:lnTo>
                <a:cubicBezTo>
                  <a:pt x="17038" y="12825"/>
                  <a:pt x="18225" y="11343"/>
                  <a:pt x="18225" y="9450"/>
                </a:cubicBezTo>
                <a:cubicBezTo>
                  <a:pt x="18225" y="7558"/>
                  <a:pt x="17038" y="6075"/>
                  <a:pt x="15525" y="6075"/>
                </a:cubicBezTo>
                <a:lnTo>
                  <a:pt x="13810" y="6075"/>
                </a:lnTo>
                <a:cubicBezTo>
                  <a:pt x="14344" y="3289"/>
                  <a:pt x="15513" y="1350"/>
                  <a:pt x="16875" y="1350"/>
                </a:cubicBezTo>
                <a:cubicBezTo>
                  <a:pt x="18739" y="1350"/>
                  <a:pt x="20250" y="4977"/>
                  <a:pt x="20250" y="9450"/>
                </a:cubicBezTo>
                <a:cubicBezTo>
                  <a:pt x="20250" y="13923"/>
                  <a:pt x="18739" y="17550"/>
                  <a:pt x="16875" y="17550"/>
                </a:cubicBezTo>
                <a:moveTo>
                  <a:pt x="8927" y="11483"/>
                </a:moveTo>
                <a:lnTo>
                  <a:pt x="8775" y="11483"/>
                </a:lnTo>
                <a:lnTo>
                  <a:pt x="8775" y="11475"/>
                </a:lnTo>
                <a:cubicBezTo>
                  <a:pt x="8029" y="11475"/>
                  <a:pt x="7425" y="10569"/>
                  <a:pt x="7425" y="9450"/>
                </a:cubicBezTo>
                <a:cubicBezTo>
                  <a:pt x="7425" y="8332"/>
                  <a:pt x="8029" y="7425"/>
                  <a:pt x="8775" y="7425"/>
                </a:cubicBezTo>
                <a:lnTo>
                  <a:pt x="8927" y="7425"/>
                </a:lnTo>
                <a:cubicBezTo>
                  <a:pt x="10200" y="7425"/>
                  <a:pt x="11392" y="6924"/>
                  <a:pt x="12441" y="6063"/>
                </a:cubicBezTo>
                <a:cubicBezTo>
                  <a:pt x="12249" y="7149"/>
                  <a:pt x="12150" y="8300"/>
                  <a:pt x="12150" y="9450"/>
                </a:cubicBezTo>
                <a:cubicBezTo>
                  <a:pt x="12150" y="10604"/>
                  <a:pt x="12249" y="11758"/>
                  <a:pt x="12443" y="12846"/>
                </a:cubicBezTo>
                <a:cubicBezTo>
                  <a:pt x="11393" y="11984"/>
                  <a:pt x="10200" y="11483"/>
                  <a:pt x="8927" y="11483"/>
                </a:cubicBezTo>
                <a:moveTo>
                  <a:pt x="8096" y="20250"/>
                </a:moveTo>
                <a:lnTo>
                  <a:pt x="5396" y="20250"/>
                </a:lnTo>
                <a:lnTo>
                  <a:pt x="5396" y="14175"/>
                </a:lnTo>
                <a:cubicBezTo>
                  <a:pt x="5396" y="13683"/>
                  <a:pt x="5264" y="13223"/>
                  <a:pt x="5033" y="12825"/>
                </a:cubicBezTo>
                <a:lnTo>
                  <a:pt x="5505" y="12825"/>
                </a:lnTo>
                <a:lnTo>
                  <a:pt x="5505" y="12833"/>
                </a:lnTo>
                <a:lnTo>
                  <a:pt x="7536" y="12833"/>
                </a:lnTo>
                <a:cubicBezTo>
                  <a:pt x="7463" y="13042"/>
                  <a:pt x="7421" y="13265"/>
                  <a:pt x="7421" y="13500"/>
                </a:cubicBezTo>
                <a:lnTo>
                  <a:pt x="7421" y="18225"/>
                </a:lnTo>
                <a:cubicBezTo>
                  <a:pt x="7421" y="18875"/>
                  <a:pt x="7785" y="19307"/>
                  <a:pt x="8001" y="19566"/>
                </a:cubicBezTo>
                <a:cubicBezTo>
                  <a:pt x="8031" y="19601"/>
                  <a:pt x="8066" y="19638"/>
                  <a:pt x="8096" y="19678"/>
                </a:cubicBezTo>
                <a:cubicBezTo>
                  <a:pt x="8096" y="19678"/>
                  <a:pt x="8096" y="20250"/>
                  <a:pt x="8096" y="20250"/>
                </a:cubicBezTo>
                <a:close/>
                <a:moveTo>
                  <a:pt x="1350" y="9450"/>
                </a:moveTo>
                <a:cubicBezTo>
                  <a:pt x="1350" y="8332"/>
                  <a:pt x="1954" y="7425"/>
                  <a:pt x="2700" y="7425"/>
                </a:cubicBezTo>
                <a:lnTo>
                  <a:pt x="7434" y="7425"/>
                </a:lnTo>
                <a:cubicBezTo>
                  <a:pt x="7015" y="7917"/>
                  <a:pt x="6750" y="8631"/>
                  <a:pt x="6750" y="9450"/>
                </a:cubicBezTo>
                <a:cubicBezTo>
                  <a:pt x="6750" y="10270"/>
                  <a:pt x="7015" y="10985"/>
                  <a:pt x="7434" y="11475"/>
                </a:cubicBezTo>
                <a:lnTo>
                  <a:pt x="2700" y="11475"/>
                </a:lnTo>
                <a:cubicBezTo>
                  <a:pt x="1954" y="11475"/>
                  <a:pt x="1350" y="10569"/>
                  <a:pt x="1350" y="9450"/>
                </a:cubicBezTo>
                <a:moveTo>
                  <a:pt x="13500" y="9450"/>
                </a:moveTo>
                <a:cubicBezTo>
                  <a:pt x="13500" y="8750"/>
                  <a:pt x="13541" y="8074"/>
                  <a:pt x="13611" y="7425"/>
                </a:cubicBezTo>
                <a:lnTo>
                  <a:pt x="15525" y="7425"/>
                </a:lnTo>
                <a:cubicBezTo>
                  <a:pt x="16270" y="7425"/>
                  <a:pt x="16875" y="8332"/>
                  <a:pt x="16875" y="9450"/>
                </a:cubicBezTo>
                <a:cubicBezTo>
                  <a:pt x="16875" y="10569"/>
                  <a:pt x="16270" y="11475"/>
                  <a:pt x="15525" y="11475"/>
                </a:cubicBezTo>
                <a:lnTo>
                  <a:pt x="13611" y="11475"/>
                </a:lnTo>
                <a:cubicBezTo>
                  <a:pt x="13541" y="10826"/>
                  <a:pt x="13500" y="10151"/>
                  <a:pt x="13500" y="9450"/>
                </a:cubicBezTo>
                <a:moveTo>
                  <a:pt x="16875" y="0"/>
                </a:moveTo>
                <a:cubicBezTo>
                  <a:pt x="15489" y="0"/>
                  <a:pt x="14400" y="952"/>
                  <a:pt x="13619" y="2421"/>
                </a:cubicBezTo>
                <a:lnTo>
                  <a:pt x="13604" y="2413"/>
                </a:lnTo>
                <a:cubicBezTo>
                  <a:pt x="12469" y="4635"/>
                  <a:pt x="10779" y="6075"/>
                  <a:pt x="8927" y="6075"/>
                </a:cubicBezTo>
                <a:lnTo>
                  <a:pt x="8479" y="6075"/>
                </a:lnTo>
                <a:lnTo>
                  <a:pt x="5505" y="6075"/>
                </a:lnTo>
                <a:lnTo>
                  <a:pt x="2700" y="6075"/>
                </a:lnTo>
                <a:cubicBezTo>
                  <a:pt x="1185" y="6075"/>
                  <a:pt x="0" y="7558"/>
                  <a:pt x="0" y="9450"/>
                </a:cubicBezTo>
                <a:cubicBezTo>
                  <a:pt x="0" y="11343"/>
                  <a:pt x="1185" y="12825"/>
                  <a:pt x="2700" y="12825"/>
                </a:cubicBezTo>
                <a:cubicBezTo>
                  <a:pt x="3444" y="12828"/>
                  <a:pt x="4046" y="13430"/>
                  <a:pt x="4046" y="14175"/>
                </a:cubicBezTo>
                <a:lnTo>
                  <a:pt x="4046" y="20250"/>
                </a:lnTo>
                <a:cubicBezTo>
                  <a:pt x="4046" y="20996"/>
                  <a:pt x="4651" y="21600"/>
                  <a:pt x="5396" y="21600"/>
                </a:cubicBezTo>
                <a:lnTo>
                  <a:pt x="8096" y="21600"/>
                </a:lnTo>
                <a:cubicBezTo>
                  <a:pt x="8842" y="21600"/>
                  <a:pt x="9446" y="20996"/>
                  <a:pt x="9446" y="20250"/>
                </a:cubicBezTo>
                <a:lnTo>
                  <a:pt x="9446" y="19575"/>
                </a:lnTo>
                <a:cubicBezTo>
                  <a:pt x="9446" y="18900"/>
                  <a:pt x="8771" y="18598"/>
                  <a:pt x="8771" y="18225"/>
                </a:cubicBezTo>
                <a:lnTo>
                  <a:pt x="8771" y="13500"/>
                </a:lnTo>
                <a:cubicBezTo>
                  <a:pt x="8771" y="13484"/>
                  <a:pt x="8782" y="13474"/>
                  <a:pt x="8783" y="13458"/>
                </a:cubicBezTo>
                <a:cubicBezTo>
                  <a:pt x="8789" y="13362"/>
                  <a:pt x="8816" y="13272"/>
                  <a:pt x="8859" y="13191"/>
                </a:cubicBezTo>
                <a:cubicBezTo>
                  <a:pt x="8871" y="13169"/>
                  <a:pt x="8884" y="13152"/>
                  <a:pt x="8899" y="13132"/>
                </a:cubicBezTo>
                <a:cubicBezTo>
                  <a:pt x="8953" y="13052"/>
                  <a:pt x="9020" y="12986"/>
                  <a:pt x="9103" y="12934"/>
                </a:cubicBezTo>
                <a:cubicBezTo>
                  <a:pt x="9107" y="12932"/>
                  <a:pt x="9109" y="12928"/>
                  <a:pt x="9112" y="12925"/>
                </a:cubicBezTo>
                <a:cubicBezTo>
                  <a:pt x="9115" y="12925"/>
                  <a:pt x="9118" y="12923"/>
                  <a:pt x="9120" y="12923"/>
                </a:cubicBezTo>
                <a:cubicBezTo>
                  <a:pt x="9174" y="12892"/>
                  <a:pt x="9238" y="12886"/>
                  <a:pt x="9300" y="12869"/>
                </a:cubicBezTo>
                <a:cubicBezTo>
                  <a:pt x="11003" y="13049"/>
                  <a:pt x="12545" y="14424"/>
                  <a:pt x="13604" y="16496"/>
                </a:cubicBezTo>
                <a:lnTo>
                  <a:pt x="13621" y="16487"/>
                </a:lnTo>
                <a:cubicBezTo>
                  <a:pt x="14404" y="17951"/>
                  <a:pt x="15491" y="18900"/>
                  <a:pt x="16875" y="18900"/>
                </a:cubicBezTo>
                <a:cubicBezTo>
                  <a:pt x="19977" y="18900"/>
                  <a:pt x="21600" y="14146"/>
                  <a:pt x="21600" y="9450"/>
                </a:cubicBezTo>
                <a:cubicBezTo>
                  <a:pt x="21600" y="4754"/>
                  <a:pt x="19977" y="0"/>
                  <a:pt x="16875" y="0"/>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02" name="Shape 371"/>
          <p:cNvSpPr/>
          <p:nvPr/>
        </p:nvSpPr>
        <p:spPr>
          <a:xfrm>
            <a:off x="8036068" y="2055815"/>
            <a:ext cx="285751" cy="285751"/>
          </a:xfrm>
          <a:custGeom>
            <a:avLst/>
            <a:gdLst/>
            <a:ahLst/>
            <a:cxnLst>
              <a:cxn ang="0">
                <a:pos x="wd2" y="hd2"/>
              </a:cxn>
              <a:cxn ang="5400000">
                <a:pos x="wd2" y="hd2"/>
              </a:cxn>
              <a:cxn ang="10800000">
                <a:pos x="wd2" y="hd2"/>
              </a:cxn>
              <a:cxn ang="16200000">
                <a:pos x="wd2" y="hd2"/>
              </a:cxn>
            </a:cxnLst>
            <a:rect l="0" t="0" r="r" b="b"/>
            <a:pathLst>
              <a:path w="21543" h="21600" extrusionOk="0">
                <a:moveTo>
                  <a:pt x="16976" y="19986"/>
                </a:moveTo>
                <a:lnTo>
                  <a:pt x="11226" y="17680"/>
                </a:lnTo>
                <a:cubicBezTo>
                  <a:pt x="11089" y="17626"/>
                  <a:pt x="10947" y="17608"/>
                  <a:pt x="10806" y="17600"/>
                </a:cubicBezTo>
                <a:lnTo>
                  <a:pt x="19660" y="3838"/>
                </a:lnTo>
                <a:cubicBezTo>
                  <a:pt x="19660" y="3838"/>
                  <a:pt x="16976" y="19986"/>
                  <a:pt x="16976" y="19986"/>
                </a:cubicBezTo>
                <a:close/>
                <a:moveTo>
                  <a:pt x="6859" y="16245"/>
                </a:moveTo>
                <a:cubicBezTo>
                  <a:pt x="6858" y="16242"/>
                  <a:pt x="6856" y="16241"/>
                  <a:pt x="6854" y="16238"/>
                </a:cubicBezTo>
                <a:lnTo>
                  <a:pt x="19607" y="2552"/>
                </a:lnTo>
                <a:lnTo>
                  <a:pt x="8735" y="19537"/>
                </a:lnTo>
                <a:cubicBezTo>
                  <a:pt x="8735" y="19537"/>
                  <a:pt x="6859" y="16245"/>
                  <a:pt x="6859" y="16245"/>
                </a:cubicBezTo>
                <a:close/>
                <a:moveTo>
                  <a:pt x="2111" y="14025"/>
                </a:moveTo>
                <a:lnTo>
                  <a:pt x="17713" y="3595"/>
                </a:lnTo>
                <a:lnTo>
                  <a:pt x="6369" y="15770"/>
                </a:lnTo>
                <a:cubicBezTo>
                  <a:pt x="6309" y="15735"/>
                  <a:pt x="6256" y="15687"/>
                  <a:pt x="6191" y="15661"/>
                </a:cubicBezTo>
                <a:cubicBezTo>
                  <a:pt x="6191" y="15661"/>
                  <a:pt x="2111" y="14025"/>
                  <a:pt x="2111" y="14025"/>
                </a:cubicBezTo>
                <a:close/>
                <a:moveTo>
                  <a:pt x="21234" y="108"/>
                </a:moveTo>
                <a:cubicBezTo>
                  <a:pt x="21123" y="36"/>
                  <a:pt x="20996" y="0"/>
                  <a:pt x="20869" y="0"/>
                </a:cubicBezTo>
                <a:cubicBezTo>
                  <a:pt x="20739" y="0"/>
                  <a:pt x="20609" y="37"/>
                  <a:pt x="20496" y="113"/>
                </a:cubicBezTo>
                <a:lnTo>
                  <a:pt x="299" y="13613"/>
                </a:lnTo>
                <a:cubicBezTo>
                  <a:pt x="91" y="13752"/>
                  <a:pt x="-23" y="13996"/>
                  <a:pt x="3" y="14245"/>
                </a:cubicBezTo>
                <a:cubicBezTo>
                  <a:pt x="29" y="14494"/>
                  <a:pt x="190" y="14709"/>
                  <a:pt x="423" y="14801"/>
                </a:cubicBezTo>
                <a:lnTo>
                  <a:pt x="5690" y="16915"/>
                </a:lnTo>
                <a:lnTo>
                  <a:pt x="8167" y="21260"/>
                </a:lnTo>
                <a:cubicBezTo>
                  <a:pt x="8285" y="21468"/>
                  <a:pt x="8505" y="21597"/>
                  <a:pt x="8744" y="21600"/>
                </a:cubicBezTo>
                <a:lnTo>
                  <a:pt x="8751" y="21600"/>
                </a:lnTo>
                <a:cubicBezTo>
                  <a:pt x="8987" y="21600"/>
                  <a:pt x="9207" y="21475"/>
                  <a:pt x="9329" y="21272"/>
                </a:cubicBezTo>
                <a:lnTo>
                  <a:pt x="10727" y="18934"/>
                </a:lnTo>
                <a:lnTo>
                  <a:pt x="17253" y="21551"/>
                </a:lnTo>
                <a:cubicBezTo>
                  <a:pt x="17333" y="21584"/>
                  <a:pt x="17418" y="21600"/>
                  <a:pt x="17503" y="21600"/>
                </a:cubicBezTo>
                <a:cubicBezTo>
                  <a:pt x="17617" y="21600"/>
                  <a:pt x="17731" y="21571"/>
                  <a:pt x="17833" y="21513"/>
                </a:cubicBezTo>
                <a:cubicBezTo>
                  <a:pt x="18010" y="21413"/>
                  <a:pt x="18134" y="21238"/>
                  <a:pt x="18167" y="21036"/>
                </a:cubicBezTo>
                <a:lnTo>
                  <a:pt x="21533" y="786"/>
                </a:lnTo>
                <a:cubicBezTo>
                  <a:pt x="21577" y="521"/>
                  <a:pt x="21460" y="254"/>
                  <a:pt x="21234" y="108"/>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nvGrpSpPr>
          <p:cNvPr id="103" name="Group 374"/>
          <p:cNvGrpSpPr/>
          <p:nvPr/>
        </p:nvGrpSpPr>
        <p:grpSpPr>
          <a:xfrm>
            <a:off x="4232657" y="2699143"/>
            <a:ext cx="279401" cy="266701"/>
            <a:chOff x="0" y="0"/>
            <a:chExt cx="558800" cy="533400"/>
          </a:xfrm>
          <a:solidFill>
            <a:srgbClr val="DC3C4C"/>
          </a:solidFill>
        </p:grpSpPr>
        <p:sp>
          <p:nvSpPr>
            <p:cNvPr id="104" name="Shape 372"/>
            <p:cNvSpPr/>
            <p:nvPr/>
          </p:nvSpPr>
          <p:spPr>
            <a:xfrm>
              <a:off x="69850" y="71128"/>
              <a:ext cx="419101" cy="284518"/>
            </a:xfrm>
            <a:custGeom>
              <a:avLst/>
              <a:gdLst/>
              <a:ahLst/>
              <a:cxnLst>
                <a:cxn ang="0">
                  <a:pos x="wd2" y="hd2"/>
                </a:cxn>
                <a:cxn ang="5400000">
                  <a:pos x="wd2" y="hd2"/>
                </a:cxn>
                <a:cxn ang="10800000">
                  <a:pos x="wd2" y="hd2"/>
                </a:cxn>
                <a:cxn ang="16200000">
                  <a:pos x="wd2" y="hd2"/>
                </a:cxn>
              </a:cxnLst>
              <a:rect l="0" t="0" r="r" b="b"/>
              <a:pathLst>
                <a:path w="21600" h="21600" extrusionOk="0">
                  <a:moveTo>
                    <a:pt x="20700" y="20255"/>
                  </a:moveTo>
                  <a:lnTo>
                    <a:pt x="900" y="20255"/>
                  </a:lnTo>
                  <a:lnTo>
                    <a:pt x="900" y="1350"/>
                  </a:lnTo>
                  <a:lnTo>
                    <a:pt x="20700" y="1350"/>
                  </a:lnTo>
                  <a:cubicBezTo>
                    <a:pt x="20700" y="1350"/>
                    <a:pt x="20700" y="20255"/>
                    <a:pt x="20700" y="20255"/>
                  </a:cubicBezTo>
                  <a:close/>
                  <a:moveTo>
                    <a:pt x="20700" y="0"/>
                  </a:moveTo>
                  <a:lnTo>
                    <a:pt x="900" y="5"/>
                  </a:lnTo>
                  <a:cubicBezTo>
                    <a:pt x="403" y="5"/>
                    <a:pt x="0" y="603"/>
                    <a:pt x="0" y="1350"/>
                  </a:cubicBezTo>
                  <a:lnTo>
                    <a:pt x="0" y="20250"/>
                  </a:lnTo>
                  <a:cubicBezTo>
                    <a:pt x="0" y="20996"/>
                    <a:pt x="403" y="21600"/>
                    <a:pt x="900" y="21600"/>
                  </a:cubicBezTo>
                  <a:lnTo>
                    <a:pt x="20700" y="21600"/>
                  </a:lnTo>
                  <a:cubicBezTo>
                    <a:pt x="21197" y="21600"/>
                    <a:pt x="21600" y="20996"/>
                    <a:pt x="21600" y="20250"/>
                  </a:cubicBezTo>
                  <a:lnTo>
                    <a:pt x="21600" y="1350"/>
                  </a:lnTo>
                  <a:cubicBezTo>
                    <a:pt x="21600" y="603"/>
                    <a:pt x="21197" y="0"/>
                    <a:pt x="20700" y="0"/>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05" name="Shape 373"/>
            <p:cNvSpPr/>
            <p:nvPr/>
          </p:nvSpPr>
          <p:spPr>
            <a:xfrm>
              <a:off x="0" y="0"/>
              <a:ext cx="558801" cy="533401"/>
            </a:xfrm>
            <a:custGeom>
              <a:avLst/>
              <a:gdLst/>
              <a:ahLst/>
              <a:cxnLst>
                <a:cxn ang="0">
                  <a:pos x="wd2" y="hd2"/>
                </a:cxn>
                <a:cxn ang="5400000">
                  <a:pos x="wd2" y="hd2"/>
                </a:cxn>
                <a:cxn ang="10800000">
                  <a:pos x="wd2" y="hd2"/>
                </a:cxn>
                <a:cxn ang="16200000">
                  <a:pos x="wd2" y="hd2"/>
                </a:cxn>
              </a:cxnLst>
              <a:rect l="0" t="0" r="r" b="b"/>
              <a:pathLst>
                <a:path w="21600" h="21600" extrusionOk="0">
                  <a:moveTo>
                    <a:pt x="20250" y="16562"/>
                  </a:moveTo>
                  <a:cubicBezTo>
                    <a:pt x="20250" y="16959"/>
                    <a:pt x="19947" y="17282"/>
                    <a:pt x="19575" y="17282"/>
                  </a:cubicBezTo>
                  <a:lnTo>
                    <a:pt x="13500" y="17282"/>
                  </a:lnTo>
                  <a:lnTo>
                    <a:pt x="8100" y="17282"/>
                  </a:lnTo>
                  <a:lnTo>
                    <a:pt x="2025" y="17282"/>
                  </a:lnTo>
                  <a:cubicBezTo>
                    <a:pt x="1652" y="17282"/>
                    <a:pt x="1350" y="16959"/>
                    <a:pt x="1350" y="16562"/>
                  </a:cubicBezTo>
                  <a:lnTo>
                    <a:pt x="1350" y="2160"/>
                  </a:lnTo>
                  <a:cubicBezTo>
                    <a:pt x="1350" y="1763"/>
                    <a:pt x="1652" y="1440"/>
                    <a:pt x="2025" y="1440"/>
                  </a:cubicBezTo>
                  <a:lnTo>
                    <a:pt x="19575" y="1440"/>
                  </a:lnTo>
                  <a:cubicBezTo>
                    <a:pt x="19947" y="1440"/>
                    <a:pt x="20250" y="1763"/>
                    <a:pt x="20250" y="2160"/>
                  </a:cubicBezTo>
                  <a:cubicBezTo>
                    <a:pt x="20250" y="2160"/>
                    <a:pt x="20250" y="16562"/>
                    <a:pt x="20250" y="16562"/>
                  </a:cubicBezTo>
                  <a:close/>
                  <a:moveTo>
                    <a:pt x="19575" y="0"/>
                  </a:moveTo>
                  <a:lnTo>
                    <a:pt x="2025" y="0"/>
                  </a:lnTo>
                  <a:cubicBezTo>
                    <a:pt x="906" y="0"/>
                    <a:pt x="0" y="967"/>
                    <a:pt x="0" y="2160"/>
                  </a:cubicBezTo>
                  <a:lnTo>
                    <a:pt x="0" y="16562"/>
                  </a:lnTo>
                  <a:cubicBezTo>
                    <a:pt x="0" y="17753"/>
                    <a:pt x="903" y="18718"/>
                    <a:pt x="2018" y="18722"/>
                  </a:cubicBezTo>
                  <a:lnTo>
                    <a:pt x="8775" y="18722"/>
                  </a:lnTo>
                  <a:lnTo>
                    <a:pt x="8775" y="19597"/>
                  </a:lnTo>
                  <a:lnTo>
                    <a:pt x="4562" y="20181"/>
                  </a:lnTo>
                  <a:cubicBezTo>
                    <a:pt x="4261" y="20262"/>
                    <a:pt x="4050" y="20549"/>
                    <a:pt x="4050" y="20880"/>
                  </a:cubicBezTo>
                  <a:cubicBezTo>
                    <a:pt x="4050" y="21278"/>
                    <a:pt x="4352" y="21600"/>
                    <a:pt x="4725" y="21600"/>
                  </a:cubicBezTo>
                  <a:lnTo>
                    <a:pt x="16875" y="21600"/>
                  </a:lnTo>
                  <a:cubicBezTo>
                    <a:pt x="17248" y="21600"/>
                    <a:pt x="17550" y="21278"/>
                    <a:pt x="17550" y="20880"/>
                  </a:cubicBezTo>
                  <a:cubicBezTo>
                    <a:pt x="17550" y="20549"/>
                    <a:pt x="17339" y="20262"/>
                    <a:pt x="17038" y="20181"/>
                  </a:cubicBezTo>
                  <a:lnTo>
                    <a:pt x="12825" y="19597"/>
                  </a:lnTo>
                  <a:lnTo>
                    <a:pt x="12825" y="18722"/>
                  </a:lnTo>
                  <a:lnTo>
                    <a:pt x="19582" y="18722"/>
                  </a:lnTo>
                  <a:cubicBezTo>
                    <a:pt x="20697" y="18718"/>
                    <a:pt x="21600" y="17753"/>
                    <a:pt x="21600" y="16562"/>
                  </a:cubicBezTo>
                  <a:lnTo>
                    <a:pt x="21600" y="2160"/>
                  </a:lnTo>
                  <a:cubicBezTo>
                    <a:pt x="21600" y="967"/>
                    <a:pt x="20693" y="0"/>
                    <a:pt x="19575" y="0"/>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grpSp>
        <p:nvGrpSpPr>
          <p:cNvPr id="106" name="Group 379"/>
          <p:cNvGrpSpPr/>
          <p:nvPr/>
        </p:nvGrpSpPr>
        <p:grpSpPr>
          <a:xfrm>
            <a:off x="6124430" y="2399063"/>
            <a:ext cx="298451" cy="254001"/>
            <a:chOff x="0" y="0"/>
            <a:chExt cx="596900" cy="508000"/>
          </a:xfrm>
          <a:solidFill>
            <a:srgbClr val="DC3C4C"/>
          </a:solidFill>
        </p:grpSpPr>
        <p:sp>
          <p:nvSpPr>
            <p:cNvPr id="107" name="Shape 375"/>
            <p:cNvSpPr/>
            <p:nvPr/>
          </p:nvSpPr>
          <p:spPr>
            <a:xfrm>
              <a:off x="223835" y="206970"/>
              <a:ext cx="83940" cy="84671"/>
            </a:xfrm>
            <a:custGeom>
              <a:avLst/>
              <a:gdLst/>
              <a:ahLst/>
              <a:cxnLst>
                <a:cxn ang="0">
                  <a:pos x="wd2" y="hd2"/>
                </a:cxn>
                <a:cxn ang="5400000">
                  <a:pos x="wd2" y="hd2"/>
                </a:cxn>
                <a:cxn ang="10800000">
                  <a:pos x="wd2" y="hd2"/>
                </a:cxn>
                <a:cxn ang="16200000">
                  <a:pos x="wd2" y="hd2"/>
                </a:cxn>
              </a:cxnLst>
              <a:rect l="0" t="0" r="r" b="b"/>
              <a:pathLst>
                <a:path w="21600" h="21600" extrusionOk="0">
                  <a:moveTo>
                    <a:pt x="19200" y="0"/>
                  </a:moveTo>
                  <a:cubicBezTo>
                    <a:pt x="8597" y="0"/>
                    <a:pt x="0" y="8597"/>
                    <a:pt x="0" y="19195"/>
                  </a:cubicBezTo>
                  <a:lnTo>
                    <a:pt x="0" y="19200"/>
                  </a:lnTo>
                  <a:cubicBezTo>
                    <a:pt x="0" y="20524"/>
                    <a:pt x="1069" y="21600"/>
                    <a:pt x="2400" y="21600"/>
                  </a:cubicBezTo>
                  <a:cubicBezTo>
                    <a:pt x="3722" y="21600"/>
                    <a:pt x="4800" y="20524"/>
                    <a:pt x="4800" y="19200"/>
                  </a:cubicBezTo>
                  <a:lnTo>
                    <a:pt x="4800" y="19195"/>
                  </a:lnTo>
                  <a:cubicBezTo>
                    <a:pt x="4800" y="11248"/>
                    <a:pt x="11241" y="4800"/>
                    <a:pt x="19200" y="4800"/>
                  </a:cubicBezTo>
                  <a:cubicBezTo>
                    <a:pt x="20522" y="4800"/>
                    <a:pt x="21600" y="3724"/>
                    <a:pt x="21600" y="2400"/>
                  </a:cubicBezTo>
                  <a:cubicBezTo>
                    <a:pt x="21600" y="1076"/>
                    <a:pt x="20522" y="0"/>
                    <a:pt x="19200" y="0"/>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nvGrpSpPr>
            <p:cNvPr id="108" name="Group 378"/>
            <p:cNvGrpSpPr/>
            <p:nvPr/>
          </p:nvGrpSpPr>
          <p:grpSpPr>
            <a:xfrm>
              <a:off x="0" y="0"/>
              <a:ext cx="596901" cy="508001"/>
              <a:chOff x="0" y="0"/>
              <a:chExt cx="596900" cy="508000"/>
            </a:xfrm>
            <a:grpFill/>
          </p:grpSpPr>
          <p:sp>
            <p:nvSpPr>
              <p:cNvPr id="109" name="Shape 376"/>
              <p:cNvSpPr/>
              <p:nvPr/>
            </p:nvSpPr>
            <p:spPr>
              <a:xfrm>
                <a:off x="149226" y="131708"/>
                <a:ext cx="298451" cy="301050"/>
              </a:xfrm>
              <a:custGeom>
                <a:avLst/>
                <a:gdLst/>
                <a:ahLst/>
                <a:cxnLst>
                  <a:cxn ang="0">
                    <a:pos x="wd2" y="hd2"/>
                  </a:cxn>
                  <a:cxn ang="5400000">
                    <a:pos x="wd2" y="hd2"/>
                  </a:cxn>
                  <a:cxn ang="10800000">
                    <a:pos x="wd2" y="hd2"/>
                  </a:cxn>
                  <a:cxn ang="16200000">
                    <a:pos x="wd2" y="hd2"/>
                  </a:cxn>
                </a:cxnLst>
                <a:rect l="0" t="0" r="r" b="b"/>
                <a:pathLst>
                  <a:path w="21600" h="21600" extrusionOk="0">
                    <a:moveTo>
                      <a:pt x="16949" y="16070"/>
                    </a:moveTo>
                    <a:cubicBezTo>
                      <a:pt x="14038" y="19468"/>
                      <a:pt x="8925" y="19860"/>
                      <a:pt x="5529" y="16949"/>
                    </a:cubicBezTo>
                    <a:cubicBezTo>
                      <a:pt x="2130" y="14039"/>
                      <a:pt x="1740" y="8925"/>
                      <a:pt x="4651" y="5528"/>
                    </a:cubicBezTo>
                    <a:cubicBezTo>
                      <a:pt x="7559" y="2131"/>
                      <a:pt x="12675" y="1740"/>
                      <a:pt x="16071" y="4651"/>
                    </a:cubicBezTo>
                    <a:cubicBezTo>
                      <a:pt x="19467" y="7560"/>
                      <a:pt x="19860" y="12673"/>
                      <a:pt x="16949" y="16070"/>
                    </a:cubicBezTo>
                    <a:moveTo>
                      <a:pt x="10800" y="0"/>
                    </a:moveTo>
                    <a:cubicBezTo>
                      <a:pt x="4833" y="0"/>
                      <a:pt x="0" y="4834"/>
                      <a:pt x="0" y="10800"/>
                    </a:cubicBezTo>
                    <a:cubicBezTo>
                      <a:pt x="0" y="16766"/>
                      <a:pt x="4833" y="21600"/>
                      <a:pt x="10800" y="21600"/>
                    </a:cubicBezTo>
                    <a:cubicBezTo>
                      <a:pt x="16764" y="21600"/>
                      <a:pt x="21600" y="16766"/>
                      <a:pt x="21600" y="10800"/>
                    </a:cubicBezTo>
                    <a:cubicBezTo>
                      <a:pt x="21600" y="4834"/>
                      <a:pt x="16764" y="0"/>
                      <a:pt x="10800" y="0"/>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10" name="Shape 377"/>
              <p:cNvSpPr/>
              <p:nvPr/>
            </p:nvSpPr>
            <p:spPr>
              <a:xfrm>
                <a:off x="0" y="0"/>
                <a:ext cx="596901" cy="508001"/>
              </a:xfrm>
              <a:custGeom>
                <a:avLst/>
                <a:gdLst/>
                <a:ahLst/>
                <a:cxnLst>
                  <a:cxn ang="0">
                    <a:pos x="wd2" y="hd2"/>
                  </a:cxn>
                  <a:cxn ang="5400000">
                    <a:pos x="wd2" y="hd2"/>
                  </a:cxn>
                  <a:cxn ang="10800000">
                    <a:pos x="wd2" y="hd2"/>
                  </a:cxn>
                  <a:cxn ang="16200000">
                    <a:pos x="wd2" y="hd2"/>
                  </a:cxn>
                </a:cxnLst>
                <a:rect l="0" t="0" r="r" b="b"/>
                <a:pathLst>
                  <a:path w="21600" h="21600" extrusionOk="0">
                    <a:moveTo>
                      <a:pt x="20250" y="19200"/>
                    </a:moveTo>
                    <a:cubicBezTo>
                      <a:pt x="20250" y="19642"/>
                      <a:pt x="19948" y="20000"/>
                      <a:pt x="19575" y="20000"/>
                    </a:cubicBezTo>
                    <a:lnTo>
                      <a:pt x="2025" y="20000"/>
                    </a:lnTo>
                    <a:cubicBezTo>
                      <a:pt x="1652" y="20000"/>
                      <a:pt x="1350" y="19642"/>
                      <a:pt x="1350" y="19200"/>
                    </a:cubicBezTo>
                    <a:lnTo>
                      <a:pt x="1350" y="7200"/>
                    </a:lnTo>
                    <a:cubicBezTo>
                      <a:pt x="1350" y="6809"/>
                      <a:pt x="1589" y="6475"/>
                      <a:pt x="1914" y="6412"/>
                    </a:cubicBezTo>
                    <a:lnTo>
                      <a:pt x="5589" y="5685"/>
                    </a:lnTo>
                    <a:lnTo>
                      <a:pt x="6797" y="2103"/>
                    </a:lnTo>
                    <a:cubicBezTo>
                      <a:pt x="6900" y="1799"/>
                      <a:pt x="7148" y="1600"/>
                      <a:pt x="7425" y="1600"/>
                    </a:cubicBezTo>
                    <a:lnTo>
                      <a:pt x="14175" y="1600"/>
                    </a:lnTo>
                    <a:cubicBezTo>
                      <a:pt x="14450" y="1600"/>
                      <a:pt x="14698" y="1799"/>
                      <a:pt x="14801" y="2103"/>
                    </a:cubicBezTo>
                    <a:lnTo>
                      <a:pt x="16010" y="5685"/>
                    </a:lnTo>
                    <a:lnTo>
                      <a:pt x="19686" y="6412"/>
                    </a:lnTo>
                    <a:cubicBezTo>
                      <a:pt x="20011" y="6475"/>
                      <a:pt x="20250" y="6809"/>
                      <a:pt x="20250" y="7200"/>
                    </a:cubicBezTo>
                    <a:cubicBezTo>
                      <a:pt x="20250" y="7200"/>
                      <a:pt x="20250" y="19200"/>
                      <a:pt x="20250" y="19200"/>
                    </a:cubicBezTo>
                    <a:close/>
                    <a:moveTo>
                      <a:pt x="19907" y="4833"/>
                    </a:moveTo>
                    <a:lnTo>
                      <a:pt x="16982" y="4254"/>
                    </a:lnTo>
                    <a:lnTo>
                      <a:pt x="16055" y="1508"/>
                    </a:lnTo>
                    <a:cubicBezTo>
                      <a:pt x="15745" y="591"/>
                      <a:pt x="15007" y="0"/>
                      <a:pt x="14175" y="0"/>
                    </a:cubicBezTo>
                    <a:lnTo>
                      <a:pt x="7425" y="0"/>
                    </a:lnTo>
                    <a:cubicBezTo>
                      <a:pt x="6593" y="0"/>
                      <a:pt x="5855" y="591"/>
                      <a:pt x="5544" y="1509"/>
                    </a:cubicBezTo>
                    <a:lnTo>
                      <a:pt x="4618" y="4254"/>
                    </a:lnTo>
                    <a:lnTo>
                      <a:pt x="1693" y="4833"/>
                    </a:lnTo>
                    <a:cubicBezTo>
                      <a:pt x="712" y="5026"/>
                      <a:pt x="0" y="6021"/>
                      <a:pt x="0" y="7200"/>
                    </a:cubicBezTo>
                    <a:lnTo>
                      <a:pt x="0" y="19200"/>
                    </a:lnTo>
                    <a:cubicBezTo>
                      <a:pt x="0" y="20523"/>
                      <a:pt x="908" y="21600"/>
                      <a:pt x="2025" y="21600"/>
                    </a:cubicBezTo>
                    <a:lnTo>
                      <a:pt x="19575" y="21600"/>
                    </a:lnTo>
                    <a:cubicBezTo>
                      <a:pt x="20692" y="21600"/>
                      <a:pt x="21600" y="20523"/>
                      <a:pt x="21600" y="19200"/>
                    </a:cubicBezTo>
                    <a:lnTo>
                      <a:pt x="21600" y="7200"/>
                    </a:lnTo>
                    <a:cubicBezTo>
                      <a:pt x="21600" y="6021"/>
                      <a:pt x="20888" y="5026"/>
                      <a:pt x="19907" y="4833"/>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grpSp>
      <p:grpSp>
        <p:nvGrpSpPr>
          <p:cNvPr id="111" name="Group 382"/>
          <p:cNvGrpSpPr/>
          <p:nvPr/>
        </p:nvGrpSpPr>
        <p:grpSpPr>
          <a:xfrm>
            <a:off x="2319783" y="2955156"/>
            <a:ext cx="222251" cy="317501"/>
            <a:chOff x="0" y="0"/>
            <a:chExt cx="444500" cy="635000"/>
          </a:xfrm>
          <a:solidFill>
            <a:srgbClr val="DC3C4C"/>
          </a:solidFill>
        </p:grpSpPr>
        <p:sp>
          <p:nvSpPr>
            <p:cNvPr id="112" name="Shape 380"/>
            <p:cNvSpPr/>
            <p:nvPr/>
          </p:nvSpPr>
          <p:spPr>
            <a:xfrm>
              <a:off x="0" y="0"/>
              <a:ext cx="444500" cy="635000"/>
            </a:xfrm>
            <a:custGeom>
              <a:avLst/>
              <a:gdLst/>
              <a:ahLst/>
              <a:cxnLst>
                <a:cxn ang="0">
                  <a:pos x="wd2" y="hd2"/>
                </a:cxn>
                <a:cxn ang="5400000">
                  <a:pos x="wd2" y="hd2"/>
                </a:cxn>
                <a:cxn ang="10800000">
                  <a:pos x="wd2" y="hd2"/>
                </a:cxn>
                <a:cxn ang="16200000">
                  <a:pos x="wd2" y="hd2"/>
                </a:cxn>
              </a:cxnLst>
              <a:rect l="0" t="0" r="r" b="b"/>
              <a:pathLst>
                <a:path w="21600" h="21600" extrusionOk="0">
                  <a:moveTo>
                    <a:pt x="15387" y="14175"/>
                  </a:moveTo>
                  <a:lnTo>
                    <a:pt x="6224" y="14175"/>
                  </a:lnTo>
                  <a:cubicBezTo>
                    <a:pt x="5735" y="13447"/>
                    <a:pt x="5148" y="12717"/>
                    <a:pt x="4569" y="12004"/>
                  </a:cubicBezTo>
                  <a:cubicBezTo>
                    <a:pt x="3288" y="10428"/>
                    <a:pt x="1964" y="8797"/>
                    <a:pt x="1964" y="7425"/>
                  </a:cubicBezTo>
                  <a:cubicBezTo>
                    <a:pt x="1964" y="4075"/>
                    <a:pt x="5927" y="1350"/>
                    <a:pt x="10800" y="1350"/>
                  </a:cubicBezTo>
                  <a:cubicBezTo>
                    <a:pt x="15673" y="1350"/>
                    <a:pt x="19636" y="4075"/>
                    <a:pt x="19636" y="7425"/>
                  </a:cubicBezTo>
                  <a:cubicBezTo>
                    <a:pt x="19636" y="8787"/>
                    <a:pt x="18312" y="10426"/>
                    <a:pt x="17029" y="12012"/>
                  </a:cubicBezTo>
                  <a:cubicBezTo>
                    <a:pt x="16455" y="12723"/>
                    <a:pt x="15873" y="13450"/>
                    <a:pt x="15387" y="14175"/>
                  </a:cubicBezTo>
                  <a:moveTo>
                    <a:pt x="10800" y="20250"/>
                  </a:moveTo>
                  <a:cubicBezTo>
                    <a:pt x="9806" y="20250"/>
                    <a:pt x="9347" y="20172"/>
                    <a:pt x="8839" y="19406"/>
                  </a:cubicBezTo>
                  <a:lnTo>
                    <a:pt x="13000" y="19049"/>
                  </a:lnTo>
                  <a:cubicBezTo>
                    <a:pt x="12398" y="20164"/>
                    <a:pt x="11959" y="20250"/>
                    <a:pt x="10800" y="20250"/>
                  </a:cubicBezTo>
                  <a:moveTo>
                    <a:pt x="7596" y="16813"/>
                  </a:moveTo>
                  <a:cubicBezTo>
                    <a:pt x="7417" y="16407"/>
                    <a:pt x="7216" y="15979"/>
                    <a:pt x="6992" y="15525"/>
                  </a:cubicBezTo>
                  <a:lnTo>
                    <a:pt x="14616" y="15525"/>
                  </a:lnTo>
                  <a:cubicBezTo>
                    <a:pt x="14496" y="15767"/>
                    <a:pt x="14375" y="16010"/>
                    <a:pt x="14271" y="16240"/>
                  </a:cubicBezTo>
                  <a:cubicBezTo>
                    <a:pt x="14271" y="16240"/>
                    <a:pt x="7596" y="16813"/>
                    <a:pt x="7596" y="16813"/>
                  </a:cubicBezTo>
                  <a:close/>
                  <a:moveTo>
                    <a:pt x="13346" y="18344"/>
                  </a:moveTo>
                  <a:lnTo>
                    <a:pt x="8477" y="18762"/>
                  </a:lnTo>
                  <a:cubicBezTo>
                    <a:pt x="8303" y="18416"/>
                    <a:pt x="8116" y="18012"/>
                    <a:pt x="7890" y="17484"/>
                  </a:cubicBezTo>
                  <a:cubicBezTo>
                    <a:pt x="7887" y="17478"/>
                    <a:pt x="7883" y="17470"/>
                    <a:pt x="7881" y="17463"/>
                  </a:cubicBezTo>
                  <a:lnTo>
                    <a:pt x="13957" y="16941"/>
                  </a:lnTo>
                  <a:cubicBezTo>
                    <a:pt x="13871" y="17141"/>
                    <a:pt x="13778" y="17350"/>
                    <a:pt x="13698" y="17537"/>
                  </a:cubicBezTo>
                  <a:cubicBezTo>
                    <a:pt x="13570" y="17841"/>
                    <a:pt x="13454" y="18104"/>
                    <a:pt x="13346" y="18344"/>
                  </a:cubicBezTo>
                  <a:moveTo>
                    <a:pt x="10800" y="0"/>
                  </a:moveTo>
                  <a:cubicBezTo>
                    <a:pt x="4835" y="0"/>
                    <a:pt x="0" y="3324"/>
                    <a:pt x="0" y="7425"/>
                  </a:cubicBezTo>
                  <a:cubicBezTo>
                    <a:pt x="0" y="10146"/>
                    <a:pt x="3621" y="13030"/>
                    <a:pt x="4940" y="15562"/>
                  </a:cubicBezTo>
                  <a:cubicBezTo>
                    <a:pt x="6906" y="19339"/>
                    <a:pt x="6689" y="21600"/>
                    <a:pt x="10800" y="21600"/>
                  </a:cubicBezTo>
                  <a:cubicBezTo>
                    <a:pt x="14973" y="21600"/>
                    <a:pt x="14693" y="19350"/>
                    <a:pt x="16660" y="15578"/>
                  </a:cubicBezTo>
                  <a:cubicBezTo>
                    <a:pt x="17983" y="13040"/>
                    <a:pt x="21600" y="10125"/>
                    <a:pt x="21600" y="7425"/>
                  </a:cubicBezTo>
                  <a:cubicBezTo>
                    <a:pt x="21600" y="3324"/>
                    <a:pt x="16765" y="0"/>
                    <a:pt x="10800" y="0"/>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13" name="Shape 381"/>
            <p:cNvSpPr/>
            <p:nvPr/>
          </p:nvSpPr>
          <p:spPr>
            <a:xfrm>
              <a:off x="101022" y="99217"/>
              <a:ext cx="131330" cy="128986"/>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4" y="0"/>
                    <a:pt x="0" y="8942"/>
                    <a:pt x="0" y="19938"/>
                  </a:cubicBezTo>
                  <a:cubicBezTo>
                    <a:pt x="0" y="20855"/>
                    <a:pt x="743" y="21600"/>
                    <a:pt x="1662" y="21600"/>
                  </a:cubicBezTo>
                  <a:cubicBezTo>
                    <a:pt x="2580" y="21600"/>
                    <a:pt x="3323" y="20855"/>
                    <a:pt x="3323" y="19938"/>
                  </a:cubicBezTo>
                  <a:cubicBezTo>
                    <a:pt x="3323" y="10777"/>
                    <a:pt x="10777" y="3323"/>
                    <a:pt x="19938" y="3323"/>
                  </a:cubicBezTo>
                  <a:cubicBezTo>
                    <a:pt x="20857" y="3323"/>
                    <a:pt x="21600" y="2578"/>
                    <a:pt x="21600" y="1662"/>
                  </a:cubicBezTo>
                  <a:cubicBezTo>
                    <a:pt x="21600" y="745"/>
                    <a:pt x="20857" y="0"/>
                    <a:pt x="19938" y="0"/>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grpSp>
      <p:sp>
        <p:nvSpPr>
          <p:cNvPr id="115" name="Shape 399"/>
          <p:cNvSpPr/>
          <p:nvPr/>
        </p:nvSpPr>
        <p:spPr>
          <a:xfrm>
            <a:off x="11645900" y="5077483"/>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chemeClr val="bg1"/>
                </a:solidFill>
                <a:latin typeface="Agency FB" panose="020B0503020202020204" pitchFamily="34" charset="0"/>
              </a:rPr>
              <a:t>2015</a:t>
            </a:r>
          </a:p>
        </p:txBody>
      </p:sp>
      <p:grpSp>
        <p:nvGrpSpPr>
          <p:cNvPr id="2" name="组合 1">
            <a:extLst>
              <a:ext uri="{FF2B5EF4-FFF2-40B4-BE49-F238E27FC236}">
                <a16:creationId xmlns:a16="http://schemas.microsoft.com/office/drawing/2014/main" xmlns="" id="{CD144B30-1CDE-4126-A6E3-D574E4223A10}"/>
              </a:ext>
            </a:extLst>
          </p:cNvPr>
          <p:cNvGrpSpPr/>
          <p:nvPr/>
        </p:nvGrpSpPr>
        <p:grpSpPr>
          <a:xfrm>
            <a:off x="-266700" y="4654236"/>
            <a:ext cx="12558008" cy="685467"/>
            <a:chOff x="-266700" y="4654236"/>
            <a:chExt cx="12558008" cy="685467"/>
          </a:xfrm>
        </p:grpSpPr>
        <p:sp>
          <p:nvSpPr>
            <p:cNvPr id="117" name="Shape 352"/>
            <p:cNvSpPr/>
            <p:nvPr/>
          </p:nvSpPr>
          <p:spPr>
            <a:xfrm flipV="1">
              <a:off x="-266700" y="4911338"/>
              <a:ext cx="12558008" cy="393"/>
            </a:xfrm>
            <a:prstGeom prst="line">
              <a:avLst/>
            </a:prstGeom>
            <a:solidFill>
              <a:srgbClr val="42A3E8"/>
            </a:solidFill>
            <a:ln w="25400">
              <a:solidFill>
                <a:schemeClr val="tx1">
                  <a:lumMod val="50000"/>
                  <a:lumOff val="50000"/>
                </a:schemeClr>
              </a:solidFill>
              <a:miter lim="400000"/>
            </a:ln>
          </p:spPr>
          <p:txBody>
            <a:bodyPr lIns="0" tIns="0" rIns="0" bIns="0" anchor="ctr"/>
            <a:lstStyle/>
            <a:p>
              <a:pPr defTabSz="228600">
                <a:defRPr sz="1200">
                  <a:latin typeface="Helvetica"/>
                  <a:ea typeface="Helvetica"/>
                  <a:cs typeface="Helvetica"/>
                  <a:sym typeface="Helvetica"/>
                </a:defRPr>
              </a:pPr>
              <a:endParaRPr sz="600" kern="0">
                <a:solidFill>
                  <a:schemeClr val="bg1"/>
                </a:solidFill>
                <a:latin typeface="Agency FB" panose="020B0503020202020204" pitchFamily="34" charset="0"/>
                <a:cs typeface="Helvetica"/>
                <a:sym typeface="Helvetica"/>
              </a:endParaRPr>
            </a:p>
          </p:txBody>
        </p:sp>
        <p:sp>
          <p:nvSpPr>
            <p:cNvPr id="118" name="Shape 353"/>
            <p:cNvSpPr/>
            <p:nvPr/>
          </p:nvSpPr>
          <p:spPr>
            <a:xfrm>
              <a:off x="39370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19" name="Shape 354"/>
            <p:cNvSpPr/>
            <p:nvPr/>
          </p:nvSpPr>
          <p:spPr>
            <a:xfrm>
              <a:off x="226695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0" name="Shape 355"/>
            <p:cNvSpPr/>
            <p:nvPr/>
          </p:nvSpPr>
          <p:spPr>
            <a:xfrm>
              <a:off x="419100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1" name="Shape 356"/>
            <p:cNvSpPr/>
            <p:nvPr/>
          </p:nvSpPr>
          <p:spPr>
            <a:xfrm>
              <a:off x="612775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2" name="Shape 357"/>
            <p:cNvSpPr/>
            <p:nvPr/>
          </p:nvSpPr>
          <p:spPr>
            <a:xfrm>
              <a:off x="804545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3" name="Shape 358"/>
            <p:cNvSpPr/>
            <p:nvPr/>
          </p:nvSpPr>
          <p:spPr>
            <a:xfrm>
              <a:off x="994410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4" name="Shape 359"/>
            <p:cNvSpPr/>
            <p:nvPr/>
          </p:nvSpPr>
          <p:spPr>
            <a:xfrm>
              <a:off x="11817350" y="4860930"/>
              <a:ext cx="95250" cy="95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125" name="Shape 393"/>
            <p:cNvSpPr/>
            <p:nvPr/>
          </p:nvSpPr>
          <p:spPr>
            <a:xfrm>
              <a:off x="22860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dirty="0">
                  <a:solidFill>
                    <a:srgbClr val="F76E20"/>
                  </a:solidFill>
                  <a:latin typeface="Agency FB" panose="020B0503020202020204" pitchFamily="34" charset="0"/>
                </a:rPr>
                <a:t>2009</a:t>
              </a:r>
            </a:p>
          </p:txBody>
        </p:sp>
        <p:sp>
          <p:nvSpPr>
            <p:cNvPr id="126" name="Shape 394"/>
            <p:cNvSpPr/>
            <p:nvPr/>
          </p:nvSpPr>
          <p:spPr>
            <a:xfrm>
              <a:off x="210185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rgbClr val="F76E20"/>
                  </a:solidFill>
                  <a:latin typeface="Agency FB" panose="020B0503020202020204" pitchFamily="34" charset="0"/>
                </a:rPr>
                <a:t>2010</a:t>
              </a:r>
            </a:p>
          </p:txBody>
        </p:sp>
        <p:sp>
          <p:nvSpPr>
            <p:cNvPr id="127" name="Shape 395"/>
            <p:cNvSpPr/>
            <p:nvPr/>
          </p:nvSpPr>
          <p:spPr>
            <a:xfrm>
              <a:off x="401955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rgbClr val="F76E20"/>
                  </a:solidFill>
                  <a:latin typeface="Agency FB" panose="020B0503020202020204" pitchFamily="34" charset="0"/>
                </a:rPr>
                <a:t>2011</a:t>
              </a:r>
            </a:p>
          </p:txBody>
        </p:sp>
        <p:sp>
          <p:nvSpPr>
            <p:cNvPr id="128" name="Shape 396"/>
            <p:cNvSpPr/>
            <p:nvPr/>
          </p:nvSpPr>
          <p:spPr>
            <a:xfrm>
              <a:off x="594995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rgbClr val="F76E20"/>
                  </a:solidFill>
                  <a:latin typeface="Agency FB" panose="020B0503020202020204" pitchFamily="34" charset="0"/>
                </a:rPr>
                <a:t>2012</a:t>
              </a:r>
            </a:p>
          </p:txBody>
        </p:sp>
        <p:sp>
          <p:nvSpPr>
            <p:cNvPr id="129" name="Shape 397"/>
            <p:cNvSpPr/>
            <p:nvPr/>
          </p:nvSpPr>
          <p:spPr>
            <a:xfrm>
              <a:off x="788035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rgbClr val="F76E20"/>
                  </a:solidFill>
                  <a:latin typeface="Agency FB" panose="020B0503020202020204" pitchFamily="34" charset="0"/>
                </a:rPr>
                <a:t>2013</a:t>
              </a:r>
            </a:p>
          </p:txBody>
        </p:sp>
        <p:sp>
          <p:nvSpPr>
            <p:cNvPr id="130" name="Shape 398"/>
            <p:cNvSpPr/>
            <p:nvPr/>
          </p:nvSpPr>
          <p:spPr>
            <a:xfrm>
              <a:off x="9798050" y="5080658"/>
              <a:ext cx="1485900" cy="259045"/>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700">
                  <a:solidFill>
                    <a:srgbClr val="7A7A7A"/>
                  </a:solidFill>
                  <a:latin typeface="Open Sans"/>
                  <a:ea typeface="Open Sans"/>
                  <a:cs typeface="Open Sans"/>
                  <a:sym typeface="Open Sans"/>
                </a:defRPr>
              </a:lvl1pPr>
            </a:lstStyle>
            <a:p>
              <a:pPr defTabSz="412750">
                <a:defRPr sz="1800">
                  <a:solidFill>
                    <a:srgbClr val="000000"/>
                  </a:solidFill>
                </a:defRPr>
              </a:pPr>
              <a:r>
                <a:rPr sz="1350" b="1" kern="0">
                  <a:solidFill>
                    <a:srgbClr val="F76E20"/>
                  </a:solidFill>
                  <a:latin typeface="Agency FB" panose="020B0503020202020204" pitchFamily="34" charset="0"/>
                </a:rPr>
                <a:t>2014</a:t>
              </a:r>
            </a:p>
          </p:txBody>
        </p:sp>
        <p:sp>
          <p:nvSpPr>
            <p:cNvPr id="131" name="Shape 400"/>
            <p:cNvSpPr/>
            <p:nvPr/>
          </p:nvSpPr>
          <p:spPr>
            <a:xfrm>
              <a:off x="4686300"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a:solidFill>
                    <a:srgbClr val="F76E20"/>
                  </a:solidFill>
                  <a:latin typeface="Agency FB" panose="020B0503020202020204" pitchFamily="34" charset="0"/>
                </a:rPr>
                <a:t>lorem ipsum dolor</a:t>
              </a:r>
            </a:p>
          </p:txBody>
        </p:sp>
        <p:sp>
          <p:nvSpPr>
            <p:cNvPr id="132" name="Shape 401"/>
            <p:cNvSpPr/>
            <p:nvPr/>
          </p:nvSpPr>
          <p:spPr>
            <a:xfrm>
              <a:off x="850900"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dirty="0" err="1">
                  <a:solidFill>
                    <a:srgbClr val="F76E20"/>
                  </a:solidFill>
                  <a:latin typeface="Agency FB" panose="020B0503020202020204" pitchFamily="34" charset="0"/>
                </a:rPr>
                <a:t>lorem</a:t>
              </a:r>
              <a:r>
                <a:rPr sz="950" kern="0" dirty="0">
                  <a:solidFill>
                    <a:srgbClr val="F76E20"/>
                  </a:solidFill>
                  <a:latin typeface="Agency FB" panose="020B0503020202020204" pitchFamily="34" charset="0"/>
                </a:rPr>
                <a:t> </a:t>
              </a:r>
              <a:r>
                <a:rPr sz="950" kern="0" dirty="0" err="1">
                  <a:solidFill>
                    <a:srgbClr val="F76E20"/>
                  </a:solidFill>
                  <a:latin typeface="Agency FB" panose="020B0503020202020204" pitchFamily="34" charset="0"/>
                </a:rPr>
                <a:t>ipsum</a:t>
              </a:r>
              <a:r>
                <a:rPr sz="950" kern="0" dirty="0">
                  <a:solidFill>
                    <a:srgbClr val="F76E20"/>
                  </a:solidFill>
                  <a:latin typeface="Agency FB" panose="020B0503020202020204" pitchFamily="34" charset="0"/>
                </a:rPr>
                <a:t> dolor</a:t>
              </a:r>
            </a:p>
          </p:txBody>
        </p:sp>
        <p:sp>
          <p:nvSpPr>
            <p:cNvPr id="133" name="Shape 402"/>
            <p:cNvSpPr/>
            <p:nvPr/>
          </p:nvSpPr>
          <p:spPr>
            <a:xfrm>
              <a:off x="2752127"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a:solidFill>
                    <a:srgbClr val="F76E20"/>
                  </a:solidFill>
                  <a:latin typeface="Agency FB" panose="020B0503020202020204" pitchFamily="34" charset="0"/>
                </a:rPr>
                <a:t>lorem ipsum dolor</a:t>
              </a:r>
            </a:p>
          </p:txBody>
        </p:sp>
        <p:sp>
          <p:nvSpPr>
            <p:cNvPr id="134" name="Shape 403"/>
            <p:cNvSpPr/>
            <p:nvPr/>
          </p:nvSpPr>
          <p:spPr>
            <a:xfrm>
              <a:off x="8559800"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a:solidFill>
                    <a:srgbClr val="F76E20"/>
                  </a:solidFill>
                  <a:latin typeface="Agency FB" panose="020B0503020202020204" pitchFamily="34" charset="0"/>
                </a:rPr>
                <a:t>lorem ipsum dolor</a:t>
              </a:r>
            </a:p>
          </p:txBody>
        </p:sp>
        <p:sp>
          <p:nvSpPr>
            <p:cNvPr id="135" name="Shape 404"/>
            <p:cNvSpPr/>
            <p:nvPr/>
          </p:nvSpPr>
          <p:spPr>
            <a:xfrm>
              <a:off x="6623050"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a:solidFill>
                    <a:srgbClr val="F76E20"/>
                  </a:solidFill>
                  <a:latin typeface="Agency FB" panose="020B0503020202020204" pitchFamily="34" charset="0"/>
                </a:rPr>
                <a:t>lorem ipsum dolor</a:t>
              </a:r>
            </a:p>
          </p:txBody>
        </p:sp>
        <p:sp>
          <p:nvSpPr>
            <p:cNvPr id="136" name="Shape 405"/>
            <p:cNvSpPr/>
            <p:nvPr/>
          </p:nvSpPr>
          <p:spPr>
            <a:xfrm>
              <a:off x="10458450" y="4654236"/>
              <a:ext cx="755015" cy="19749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defRPr sz="1900">
                  <a:solidFill>
                    <a:srgbClr val="7A7A7A"/>
                  </a:solidFill>
                  <a:latin typeface="Open Sans Light"/>
                  <a:ea typeface="Open Sans Light"/>
                  <a:cs typeface="Open Sans Light"/>
                  <a:sym typeface="Open Sans Light"/>
                </a:defRPr>
              </a:lvl1pPr>
            </a:lstStyle>
            <a:p>
              <a:pPr defTabSz="412750">
                <a:defRPr sz="1800">
                  <a:solidFill>
                    <a:srgbClr val="000000"/>
                  </a:solidFill>
                </a:defRPr>
              </a:pPr>
              <a:r>
                <a:rPr sz="950" kern="0">
                  <a:solidFill>
                    <a:srgbClr val="F76E20"/>
                  </a:solidFill>
                  <a:latin typeface="Agency FB" panose="020B0503020202020204" pitchFamily="34" charset="0"/>
                </a:rPr>
                <a:t>lorem ipsum dolor</a:t>
              </a:r>
            </a:p>
          </p:txBody>
        </p:sp>
      </p:grpSp>
      <p:sp>
        <p:nvSpPr>
          <p:cNvPr id="138" name="TextBox 119"/>
          <p:cNvSpPr txBox="1"/>
          <p:nvPr/>
        </p:nvSpPr>
        <p:spPr>
          <a:xfrm>
            <a:off x="375879" y="3685407"/>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1</a:t>
            </a:r>
            <a:endParaRPr lang="id-ID" sz="1200" b="1" dirty="0">
              <a:solidFill>
                <a:srgbClr val="1B3465"/>
              </a:solidFill>
              <a:latin typeface="Agency FB" panose="020B0503020202020204" pitchFamily="34" charset="0"/>
              <a:cs typeface="+mn-ea"/>
              <a:sym typeface="+mn-lt"/>
            </a:endParaRPr>
          </a:p>
        </p:txBody>
      </p:sp>
      <p:sp>
        <p:nvSpPr>
          <p:cNvPr id="139" name="Rectangle 120"/>
          <p:cNvSpPr/>
          <p:nvPr/>
        </p:nvSpPr>
        <p:spPr>
          <a:xfrm>
            <a:off x="375878" y="3914744"/>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sp>
        <p:nvSpPr>
          <p:cNvPr id="141" name="TextBox 119"/>
          <p:cNvSpPr txBox="1"/>
          <p:nvPr/>
        </p:nvSpPr>
        <p:spPr>
          <a:xfrm>
            <a:off x="2266951" y="3351434"/>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2</a:t>
            </a:r>
            <a:endParaRPr lang="id-ID" sz="1200" b="1" dirty="0">
              <a:solidFill>
                <a:srgbClr val="1B3465"/>
              </a:solidFill>
              <a:latin typeface="Agency FB" panose="020B0503020202020204" pitchFamily="34" charset="0"/>
              <a:cs typeface="+mn-ea"/>
              <a:sym typeface="+mn-lt"/>
            </a:endParaRPr>
          </a:p>
        </p:txBody>
      </p:sp>
      <p:sp>
        <p:nvSpPr>
          <p:cNvPr id="142" name="Rectangle 120"/>
          <p:cNvSpPr/>
          <p:nvPr/>
        </p:nvSpPr>
        <p:spPr>
          <a:xfrm>
            <a:off x="2266950" y="3580771"/>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sp>
        <p:nvSpPr>
          <p:cNvPr id="144" name="TextBox 119"/>
          <p:cNvSpPr txBox="1"/>
          <p:nvPr/>
        </p:nvSpPr>
        <p:spPr>
          <a:xfrm>
            <a:off x="4191001" y="3065376"/>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3</a:t>
            </a:r>
            <a:endParaRPr lang="id-ID" sz="1200" b="1" dirty="0">
              <a:solidFill>
                <a:srgbClr val="1B3465"/>
              </a:solidFill>
              <a:latin typeface="Agency FB" panose="020B0503020202020204" pitchFamily="34" charset="0"/>
              <a:cs typeface="+mn-ea"/>
              <a:sym typeface="+mn-lt"/>
            </a:endParaRPr>
          </a:p>
        </p:txBody>
      </p:sp>
      <p:sp>
        <p:nvSpPr>
          <p:cNvPr id="145" name="Rectangle 120"/>
          <p:cNvSpPr/>
          <p:nvPr/>
        </p:nvSpPr>
        <p:spPr>
          <a:xfrm>
            <a:off x="4191000" y="3294713"/>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sp>
        <p:nvSpPr>
          <p:cNvPr id="147" name="TextBox 119"/>
          <p:cNvSpPr txBox="1"/>
          <p:nvPr/>
        </p:nvSpPr>
        <p:spPr>
          <a:xfrm>
            <a:off x="6012305" y="2731665"/>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4</a:t>
            </a:r>
            <a:endParaRPr lang="id-ID" sz="1200" b="1" dirty="0">
              <a:solidFill>
                <a:srgbClr val="1B3465"/>
              </a:solidFill>
              <a:latin typeface="Agency FB" panose="020B0503020202020204" pitchFamily="34" charset="0"/>
              <a:cs typeface="+mn-ea"/>
              <a:sym typeface="+mn-lt"/>
            </a:endParaRPr>
          </a:p>
        </p:txBody>
      </p:sp>
      <p:sp>
        <p:nvSpPr>
          <p:cNvPr id="148" name="Rectangle 120"/>
          <p:cNvSpPr/>
          <p:nvPr/>
        </p:nvSpPr>
        <p:spPr>
          <a:xfrm>
            <a:off x="6012304" y="2961002"/>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sp>
        <p:nvSpPr>
          <p:cNvPr id="150" name="TextBox 119"/>
          <p:cNvSpPr txBox="1"/>
          <p:nvPr/>
        </p:nvSpPr>
        <p:spPr>
          <a:xfrm>
            <a:off x="7989529" y="2440773"/>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5</a:t>
            </a:r>
            <a:endParaRPr lang="id-ID" sz="1200" b="1" dirty="0">
              <a:solidFill>
                <a:srgbClr val="1B3465"/>
              </a:solidFill>
              <a:latin typeface="Agency FB" panose="020B0503020202020204" pitchFamily="34" charset="0"/>
              <a:cs typeface="+mn-ea"/>
              <a:sym typeface="+mn-lt"/>
            </a:endParaRPr>
          </a:p>
        </p:txBody>
      </p:sp>
      <p:sp>
        <p:nvSpPr>
          <p:cNvPr id="151" name="Rectangle 120"/>
          <p:cNvSpPr/>
          <p:nvPr/>
        </p:nvSpPr>
        <p:spPr>
          <a:xfrm>
            <a:off x="7989528" y="2670110"/>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sp>
        <p:nvSpPr>
          <p:cNvPr id="153" name="TextBox 119"/>
          <p:cNvSpPr txBox="1"/>
          <p:nvPr/>
        </p:nvSpPr>
        <p:spPr>
          <a:xfrm>
            <a:off x="9831026" y="2156460"/>
            <a:ext cx="2468921" cy="276999"/>
          </a:xfrm>
          <a:prstGeom prst="rect">
            <a:avLst/>
          </a:prstGeom>
          <a:noFill/>
        </p:spPr>
        <p:txBody>
          <a:bodyPr wrap="square" rtlCol="0">
            <a:spAutoFit/>
          </a:bodyPr>
          <a:lstStyle/>
          <a:p>
            <a:pPr defTabSz="914217"/>
            <a:r>
              <a:rPr lang="zh-CN" altLang="en-US" sz="1200" b="1" dirty="0">
                <a:solidFill>
                  <a:srgbClr val="1B3465"/>
                </a:solidFill>
                <a:latin typeface="Agency FB" panose="020B0503020202020204" pitchFamily="34" charset="0"/>
                <a:cs typeface="+mn-ea"/>
                <a:sym typeface="+mn-lt"/>
              </a:rPr>
              <a:t>历程</a:t>
            </a:r>
            <a:r>
              <a:rPr lang="en-US" altLang="zh-CN" sz="1200" b="1" dirty="0">
                <a:solidFill>
                  <a:srgbClr val="1B3465"/>
                </a:solidFill>
                <a:latin typeface="Agency FB" panose="020B0503020202020204" pitchFamily="34" charset="0"/>
                <a:cs typeface="+mn-ea"/>
                <a:sym typeface="+mn-lt"/>
              </a:rPr>
              <a:t>6</a:t>
            </a:r>
            <a:endParaRPr lang="id-ID" sz="1200" b="1" dirty="0">
              <a:solidFill>
                <a:srgbClr val="1B3465"/>
              </a:solidFill>
              <a:latin typeface="Agency FB" panose="020B0503020202020204" pitchFamily="34" charset="0"/>
              <a:cs typeface="+mn-ea"/>
              <a:sym typeface="+mn-lt"/>
            </a:endParaRPr>
          </a:p>
        </p:txBody>
      </p:sp>
      <p:sp>
        <p:nvSpPr>
          <p:cNvPr id="154" name="Rectangle 120"/>
          <p:cNvSpPr/>
          <p:nvPr/>
        </p:nvSpPr>
        <p:spPr>
          <a:xfrm>
            <a:off x="9831025" y="2385797"/>
            <a:ext cx="1891072" cy="338554"/>
          </a:xfrm>
          <a:prstGeom prst="rect">
            <a:avLst/>
          </a:prstGeom>
        </p:spPr>
        <p:txBody>
          <a:bodyPr wrap="square">
            <a:spAutoFit/>
          </a:bodyPr>
          <a:lstStyle/>
          <a:p>
            <a:pPr defTabSz="914217"/>
            <a:r>
              <a:rPr lang="id-ID" sz="800" dirty="0">
                <a:solidFill>
                  <a:srgbClr val="F76E20"/>
                </a:solidFill>
                <a:latin typeface="Agency FB" panose="020B0503020202020204" pitchFamily="34" charset="0"/>
                <a:cs typeface="+mn-ea"/>
                <a:sym typeface="+mn-lt"/>
              </a:rPr>
              <a:t>Geplis dipsam volorib vendian debist lignist quantium temab ium exper</a:t>
            </a:r>
          </a:p>
        </p:txBody>
      </p:sp>
      <p:pic>
        <p:nvPicPr>
          <p:cNvPr id="68" name="图形 67">
            <a:extLst>
              <a:ext uri="{FF2B5EF4-FFF2-40B4-BE49-F238E27FC236}">
                <a16:creationId xmlns:a16="http://schemas.microsoft.com/office/drawing/2014/main" xmlns="" id="{50516E74-2725-45D8-8A7A-8FF18571FB42}"/>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52487" r="60610" b="5740"/>
          <a:stretch/>
        </p:blipFill>
        <p:spPr>
          <a:xfrm flipH="1" flipV="1">
            <a:off x="-8765" y="-68113"/>
            <a:ext cx="2595505" cy="3228210"/>
          </a:xfrm>
          <a:prstGeom prst="rect">
            <a:avLst/>
          </a:prstGeom>
        </p:spPr>
      </p:pic>
    </p:spTree>
    <p:extLst>
      <p:ext uri="{BB962C8B-B14F-4D97-AF65-F5344CB8AC3E}">
        <p14:creationId xmlns:p14="http://schemas.microsoft.com/office/powerpoint/2010/main" val="179521480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15000">
        <p15:prstTrans prst="drape"/>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500" fill="hold"/>
                                        <p:tgtEl>
                                          <p:spTgt spid="67"/>
                                        </p:tgtEl>
                                        <p:attrNameLst>
                                          <p:attrName>ppt_w</p:attrName>
                                        </p:attrNameLst>
                                      </p:cBhvr>
                                      <p:tavLst>
                                        <p:tav tm="0">
                                          <p:val>
                                            <p:fltVal val="0"/>
                                          </p:val>
                                        </p:tav>
                                        <p:tav tm="100000">
                                          <p:val>
                                            <p:strVal val="#ppt_w"/>
                                          </p:val>
                                        </p:tav>
                                      </p:tavLst>
                                    </p:anim>
                                    <p:anim calcmode="lin" valueType="num">
                                      <p:cBhvr>
                                        <p:cTn id="16" dur="500" fill="hold"/>
                                        <p:tgtEl>
                                          <p:spTgt spid="67"/>
                                        </p:tgtEl>
                                        <p:attrNameLst>
                                          <p:attrName>ppt_h</p:attrName>
                                        </p:attrNameLst>
                                      </p:cBhvr>
                                      <p:tavLst>
                                        <p:tav tm="0">
                                          <p:val>
                                            <p:fltVal val="0"/>
                                          </p:val>
                                        </p:tav>
                                        <p:tav tm="100000">
                                          <p:val>
                                            <p:strVal val="#ppt_h"/>
                                          </p:val>
                                        </p:tav>
                                      </p:tavLst>
                                    </p:anim>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38"/>
                                        </p:tgtEl>
                                        <p:attrNameLst>
                                          <p:attrName>style.visibility</p:attrName>
                                        </p:attrNameLst>
                                      </p:cBhvr>
                                      <p:to>
                                        <p:strVal val="visible"/>
                                      </p:to>
                                    </p:set>
                                    <p:animEffect transition="in" filter="wipe(up)">
                                      <p:cBhvr>
                                        <p:cTn id="21" dur="500"/>
                                        <p:tgtEl>
                                          <p:spTgt spid="138"/>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wipe(up)">
                                      <p:cBhvr>
                                        <p:cTn id="25" dur="500"/>
                                        <p:tgtEl>
                                          <p:spTgt spid="139"/>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wipe(left)">
                                      <p:cBhvr>
                                        <p:cTn id="29" dur="500"/>
                                        <p:tgtEl>
                                          <p:spTgt spid="6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41"/>
                                        </p:tgtEl>
                                        <p:attrNameLst>
                                          <p:attrName>style.visibility</p:attrName>
                                        </p:attrNameLst>
                                      </p:cBhvr>
                                      <p:to>
                                        <p:strVal val="visible"/>
                                      </p:to>
                                    </p:set>
                                    <p:animEffect transition="in" filter="wipe(up)">
                                      <p:cBhvr>
                                        <p:cTn id="39" dur="500"/>
                                        <p:tgtEl>
                                          <p:spTgt spid="141"/>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42"/>
                                        </p:tgtEl>
                                        <p:attrNameLst>
                                          <p:attrName>style.visibility</p:attrName>
                                        </p:attrNameLst>
                                      </p:cBhvr>
                                      <p:to>
                                        <p:strVal val="visible"/>
                                      </p:to>
                                    </p:set>
                                    <p:animEffect transition="in" filter="wipe(up)">
                                      <p:cBhvr>
                                        <p:cTn id="43" dur="500"/>
                                        <p:tgtEl>
                                          <p:spTgt spid="14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3"/>
                                        </p:tgtEl>
                                        <p:attrNameLst>
                                          <p:attrName>style.visibility</p:attrName>
                                        </p:attrNameLst>
                                      </p:cBhvr>
                                      <p:to>
                                        <p:strVal val="visible"/>
                                      </p:to>
                                    </p:set>
                                    <p:anim calcmode="lin" valueType="num">
                                      <p:cBhvr>
                                        <p:cTn id="51" dur="500" fill="hold"/>
                                        <p:tgtEl>
                                          <p:spTgt spid="103"/>
                                        </p:tgtEl>
                                        <p:attrNameLst>
                                          <p:attrName>ppt_w</p:attrName>
                                        </p:attrNameLst>
                                      </p:cBhvr>
                                      <p:tavLst>
                                        <p:tav tm="0">
                                          <p:val>
                                            <p:fltVal val="0"/>
                                          </p:val>
                                        </p:tav>
                                        <p:tav tm="100000">
                                          <p:val>
                                            <p:strVal val="#ppt_w"/>
                                          </p:val>
                                        </p:tav>
                                      </p:tavLst>
                                    </p:anim>
                                    <p:anim calcmode="lin" valueType="num">
                                      <p:cBhvr>
                                        <p:cTn id="52" dur="500" fill="hold"/>
                                        <p:tgtEl>
                                          <p:spTgt spid="103"/>
                                        </p:tgtEl>
                                        <p:attrNameLst>
                                          <p:attrName>ppt_h</p:attrName>
                                        </p:attrNameLst>
                                      </p:cBhvr>
                                      <p:tavLst>
                                        <p:tav tm="0">
                                          <p:val>
                                            <p:fltVal val="0"/>
                                          </p:val>
                                        </p:tav>
                                        <p:tav tm="100000">
                                          <p:val>
                                            <p:strVal val="#ppt_h"/>
                                          </p:val>
                                        </p:tav>
                                      </p:tavLst>
                                    </p:anim>
                                    <p:animEffect transition="in" filter="fade">
                                      <p:cBhvr>
                                        <p:cTn id="53" dur="500"/>
                                        <p:tgtEl>
                                          <p:spTgt spid="103"/>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144"/>
                                        </p:tgtEl>
                                        <p:attrNameLst>
                                          <p:attrName>style.visibility</p:attrName>
                                        </p:attrNameLst>
                                      </p:cBhvr>
                                      <p:to>
                                        <p:strVal val="visible"/>
                                      </p:to>
                                    </p:set>
                                    <p:animEffect transition="in" filter="wipe(up)">
                                      <p:cBhvr>
                                        <p:cTn id="57" dur="500"/>
                                        <p:tgtEl>
                                          <p:spTgt spid="144"/>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145"/>
                                        </p:tgtEl>
                                        <p:attrNameLst>
                                          <p:attrName>style.visibility</p:attrName>
                                        </p:attrNameLst>
                                      </p:cBhvr>
                                      <p:to>
                                        <p:strVal val="visible"/>
                                      </p:to>
                                    </p:set>
                                    <p:animEffect transition="in" filter="wipe(up)">
                                      <p:cBhvr>
                                        <p:cTn id="61" dur="500"/>
                                        <p:tgtEl>
                                          <p:spTgt spid="145"/>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wipe(left)">
                                      <p:cBhvr>
                                        <p:cTn id="65" dur="500"/>
                                        <p:tgtEl>
                                          <p:spTgt spid="64"/>
                                        </p:tgtEl>
                                      </p:cBhvr>
                                    </p:animEffect>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fltVal val="0"/>
                                          </p:val>
                                        </p:tav>
                                        <p:tav tm="100000">
                                          <p:val>
                                            <p:strVal val="#ppt_w"/>
                                          </p:val>
                                        </p:tav>
                                      </p:tavLst>
                                    </p:anim>
                                    <p:anim calcmode="lin" valueType="num">
                                      <p:cBhvr>
                                        <p:cTn id="70" dur="500" fill="hold"/>
                                        <p:tgtEl>
                                          <p:spTgt spid="106"/>
                                        </p:tgtEl>
                                        <p:attrNameLst>
                                          <p:attrName>ppt_h</p:attrName>
                                        </p:attrNameLst>
                                      </p:cBhvr>
                                      <p:tavLst>
                                        <p:tav tm="0">
                                          <p:val>
                                            <p:fltVal val="0"/>
                                          </p:val>
                                        </p:tav>
                                        <p:tav tm="100000">
                                          <p:val>
                                            <p:strVal val="#ppt_h"/>
                                          </p:val>
                                        </p:tav>
                                      </p:tavLst>
                                    </p:anim>
                                    <p:animEffect transition="in" filter="fade">
                                      <p:cBhvr>
                                        <p:cTn id="71" dur="500"/>
                                        <p:tgtEl>
                                          <p:spTgt spid="106"/>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47"/>
                                        </p:tgtEl>
                                        <p:attrNameLst>
                                          <p:attrName>style.visibility</p:attrName>
                                        </p:attrNameLst>
                                      </p:cBhvr>
                                      <p:to>
                                        <p:strVal val="visible"/>
                                      </p:to>
                                    </p:set>
                                    <p:animEffect transition="in" filter="wipe(up)">
                                      <p:cBhvr>
                                        <p:cTn id="75" dur="500"/>
                                        <p:tgtEl>
                                          <p:spTgt spid="147"/>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148"/>
                                        </p:tgtEl>
                                        <p:attrNameLst>
                                          <p:attrName>style.visibility</p:attrName>
                                        </p:attrNameLst>
                                      </p:cBhvr>
                                      <p:to>
                                        <p:strVal val="visible"/>
                                      </p:to>
                                    </p:set>
                                    <p:animEffect transition="in" filter="wipe(up)">
                                      <p:cBhvr>
                                        <p:cTn id="79" dur="500"/>
                                        <p:tgtEl>
                                          <p:spTgt spid="148"/>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left)">
                                      <p:cBhvr>
                                        <p:cTn id="83" dur="500"/>
                                        <p:tgtEl>
                                          <p:spTgt spid="65"/>
                                        </p:tgtEl>
                                      </p:cBhvr>
                                    </p:animEffect>
                                  </p:childTnLst>
                                </p:cTn>
                              </p:par>
                            </p:childTnLst>
                          </p:cTn>
                        </p:par>
                        <p:par>
                          <p:cTn id="84" fill="hold">
                            <p:stCondLst>
                              <p:cond delay="9000"/>
                            </p:stCondLst>
                            <p:childTnLst>
                              <p:par>
                                <p:cTn id="85" presetID="53" presetClass="entr" presetSubtype="16" fill="hold" grpId="0" nodeType="afterEffect">
                                  <p:stCondLst>
                                    <p:cond delay="0"/>
                                  </p:stCondLst>
                                  <p:childTnLst>
                                    <p:set>
                                      <p:cBhvr>
                                        <p:cTn id="86" dur="1" fill="hold">
                                          <p:stCondLst>
                                            <p:cond delay="0"/>
                                          </p:stCondLst>
                                        </p:cTn>
                                        <p:tgtEl>
                                          <p:spTgt spid="102"/>
                                        </p:tgtEl>
                                        <p:attrNameLst>
                                          <p:attrName>style.visibility</p:attrName>
                                        </p:attrNameLst>
                                      </p:cBhvr>
                                      <p:to>
                                        <p:strVal val="visible"/>
                                      </p:to>
                                    </p:set>
                                    <p:anim calcmode="lin" valueType="num">
                                      <p:cBhvr>
                                        <p:cTn id="87" dur="500" fill="hold"/>
                                        <p:tgtEl>
                                          <p:spTgt spid="102"/>
                                        </p:tgtEl>
                                        <p:attrNameLst>
                                          <p:attrName>ppt_w</p:attrName>
                                        </p:attrNameLst>
                                      </p:cBhvr>
                                      <p:tavLst>
                                        <p:tav tm="0">
                                          <p:val>
                                            <p:fltVal val="0"/>
                                          </p:val>
                                        </p:tav>
                                        <p:tav tm="100000">
                                          <p:val>
                                            <p:strVal val="#ppt_w"/>
                                          </p:val>
                                        </p:tav>
                                      </p:tavLst>
                                    </p:anim>
                                    <p:anim calcmode="lin" valueType="num">
                                      <p:cBhvr>
                                        <p:cTn id="88" dur="500" fill="hold"/>
                                        <p:tgtEl>
                                          <p:spTgt spid="102"/>
                                        </p:tgtEl>
                                        <p:attrNameLst>
                                          <p:attrName>ppt_h</p:attrName>
                                        </p:attrNameLst>
                                      </p:cBhvr>
                                      <p:tavLst>
                                        <p:tav tm="0">
                                          <p:val>
                                            <p:fltVal val="0"/>
                                          </p:val>
                                        </p:tav>
                                        <p:tav tm="100000">
                                          <p:val>
                                            <p:strVal val="#ppt_h"/>
                                          </p:val>
                                        </p:tav>
                                      </p:tavLst>
                                    </p:anim>
                                    <p:animEffect transition="in" filter="fade">
                                      <p:cBhvr>
                                        <p:cTn id="89" dur="500"/>
                                        <p:tgtEl>
                                          <p:spTgt spid="102"/>
                                        </p:tgtEl>
                                      </p:cBhvr>
                                    </p:animEffect>
                                  </p:childTnLst>
                                </p:cTn>
                              </p:par>
                            </p:childTnLst>
                          </p:cTn>
                        </p:par>
                        <p:par>
                          <p:cTn id="90" fill="hold">
                            <p:stCondLst>
                              <p:cond delay="9500"/>
                            </p:stCondLst>
                            <p:childTnLst>
                              <p:par>
                                <p:cTn id="91" presetID="22" presetClass="entr" presetSubtype="1" fill="hold" grpId="0" nodeType="afterEffect">
                                  <p:stCondLst>
                                    <p:cond delay="0"/>
                                  </p:stCondLst>
                                  <p:childTnLst>
                                    <p:set>
                                      <p:cBhvr>
                                        <p:cTn id="92" dur="1" fill="hold">
                                          <p:stCondLst>
                                            <p:cond delay="0"/>
                                          </p:stCondLst>
                                        </p:cTn>
                                        <p:tgtEl>
                                          <p:spTgt spid="150"/>
                                        </p:tgtEl>
                                        <p:attrNameLst>
                                          <p:attrName>style.visibility</p:attrName>
                                        </p:attrNameLst>
                                      </p:cBhvr>
                                      <p:to>
                                        <p:strVal val="visible"/>
                                      </p:to>
                                    </p:set>
                                    <p:animEffect transition="in" filter="wipe(up)">
                                      <p:cBhvr>
                                        <p:cTn id="93" dur="500"/>
                                        <p:tgtEl>
                                          <p:spTgt spid="150"/>
                                        </p:tgtEl>
                                      </p:cBhvr>
                                    </p:animEffect>
                                  </p:childTnLst>
                                </p:cTn>
                              </p:par>
                            </p:childTnLst>
                          </p:cTn>
                        </p:par>
                        <p:par>
                          <p:cTn id="94" fill="hold">
                            <p:stCondLst>
                              <p:cond delay="10000"/>
                            </p:stCondLst>
                            <p:childTnLst>
                              <p:par>
                                <p:cTn id="95" presetID="22" presetClass="entr" presetSubtype="1" fill="hold" grpId="0" nodeType="afterEffect">
                                  <p:stCondLst>
                                    <p:cond delay="0"/>
                                  </p:stCondLst>
                                  <p:childTnLst>
                                    <p:set>
                                      <p:cBhvr>
                                        <p:cTn id="96" dur="1" fill="hold">
                                          <p:stCondLst>
                                            <p:cond delay="0"/>
                                          </p:stCondLst>
                                        </p:cTn>
                                        <p:tgtEl>
                                          <p:spTgt spid="151"/>
                                        </p:tgtEl>
                                        <p:attrNameLst>
                                          <p:attrName>style.visibility</p:attrName>
                                        </p:attrNameLst>
                                      </p:cBhvr>
                                      <p:to>
                                        <p:strVal val="visible"/>
                                      </p:to>
                                    </p:set>
                                    <p:animEffect transition="in" filter="wipe(up)">
                                      <p:cBhvr>
                                        <p:cTn id="97" dur="500"/>
                                        <p:tgtEl>
                                          <p:spTgt spid="151"/>
                                        </p:tgtEl>
                                      </p:cBhvr>
                                    </p:animEffect>
                                  </p:childTnLst>
                                </p:cTn>
                              </p:par>
                            </p:childTnLst>
                          </p:cTn>
                        </p:par>
                        <p:par>
                          <p:cTn id="98" fill="hold">
                            <p:stCondLst>
                              <p:cond delay="10500"/>
                            </p:stCondLst>
                            <p:childTnLst>
                              <p:par>
                                <p:cTn id="99" presetID="22" presetClass="entr" presetSubtype="8" fill="hold" grpId="0" nodeType="afterEffect">
                                  <p:stCondLst>
                                    <p:cond delay="0"/>
                                  </p:stCondLst>
                                  <p:childTnLst>
                                    <p:set>
                                      <p:cBhvr>
                                        <p:cTn id="100" dur="1" fill="hold">
                                          <p:stCondLst>
                                            <p:cond delay="0"/>
                                          </p:stCondLst>
                                        </p:cTn>
                                        <p:tgtEl>
                                          <p:spTgt spid="66"/>
                                        </p:tgtEl>
                                        <p:attrNameLst>
                                          <p:attrName>style.visibility</p:attrName>
                                        </p:attrNameLst>
                                      </p:cBhvr>
                                      <p:to>
                                        <p:strVal val="visible"/>
                                      </p:to>
                                    </p:set>
                                    <p:animEffect transition="in" filter="wipe(left)">
                                      <p:cBhvr>
                                        <p:cTn id="101" dur="500"/>
                                        <p:tgtEl>
                                          <p:spTgt spid="66"/>
                                        </p:tgtEl>
                                      </p:cBhvr>
                                    </p:animEffect>
                                  </p:childTnLst>
                                </p:cTn>
                              </p:par>
                            </p:childTnLst>
                          </p:cTn>
                        </p:par>
                        <p:par>
                          <p:cTn id="102" fill="hold">
                            <p:stCondLst>
                              <p:cond delay="11000"/>
                            </p:stCondLst>
                            <p:childTnLst>
                              <p:par>
                                <p:cTn id="103" presetID="53" presetClass="entr" presetSubtype="16" fill="hold" grpId="0" nodeType="afterEffect">
                                  <p:stCondLst>
                                    <p:cond delay="0"/>
                                  </p:stCondLst>
                                  <p:childTnLst>
                                    <p:set>
                                      <p:cBhvr>
                                        <p:cTn id="104" dur="1" fill="hold">
                                          <p:stCondLst>
                                            <p:cond delay="0"/>
                                          </p:stCondLst>
                                        </p:cTn>
                                        <p:tgtEl>
                                          <p:spTgt spid="101"/>
                                        </p:tgtEl>
                                        <p:attrNameLst>
                                          <p:attrName>style.visibility</p:attrName>
                                        </p:attrNameLst>
                                      </p:cBhvr>
                                      <p:to>
                                        <p:strVal val="visible"/>
                                      </p:to>
                                    </p:set>
                                    <p:anim calcmode="lin" valueType="num">
                                      <p:cBhvr>
                                        <p:cTn id="105" dur="500" fill="hold"/>
                                        <p:tgtEl>
                                          <p:spTgt spid="101"/>
                                        </p:tgtEl>
                                        <p:attrNameLst>
                                          <p:attrName>ppt_w</p:attrName>
                                        </p:attrNameLst>
                                      </p:cBhvr>
                                      <p:tavLst>
                                        <p:tav tm="0">
                                          <p:val>
                                            <p:fltVal val="0"/>
                                          </p:val>
                                        </p:tav>
                                        <p:tav tm="100000">
                                          <p:val>
                                            <p:strVal val="#ppt_w"/>
                                          </p:val>
                                        </p:tav>
                                      </p:tavLst>
                                    </p:anim>
                                    <p:anim calcmode="lin" valueType="num">
                                      <p:cBhvr>
                                        <p:cTn id="106" dur="500" fill="hold"/>
                                        <p:tgtEl>
                                          <p:spTgt spid="101"/>
                                        </p:tgtEl>
                                        <p:attrNameLst>
                                          <p:attrName>ppt_h</p:attrName>
                                        </p:attrNameLst>
                                      </p:cBhvr>
                                      <p:tavLst>
                                        <p:tav tm="0">
                                          <p:val>
                                            <p:fltVal val="0"/>
                                          </p:val>
                                        </p:tav>
                                        <p:tav tm="100000">
                                          <p:val>
                                            <p:strVal val="#ppt_h"/>
                                          </p:val>
                                        </p:tav>
                                      </p:tavLst>
                                    </p:anim>
                                    <p:animEffect transition="in" filter="fade">
                                      <p:cBhvr>
                                        <p:cTn id="107" dur="500"/>
                                        <p:tgtEl>
                                          <p:spTgt spid="101"/>
                                        </p:tgtEl>
                                      </p:cBhvr>
                                    </p:animEffect>
                                  </p:childTnLst>
                                </p:cTn>
                              </p:par>
                            </p:childTnLst>
                          </p:cTn>
                        </p:par>
                        <p:par>
                          <p:cTn id="108" fill="hold">
                            <p:stCondLst>
                              <p:cond delay="11500"/>
                            </p:stCondLst>
                            <p:childTnLst>
                              <p:par>
                                <p:cTn id="109" presetID="22" presetClass="entr" presetSubtype="1" fill="hold" grpId="0" nodeType="afterEffect">
                                  <p:stCondLst>
                                    <p:cond delay="0"/>
                                  </p:stCondLst>
                                  <p:childTnLst>
                                    <p:set>
                                      <p:cBhvr>
                                        <p:cTn id="110" dur="1" fill="hold">
                                          <p:stCondLst>
                                            <p:cond delay="0"/>
                                          </p:stCondLst>
                                        </p:cTn>
                                        <p:tgtEl>
                                          <p:spTgt spid="153"/>
                                        </p:tgtEl>
                                        <p:attrNameLst>
                                          <p:attrName>style.visibility</p:attrName>
                                        </p:attrNameLst>
                                      </p:cBhvr>
                                      <p:to>
                                        <p:strVal val="visible"/>
                                      </p:to>
                                    </p:set>
                                    <p:animEffect transition="in" filter="wipe(up)">
                                      <p:cBhvr>
                                        <p:cTn id="111" dur="500"/>
                                        <p:tgtEl>
                                          <p:spTgt spid="153"/>
                                        </p:tgtEl>
                                      </p:cBhvr>
                                    </p:animEffect>
                                  </p:childTnLst>
                                </p:cTn>
                              </p:par>
                            </p:childTnLst>
                          </p:cTn>
                        </p:par>
                        <p:par>
                          <p:cTn id="112" fill="hold">
                            <p:stCondLst>
                              <p:cond delay="12000"/>
                            </p:stCondLst>
                            <p:childTnLst>
                              <p:par>
                                <p:cTn id="113" presetID="22" presetClass="entr" presetSubtype="1" fill="hold" grpId="0" nodeType="afterEffect">
                                  <p:stCondLst>
                                    <p:cond delay="0"/>
                                  </p:stCondLst>
                                  <p:childTnLst>
                                    <p:set>
                                      <p:cBhvr>
                                        <p:cTn id="114" dur="1" fill="hold">
                                          <p:stCondLst>
                                            <p:cond delay="0"/>
                                          </p:stCondLst>
                                        </p:cTn>
                                        <p:tgtEl>
                                          <p:spTgt spid="154"/>
                                        </p:tgtEl>
                                        <p:attrNameLst>
                                          <p:attrName>style.visibility</p:attrName>
                                        </p:attrNameLst>
                                      </p:cBhvr>
                                      <p:to>
                                        <p:strVal val="visible"/>
                                      </p:to>
                                    </p:set>
                                    <p:animEffect transition="in" filter="wipe(up)">
                                      <p:cBhvr>
                                        <p:cTn id="115"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101" grpId="0" animBg="1"/>
      <p:bldP spid="102" grpId="0" animBg="1"/>
      <p:bldP spid="138" grpId="0"/>
      <p:bldP spid="139" grpId="0"/>
      <p:bldP spid="141" grpId="0"/>
      <p:bldP spid="142" grpId="0"/>
      <p:bldP spid="144" grpId="0"/>
      <p:bldP spid="145" grpId="0"/>
      <p:bldP spid="147" grpId="0"/>
      <p:bldP spid="148" grpId="0"/>
      <p:bldP spid="150" grpId="0"/>
      <p:bldP spid="151" grpId="0"/>
      <p:bldP spid="153" grpId="0"/>
      <p:bldP spid="1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4980283D-8F01-4D3D-B84E-47F0213047C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50800"/>
            <a:ext cx="4038600" cy="6940832"/>
          </a:xfrm>
          <a:prstGeom prst="rect">
            <a:avLst/>
          </a:prstGeom>
        </p:spPr>
      </p:pic>
      <p:pic>
        <p:nvPicPr>
          <p:cNvPr id="5" name="图形 4">
            <a:extLst>
              <a:ext uri="{FF2B5EF4-FFF2-40B4-BE49-F238E27FC236}">
                <a16:creationId xmlns:a16="http://schemas.microsoft.com/office/drawing/2014/main" xmlns="" id="{3141C546-1449-4432-8623-2A687AD502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50800"/>
            <a:ext cx="4038600" cy="6940832"/>
          </a:xfrm>
          <a:prstGeom prst="rect">
            <a:avLst/>
          </a:prstGeom>
        </p:spPr>
      </p:pic>
      <p:grpSp>
        <p:nvGrpSpPr>
          <p:cNvPr id="8" name="组合 7">
            <a:extLst>
              <a:ext uri="{FF2B5EF4-FFF2-40B4-BE49-F238E27FC236}">
                <a16:creationId xmlns:a16="http://schemas.microsoft.com/office/drawing/2014/main" xmlns="" id="{C7C2621A-524B-4491-8FCF-853EAD7CD10D}"/>
              </a:ext>
            </a:extLst>
          </p:cNvPr>
          <p:cNvGrpSpPr/>
          <p:nvPr/>
        </p:nvGrpSpPr>
        <p:grpSpPr>
          <a:xfrm>
            <a:off x="4914900" y="1701800"/>
            <a:ext cx="2362200" cy="2362200"/>
            <a:chOff x="4914900" y="2247900"/>
            <a:chExt cx="2362200" cy="2362200"/>
          </a:xfrm>
        </p:grpSpPr>
        <p:sp>
          <p:nvSpPr>
            <p:cNvPr id="6" name="椭圆 5">
              <a:extLst>
                <a:ext uri="{FF2B5EF4-FFF2-40B4-BE49-F238E27FC236}">
                  <a16:creationId xmlns:a16="http://schemas.microsoft.com/office/drawing/2014/main" xmlns="" id="{BF611C1D-2078-4BA6-A67B-9BBA2E4608B8}"/>
                </a:ext>
              </a:extLst>
            </p:cNvPr>
            <p:cNvSpPr/>
            <p:nvPr/>
          </p:nvSpPr>
          <p:spPr>
            <a:xfrm>
              <a:off x="4914900" y="2247900"/>
              <a:ext cx="2362200" cy="2362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4092CBCE-3DD6-4A87-92DF-F7D93DF7B95D}"/>
                </a:ext>
              </a:extLst>
            </p:cNvPr>
            <p:cNvSpPr txBox="1"/>
            <p:nvPr/>
          </p:nvSpPr>
          <p:spPr>
            <a:xfrm>
              <a:off x="5312297" y="2634786"/>
              <a:ext cx="1627369" cy="1569660"/>
            </a:xfrm>
            <a:prstGeom prst="rect">
              <a:avLst/>
            </a:prstGeom>
            <a:noFill/>
          </p:spPr>
          <p:txBody>
            <a:bodyPr wrap="non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02</a:t>
              </a:r>
              <a:endParaRPr lang="zh-CN" altLang="en-US" sz="9600" dirty="0">
                <a:solidFill>
                  <a:schemeClr val="bg1"/>
                </a:solidFill>
                <a:latin typeface="微软雅黑" panose="020B0503020204020204" pitchFamily="34" charset="-122"/>
                <a:ea typeface="微软雅黑" panose="020B0503020204020204" pitchFamily="34" charset="-122"/>
              </a:endParaRPr>
            </a:p>
          </p:txBody>
        </p:sp>
      </p:grpSp>
      <p:sp>
        <p:nvSpPr>
          <p:cNvPr id="9" name="矩形 15">
            <a:extLst>
              <a:ext uri="{FF2B5EF4-FFF2-40B4-BE49-F238E27FC236}">
                <a16:creationId xmlns:a16="http://schemas.microsoft.com/office/drawing/2014/main" xmlns="" id="{4F05463D-01F1-4982-84A5-EFC093DF1651}"/>
              </a:ext>
            </a:extLst>
          </p:cNvPr>
          <p:cNvSpPr>
            <a:spLocks noChangeArrowheads="1"/>
          </p:cNvSpPr>
          <p:nvPr/>
        </p:nvSpPr>
        <p:spPr bwMode="auto">
          <a:xfrm>
            <a:off x="5185229" y="4215119"/>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chemeClr val="bg2">
                    <a:lumMod val="25000"/>
                  </a:schemeClr>
                </a:solidFill>
                <a:latin typeface="微软雅黑" pitchFamily="34" charset="-122"/>
                <a:ea typeface="微软雅黑" pitchFamily="34" charset="-122"/>
              </a:rPr>
              <a:t>融资计划构思</a:t>
            </a:r>
            <a:endParaRPr lang="zh-CN" altLang="zh-CN" sz="2400" dirty="0">
              <a:solidFill>
                <a:schemeClr val="bg2">
                  <a:lumMod val="25000"/>
                </a:schemeClr>
              </a:solidFill>
              <a:latin typeface="微软雅黑" pitchFamily="34" charset="-122"/>
              <a:ea typeface="微软雅黑" pitchFamily="34" charset="-122"/>
            </a:endParaRPr>
          </a:p>
        </p:txBody>
      </p:sp>
      <p:sp>
        <p:nvSpPr>
          <p:cNvPr id="10" name="矩形 18">
            <a:extLst>
              <a:ext uri="{FF2B5EF4-FFF2-40B4-BE49-F238E27FC236}">
                <a16:creationId xmlns:a16="http://schemas.microsoft.com/office/drawing/2014/main" xmlns="" id="{44E36475-0752-4BAC-AA18-52B5153CD79E}"/>
              </a:ext>
            </a:extLst>
          </p:cNvPr>
          <p:cNvSpPr>
            <a:spLocks noChangeArrowheads="1"/>
          </p:cNvSpPr>
          <p:nvPr/>
        </p:nvSpPr>
        <p:spPr bwMode="auto">
          <a:xfrm>
            <a:off x="3904654" y="4731324"/>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4241484949"/>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形 60">
            <a:extLst>
              <a:ext uri="{FF2B5EF4-FFF2-40B4-BE49-F238E27FC236}">
                <a16:creationId xmlns:a16="http://schemas.microsoft.com/office/drawing/2014/main" xmlns="" id="{DE1DA164-DECA-4779-AD5C-9C5A604C2B04}"/>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223425" y="0"/>
            <a:ext cx="4038600" cy="6940832"/>
          </a:xfrm>
          <a:prstGeom prst="rect">
            <a:avLst/>
          </a:prstGeom>
        </p:spPr>
      </p:pic>
      <p:pic>
        <p:nvPicPr>
          <p:cNvPr id="60" name="图形 59">
            <a:extLst>
              <a:ext uri="{FF2B5EF4-FFF2-40B4-BE49-F238E27FC236}">
                <a16:creationId xmlns:a16="http://schemas.microsoft.com/office/drawing/2014/main" xmlns="" id="{018C8CDA-9942-4193-A78D-A4976E3578FF}"/>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338138" y="-82832"/>
            <a:ext cx="4038600" cy="6940832"/>
          </a:xfrm>
          <a:prstGeom prst="rect">
            <a:avLst/>
          </a:prstGeom>
        </p:spPr>
      </p:pic>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Shape 471"/>
          <p:cNvSpPr/>
          <p:nvPr/>
        </p:nvSpPr>
        <p:spPr>
          <a:xfrm flipH="1">
            <a:off x="3460750" y="0"/>
            <a:ext cx="1" cy="2015731"/>
          </a:xfrm>
          <a:prstGeom prst="line">
            <a:avLst/>
          </a:prstGeom>
          <a:ln w="63500">
            <a:solidFill>
              <a:schemeClr val="bg1"/>
            </a:solidFill>
            <a:miter lim="400000"/>
          </a:ln>
        </p:spPr>
        <p:txBody>
          <a:bodyPr lIns="0" tIns="0" rIns="0" bIns="0" anchor="ctr"/>
          <a:lstStyle/>
          <a:p>
            <a:pPr defTabSz="228600">
              <a:defRPr sz="1200">
                <a:latin typeface="Helvetica"/>
                <a:ea typeface="Helvetica"/>
                <a:cs typeface="Helvetica"/>
                <a:sym typeface="Helvetica"/>
              </a:defRPr>
            </a:pPr>
            <a:endParaRPr sz="600" kern="0">
              <a:solidFill>
                <a:schemeClr val="bg1"/>
              </a:solidFill>
              <a:latin typeface="Helvetica"/>
              <a:cs typeface="Helvetica"/>
              <a:sym typeface="Helvetica"/>
            </a:endParaRPr>
          </a:p>
        </p:txBody>
      </p:sp>
      <p:sp>
        <p:nvSpPr>
          <p:cNvPr id="31" name="Shape 470"/>
          <p:cNvSpPr/>
          <p:nvPr/>
        </p:nvSpPr>
        <p:spPr>
          <a:xfrm>
            <a:off x="8547100" y="3676650"/>
            <a:ext cx="0" cy="3251376"/>
          </a:xfrm>
          <a:prstGeom prst="line">
            <a:avLst/>
          </a:prstGeom>
          <a:ln w="63500">
            <a:solidFill>
              <a:srgbClr val="E54C27"/>
            </a:solidFill>
            <a:miter lim="400000"/>
          </a:ln>
        </p:spPr>
        <p:txBody>
          <a:bodyPr lIns="0" tIns="0" rIns="0" bIns="0" anchor="ctr"/>
          <a:lstStyle/>
          <a:p>
            <a:pPr marL="0" marR="0" lvl="0" indent="0" defTabSz="228600" eaLnBrk="1" fontAlgn="auto" latinLnBrk="0" hangingPunct="1">
              <a:lnSpc>
                <a:spcPct val="100000"/>
              </a:lnSpc>
              <a:spcBef>
                <a:spcPts val="0"/>
              </a:spcBef>
              <a:spcAft>
                <a:spcPts val="0"/>
              </a:spcAft>
              <a:buClrTx/>
              <a:buSzTx/>
              <a:buFontTx/>
              <a:buNone/>
              <a:tabLst/>
              <a:defRPr sz="1200">
                <a:latin typeface="Helvetica"/>
                <a:ea typeface="Helvetica"/>
                <a:cs typeface="Helvetica"/>
                <a:sym typeface="Helvetica"/>
              </a:defRPr>
            </a:pPr>
            <a:endParaRPr kumimoji="0" sz="600" b="0" i="0" u="none" strike="noStrike" kern="0" cap="none" spc="0" normalizeH="0" baseline="0" noProof="0">
              <a:ln>
                <a:noFill/>
              </a:ln>
              <a:solidFill>
                <a:schemeClr val="bg1"/>
              </a:solidFill>
              <a:effectLst/>
              <a:uLnTx/>
              <a:uFillTx/>
              <a:latin typeface="Agency FB" panose="020B0503020202020204" pitchFamily="34" charset="0"/>
              <a:ea typeface="Helvetica"/>
              <a:cs typeface="Helvetica"/>
              <a:sym typeface="Helvetica"/>
            </a:endParaRPr>
          </a:p>
        </p:txBody>
      </p:sp>
      <p:sp>
        <p:nvSpPr>
          <p:cNvPr id="32" name="Shape 471"/>
          <p:cNvSpPr/>
          <p:nvPr/>
        </p:nvSpPr>
        <p:spPr>
          <a:xfrm flipH="1">
            <a:off x="3460750" y="0"/>
            <a:ext cx="1" cy="2015731"/>
          </a:xfrm>
          <a:prstGeom prst="line">
            <a:avLst/>
          </a:prstGeom>
          <a:ln w="63500">
            <a:solidFill>
              <a:srgbClr val="E54C27"/>
            </a:solidFill>
            <a:miter lim="400000"/>
          </a:ln>
        </p:spPr>
        <p:txBody>
          <a:bodyPr lIns="0" tIns="0" rIns="0" bIns="0" anchor="ctr"/>
          <a:lstStyle/>
          <a:p>
            <a:pPr marL="0" marR="0" lvl="0" indent="0" defTabSz="228600" eaLnBrk="1" fontAlgn="auto" latinLnBrk="0" hangingPunct="1">
              <a:lnSpc>
                <a:spcPct val="100000"/>
              </a:lnSpc>
              <a:spcBef>
                <a:spcPts val="0"/>
              </a:spcBef>
              <a:spcAft>
                <a:spcPts val="0"/>
              </a:spcAft>
              <a:buClrTx/>
              <a:buSzTx/>
              <a:buFontTx/>
              <a:buNone/>
              <a:tabLst/>
              <a:defRPr sz="1200">
                <a:latin typeface="Helvetica"/>
                <a:ea typeface="Helvetica"/>
                <a:cs typeface="Helvetica"/>
                <a:sym typeface="Helvetica"/>
              </a:defRPr>
            </a:pPr>
            <a:endParaRPr kumimoji="0" sz="600" b="0" i="0" u="none" strike="noStrike" kern="0" cap="none" spc="0" normalizeH="0" baseline="0" noProof="0">
              <a:ln>
                <a:noFill/>
              </a:ln>
              <a:solidFill>
                <a:schemeClr val="bg1"/>
              </a:solidFill>
              <a:effectLst/>
              <a:uLnTx/>
              <a:uFillTx/>
              <a:latin typeface="Agency FB" panose="020B0503020202020204" pitchFamily="34" charset="0"/>
              <a:ea typeface="Helvetica"/>
              <a:cs typeface="Helvetica"/>
              <a:sym typeface="Helvetica"/>
            </a:endParaRPr>
          </a:p>
        </p:txBody>
      </p:sp>
      <p:sp>
        <p:nvSpPr>
          <p:cNvPr id="33" name="Shape 474"/>
          <p:cNvSpPr/>
          <p:nvPr/>
        </p:nvSpPr>
        <p:spPr>
          <a:xfrm>
            <a:off x="3460732" y="2028031"/>
            <a:ext cx="1905001" cy="1035051"/>
          </a:xfrm>
          <a:custGeom>
            <a:avLst/>
            <a:gdLst/>
            <a:ahLst/>
            <a:cxnLst>
              <a:cxn ang="0">
                <a:pos x="wd2" y="hd2"/>
              </a:cxn>
              <a:cxn ang="5400000">
                <a:pos x="wd2" y="hd2"/>
              </a:cxn>
              <a:cxn ang="10800000">
                <a:pos x="wd2" y="hd2"/>
              </a:cxn>
              <a:cxn ang="16200000">
                <a:pos x="wd2" y="hd2"/>
              </a:cxn>
            </a:cxnLst>
            <a:rect l="0" t="0" r="r" b="b"/>
            <a:pathLst>
              <a:path w="21600" h="21501" extrusionOk="0">
                <a:moveTo>
                  <a:pt x="0" y="0"/>
                </a:moveTo>
                <a:lnTo>
                  <a:pt x="0" y="12988"/>
                </a:lnTo>
                <a:cubicBezTo>
                  <a:pt x="0" y="12988"/>
                  <a:pt x="58" y="21245"/>
                  <a:pt x="4452" y="21423"/>
                </a:cubicBezTo>
                <a:cubicBezTo>
                  <a:pt x="8845" y="21600"/>
                  <a:pt x="21600" y="21423"/>
                  <a:pt x="21600" y="21423"/>
                </a:cubicBezTo>
              </a:path>
            </a:pathLst>
          </a:custGeom>
          <a:ln w="63500">
            <a:solidFill>
              <a:srgbClr val="E54C27"/>
            </a:solidFill>
            <a:miter lim="400000"/>
          </a:ln>
        </p:spPr>
        <p:txBody>
          <a:bodyPr lIns="0" tIns="0" rIns="0" bIns="0"/>
          <a:lstStyle/>
          <a:p>
            <a:pPr marL="0" marR="0" lvl="0" indent="0" defTabSz="412750" eaLnBrk="1" fontAlgn="auto" latinLnBrk="0" hangingPunct="1">
              <a:lnSpc>
                <a:spcPct val="100000"/>
              </a:lnSpc>
              <a:spcBef>
                <a:spcPts val="0"/>
              </a:spcBef>
              <a:spcAft>
                <a:spcPts val="0"/>
              </a:spcAft>
              <a:buClrTx/>
              <a:buSzTx/>
              <a:buFontTx/>
              <a:buNone/>
              <a:tabLst/>
              <a:defRPr sz="2400">
                <a:solidFill>
                  <a:srgbClr val="FFFFFF"/>
                </a:solidFill>
                <a:latin typeface="Open Sans"/>
                <a:ea typeface="Open Sans"/>
                <a:cs typeface="Open Sans"/>
                <a:sym typeface="Open Sans"/>
              </a:defRPr>
            </a:pPr>
            <a:endParaRPr kumimoji="0" sz="1200" b="0" i="0" u="none" strike="noStrike" kern="0" cap="none" spc="0" normalizeH="0" baseline="0" noProof="0">
              <a:ln>
                <a:noFill/>
              </a:ln>
              <a:solidFill>
                <a:schemeClr val="bg1"/>
              </a:solidFill>
              <a:effectLst/>
              <a:uLnTx/>
              <a:uFillTx/>
              <a:latin typeface="Agency FB" panose="020B0503020202020204" pitchFamily="34" charset="0"/>
              <a:ea typeface="Open Sans"/>
              <a:cs typeface="Open Sans"/>
              <a:sym typeface="Open Sans"/>
            </a:endParaRPr>
          </a:p>
        </p:txBody>
      </p:sp>
      <p:sp>
        <p:nvSpPr>
          <p:cNvPr id="36" name="Shape 477"/>
          <p:cNvSpPr/>
          <p:nvPr/>
        </p:nvSpPr>
        <p:spPr>
          <a:xfrm rot="10800000">
            <a:off x="5321123" y="3051176"/>
            <a:ext cx="3225977" cy="1035051"/>
          </a:xfrm>
          <a:custGeom>
            <a:avLst/>
            <a:gdLst/>
            <a:ahLst/>
            <a:cxnLst>
              <a:cxn ang="0">
                <a:pos x="wd2" y="hd2"/>
              </a:cxn>
              <a:cxn ang="5400000">
                <a:pos x="wd2" y="hd2"/>
              </a:cxn>
              <a:cxn ang="10800000">
                <a:pos x="wd2" y="hd2"/>
              </a:cxn>
              <a:cxn ang="16200000">
                <a:pos x="wd2" y="hd2"/>
              </a:cxn>
            </a:cxnLst>
            <a:rect l="0" t="0" r="r" b="b"/>
            <a:pathLst>
              <a:path w="21600" h="21501" extrusionOk="0">
                <a:moveTo>
                  <a:pt x="0" y="0"/>
                </a:moveTo>
                <a:lnTo>
                  <a:pt x="0" y="12988"/>
                </a:lnTo>
                <a:cubicBezTo>
                  <a:pt x="0" y="12988"/>
                  <a:pt x="34" y="21245"/>
                  <a:pt x="2629" y="21423"/>
                </a:cubicBezTo>
                <a:cubicBezTo>
                  <a:pt x="5223" y="21600"/>
                  <a:pt x="21600" y="21423"/>
                  <a:pt x="21600" y="21423"/>
                </a:cubicBezTo>
              </a:path>
            </a:pathLst>
          </a:custGeom>
          <a:ln w="63500">
            <a:solidFill>
              <a:srgbClr val="E54C27"/>
            </a:solidFill>
            <a:miter lim="400000"/>
          </a:ln>
        </p:spPr>
        <p:txBody>
          <a:bodyPr lIns="0" tIns="0" rIns="0" bIns="0"/>
          <a:lstStyle/>
          <a:p>
            <a:pPr marL="0" marR="0" lvl="0" indent="0" defTabSz="412750" eaLnBrk="1" fontAlgn="auto" latinLnBrk="0" hangingPunct="1">
              <a:lnSpc>
                <a:spcPct val="100000"/>
              </a:lnSpc>
              <a:spcBef>
                <a:spcPts val="0"/>
              </a:spcBef>
              <a:spcAft>
                <a:spcPts val="0"/>
              </a:spcAft>
              <a:buClrTx/>
              <a:buSzTx/>
              <a:buFontTx/>
              <a:buNone/>
              <a:tabLst/>
              <a:defRPr sz="2400">
                <a:solidFill>
                  <a:srgbClr val="FFFFFF"/>
                </a:solidFill>
                <a:latin typeface="Open Sans"/>
                <a:ea typeface="Open Sans"/>
                <a:cs typeface="Open Sans"/>
                <a:sym typeface="Open Sans"/>
              </a:defRPr>
            </a:pPr>
            <a:endParaRPr kumimoji="0" sz="1200" b="0" i="0" u="none" strike="noStrike" kern="0" cap="none" spc="0" normalizeH="0" baseline="0" noProof="0">
              <a:ln>
                <a:noFill/>
              </a:ln>
              <a:solidFill>
                <a:schemeClr val="bg1"/>
              </a:solidFill>
              <a:effectLst/>
              <a:uLnTx/>
              <a:uFillTx/>
              <a:latin typeface="Agency FB" panose="020B0503020202020204" pitchFamily="34" charset="0"/>
              <a:ea typeface="Open Sans"/>
              <a:cs typeface="Open Sans"/>
              <a:sym typeface="Open Sans"/>
            </a:endParaRPr>
          </a:p>
        </p:txBody>
      </p:sp>
      <p:sp>
        <p:nvSpPr>
          <p:cNvPr id="44" name="Shape 485"/>
          <p:cNvSpPr/>
          <p:nvPr/>
        </p:nvSpPr>
        <p:spPr>
          <a:xfrm>
            <a:off x="4121150" y="1439342"/>
            <a:ext cx="1333500" cy="436017"/>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500" b="1">
                <a:solidFill>
                  <a:srgbClr val="FFFFFF"/>
                </a:solidFill>
                <a:latin typeface="Open Sans"/>
                <a:ea typeface="Open Sans"/>
                <a:cs typeface="Open Sans"/>
                <a:sym typeface="Open Sans"/>
              </a:defRPr>
            </a:lvl1pPr>
          </a:lstStyle>
          <a:p>
            <a:pPr marL="0" marR="0" lvl="0" indent="0" algn="l" defTabSz="412750" eaLnBrk="1" fontAlgn="auto" latinLnBrk="0" hangingPunct="1">
              <a:lnSpc>
                <a:spcPct val="100000"/>
              </a:lnSpc>
              <a:spcBef>
                <a:spcPts val="0"/>
              </a:spcBef>
              <a:spcAft>
                <a:spcPts val="0"/>
              </a:spcAft>
              <a:buClrTx/>
              <a:buSzTx/>
              <a:buFontTx/>
              <a:buNone/>
              <a:tabLst/>
              <a:defRPr sz="1800" b="0">
                <a:solidFill>
                  <a:srgbClr val="000000"/>
                </a:solidFill>
              </a:defRPr>
            </a:pPr>
            <a:r>
              <a:rPr kumimoji="0" sz="1250" i="0" u="none" strike="noStrike" kern="0" cap="none" spc="0" normalizeH="0" baseline="0" noProof="0" dirty="0">
                <a:ln>
                  <a:noFill/>
                </a:ln>
                <a:solidFill>
                  <a:srgbClr val="F79520"/>
                </a:solidFill>
                <a:effectLst/>
                <a:uLnTx/>
                <a:uFillTx/>
                <a:latin typeface="Agency FB" panose="020B0503020202020204" pitchFamily="34" charset="0"/>
                <a:sym typeface="Open Sans"/>
              </a:rPr>
              <a:t>We won our first international </a:t>
            </a:r>
            <a:r>
              <a:rPr kumimoji="0" sz="1250" i="0" u="none" strike="noStrike" kern="0" cap="none" spc="0" normalizeH="0" baseline="0" noProof="0" dirty="0" err="1">
                <a:ln>
                  <a:noFill/>
                </a:ln>
                <a:solidFill>
                  <a:srgbClr val="F79520"/>
                </a:solidFill>
                <a:effectLst/>
                <a:uLnTx/>
                <a:uFillTx/>
                <a:latin typeface="Agency FB" panose="020B0503020202020204" pitchFamily="34" charset="0"/>
                <a:sym typeface="Open Sans"/>
              </a:rPr>
              <a:t>awward</a:t>
            </a:r>
            <a:endParaRPr kumimoji="0" sz="1250" i="0" u="none" strike="noStrike" kern="0" cap="none" spc="0" normalizeH="0" baseline="0" noProof="0" dirty="0">
              <a:ln>
                <a:noFill/>
              </a:ln>
              <a:solidFill>
                <a:srgbClr val="F79520"/>
              </a:solidFill>
              <a:effectLst/>
              <a:uLnTx/>
              <a:uFillTx/>
              <a:latin typeface="Agency FB" panose="020B0503020202020204" pitchFamily="34" charset="0"/>
              <a:sym typeface="Open Sans"/>
            </a:endParaRPr>
          </a:p>
        </p:txBody>
      </p:sp>
      <p:sp>
        <p:nvSpPr>
          <p:cNvPr id="45" name="Shape 486"/>
          <p:cNvSpPr/>
          <p:nvPr/>
        </p:nvSpPr>
        <p:spPr>
          <a:xfrm>
            <a:off x="5626100" y="1209675"/>
            <a:ext cx="3957738" cy="110799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412750">
              <a:lnSpc>
                <a:spcPct val="150000"/>
              </a:lnSpc>
              <a:defRPr sz="1800"/>
            </a:pPr>
            <a:r>
              <a:rPr sz="1200" b="1" kern="0" dirty="0" err="1">
                <a:solidFill>
                  <a:srgbClr val="F79520"/>
                </a:solidFill>
                <a:latin typeface="Agency FB" panose="020B0503020202020204" pitchFamily="34" charset="0"/>
                <a:ea typeface="Open Sans"/>
                <a:cs typeface="Open Sans"/>
                <a:sym typeface="Open Sans"/>
              </a:rPr>
              <a:t>Vestibulum</a:t>
            </a:r>
            <a:r>
              <a:rPr sz="1200" b="1" kern="0" dirty="0">
                <a:solidFill>
                  <a:srgbClr val="F79520"/>
                </a:solidFill>
                <a:latin typeface="Agency FB" panose="020B0503020202020204" pitchFamily="34" charset="0"/>
                <a:ea typeface="Open Sans"/>
                <a:cs typeface="Open Sans"/>
                <a:sym typeface="Open Sans"/>
              </a:rPr>
              <a:t> id ligula porta </a:t>
            </a:r>
            <a:r>
              <a:rPr sz="1200" b="1" kern="0" dirty="0" err="1">
                <a:solidFill>
                  <a:srgbClr val="F79520"/>
                </a:solidFill>
                <a:latin typeface="Agency FB" panose="020B0503020202020204" pitchFamily="34" charset="0"/>
                <a:ea typeface="Open Sans"/>
                <a:cs typeface="Open Sans"/>
                <a:sym typeface="Open Sans"/>
              </a:rPr>
              <a:t>felis</a:t>
            </a:r>
            <a:r>
              <a:rPr sz="1200" b="1" kern="0" dirty="0">
                <a:solidFill>
                  <a:srgbClr val="F79520"/>
                </a:solidFill>
                <a:latin typeface="Agency FB" panose="020B0503020202020204" pitchFamily="34" charset="0"/>
                <a:ea typeface="Open Sans"/>
                <a:cs typeface="Open Sans"/>
                <a:sym typeface="Open Sans"/>
              </a:rPr>
              <a:t> </a:t>
            </a:r>
            <a:r>
              <a:rPr sz="1200" b="1" kern="0" dirty="0" err="1">
                <a:solidFill>
                  <a:srgbClr val="F79520"/>
                </a:solidFill>
                <a:latin typeface="Agency FB" panose="020B0503020202020204" pitchFamily="34" charset="0"/>
                <a:ea typeface="Open Sans"/>
                <a:cs typeface="Open Sans"/>
                <a:sym typeface="Open Sans"/>
              </a:rPr>
              <a:t>euismod</a:t>
            </a:r>
            <a:r>
              <a:rPr sz="1200" b="1" kern="0" dirty="0">
                <a:solidFill>
                  <a:srgbClr val="F79520"/>
                </a:solidFill>
                <a:latin typeface="Agency FB" panose="020B0503020202020204" pitchFamily="34" charset="0"/>
                <a:ea typeface="Open Sans"/>
                <a:cs typeface="Open Sans"/>
                <a:sym typeface="Open Sans"/>
              </a:rPr>
              <a:t> semper. </a:t>
            </a:r>
            <a:r>
              <a:rPr sz="1200" kern="0" dirty="0">
                <a:solidFill>
                  <a:srgbClr val="F79520"/>
                </a:solidFill>
                <a:latin typeface="Agency FB" panose="020B0503020202020204" pitchFamily="34" charset="0"/>
                <a:ea typeface="Open Sans"/>
                <a:cs typeface="Open Sans"/>
                <a:sym typeface="Open Sans"/>
              </a:rPr>
              <a:t>Integer </a:t>
            </a:r>
            <a:r>
              <a:rPr sz="1200" kern="0" dirty="0" err="1">
                <a:solidFill>
                  <a:srgbClr val="F79520"/>
                </a:solidFill>
                <a:latin typeface="Agency FB" panose="020B0503020202020204" pitchFamily="34" charset="0"/>
                <a:ea typeface="Open Sans"/>
                <a:cs typeface="Open Sans"/>
                <a:sym typeface="Open Sans"/>
              </a:rPr>
              <a:t>posuere</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erat</a:t>
            </a:r>
            <a:r>
              <a:rPr sz="1200" kern="0" dirty="0">
                <a:solidFill>
                  <a:srgbClr val="F79520"/>
                </a:solidFill>
                <a:latin typeface="Agency FB" panose="020B0503020202020204" pitchFamily="34" charset="0"/>
                <a:ea typeface="Open Sans"/>
                <a:cs typeface="Open Sans"/>
                <a:sym typeface="Open Sans"/>
              </a:rPr>
              <a:t> a ante </a:t>
            </a:r>
            <a:r>
              <a:rPr sz="1200" kern="0" dirty="0" err="1">
                <a:solidFill>
                  <a:srgbClr val="F79520"/>
                </a:solidFill>
                <a:latin typeface="Agency FB" panose="020B0503020202020204" pitchFamily="34" charset="0"/>
                <a:ea typeface="Open Sans"/>
                <a:cs typeface="Open Sans"/>
                <a:sym typeface="Open Sans"/>
              </a:rPr>
              <a:t>venenatis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dapibus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posuere</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velit</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aliquet</a:t>
            </a:r>
            <a:r>
              <a:rPr sz="1200" kern="0" dirty="0">
                <a:solidFill>
                  <a:srgbClr val="F79520"/>
                </a:solidFill>
                <a:latin typeface="Agency FB" panose="020B0503020202020204" pitchFamily="34" charset="0"/>
                <a:ea typeface="Open Sans"/>
                <a:cs typeface="Open Sans"/>
                <a:sym typeface="Open Sans"/>
              </a:rPr>
              <a:t>. Cras </a:t>
            </a:r>
            <a:r>
              <a:rPr sz="1200" kern="0" dirty="0" err="1">
                <a:solidFill>
                  <a:srgbClr val="F79520"/>
                </a:solidFill>
                <a:latin typeface="Agency FB" panose="020B0503020202020204" pitchFamily="34" charset="0"/>
                <a:ea typeface="Open Sans"/>
                <a:cs typeface="Open Sans"/>
                <a:sym typeface="Open Sans"/>
              </a:rPr>
              <a:t>mattis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consectetur</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purus</a:t>
            </a:r>
            <a:r>
              <a:rPr sz="1200" kern="0" dirty="0">
                <a:solidFill>
                  <a:srgbClr val="F79520"/>
                </a:solidFill>
                <a:latin typeface="Agency FB" panose="020B0503020202020204" pitchFamily="34" charset="0"/>
                <a:ea typeface="Open Sans"/>
                <a:cs typeface="Open Sans"/>
                <a:sym typeface="Open Sans"/>
              </a:rPr>
              <a:t> sit </a:t>
            </a:r>
            <a:r>
              <a:rPr sz="1200" kern="0" dirty="0" err="1">
                <a:solidFill>
                  <a:srgbClr val="F79520"/>
                </a:solidFill>
                <a:latin typeface="Agency FB" panose="020B0503020202020204" pitchFamily="34" charset="0"/>
                <a:ea typeface="Open Sans"/>
                <a:cs typeface="Open Sans"/>
                <a:sym typeface="Open Sans"/>
              </a:rPr>
              <a:t>amet</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fermentum</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Vivamus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sagittis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lacus</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vel</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augue</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laoreet</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rutrum</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faucibus</a:t>
            </a:r>
            <a:r>
              <a:rPr sz="1200" kern="0" dirty="0">
                <a:solidFill>
                  <a:srgbClr val="F79520"/>
                </a:solidFill>
                <a:latin typeface="Agency FB" panose="020B0503020202020204" pitchFamily="34" charset="0"/>
                <a:ea typeface="Open Sans"/>
                <a:cs typeface="Open Sans"/>
                <a:sym typeface="Open Sans"/>
              </a:rPr>
              <a:t> dolor </a:t>
            </a:r>
            <a:r>
              <a:rPr sz="1200" kern="0" dirty="0" err="1">
                <a:solidFill>
                  <a:srgbClr val="F79520"/>
                </a:solidFill>
                <a:latin typeface="Agency FB" panose="020B0503020202020204" pitchFamily="34" charset="0"/>
                <a:ea typeface="Open Sans"/>
                <a:cs typeface="Open Sans"/>
                <a:sym typeface="Open Sans"/>
              </a:rPr>
              <a:t>auctor</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Curabitur</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blandit</a:t>
            </a:r>
            <a:r>
              <a:rPr sz="1200" kern="0" dirty="0">
                <a:solidFill>
                  <a:srgbClr val="F79520"/>
                </a:solidFill>
                <a:latin typeface="Agency FB" panose="020B0503020202020204" pitchFamily="34" charset="0"/>
                <a:ea typeface="Open Sans"/>
                <a:cs typeface="Open Sans"/>
                <a:sym typeface="Open Sans"/>
              </a:rPr>
              <a:t> </a:t>
            </a:r>
          </a:p>
        </p:txBody>
      </p:sp>
      <p:sp>
        <p:nvSpPr>
          <p:cNvPr id="46" name="Shape 487"/>
          <p:cNvSpPr/>
          <p:nvPr/>
        </p:nvSpPr>
        <p:spPr>
          <a:xfrm>
            <a:off x="4465667" y="3497778"/>
            <a:ext cx="428001" cy="3005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60000"/>
              </a:lnSpc>
              <a:defRPr sz="1800"/>
            </a:pPr>
            <a:r>
              <a:rPr sz="1100" kern="0" dirty="0">
                <a:latin typeface="Agency FB" panose="020B0503020202020204" pitchFamily="34" charset="0"/>
                <a:ea typeface="OpenSans-CondensedLight"/>
                <a:cs typeface="OpenSans-CondensedLight"/>
                <a:sym typeface="OpenSans-CondensedLight"/>
              </a:rPr>
              <a:t>JAN</a:t>
            </a:r>
          </a:p>
          <a:p>
            <a:pPr algn="r" defTabSz="412750">
              <a:lnSpc>
                <a:spcPct val="60000"/>
              </a:lnSpc>
              <a:defRPr sz="1800"/>
            </a:pPr>
            <a:r>
              <a:rPr sz="1600" b="1" kern="0" dirty="0">
                <a:latin typeface="Agency FB" panose="020B0503020202020204" pitchFamily="34" charset="0"/>
                <a:ea typeface="OpenSans-CondensedLight"/>
                <a:cs typeface="OpenSans-CondensedLight"/>
                <a:sym typeface="OpenSans-CondensedLight"/>
              </a:rPr>
              <a:t>2009</a:t>
            </a:r>
          </a:p>
        </p:txBody>
      </p:sp>
      <p:sp>
        <p:nvSpPr>
          <p:cNvPr id="47" name="Shape 488"/>
          <p:cNvSpPr/>
          <p:nvPr/>
        </p:nvSpPr>
        <p:spPr>
          <a:xfrm>
            <a:off x="4997450" y="3444970"/>
            <a:ext cx="908050" cy="374461"/>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100">
                <a:solidFill>
                  <a:srgbClr val="42505D"/>
                </a:solidFill>
                <a:latin typeface="Open Sans"/>
                <a:ea typeface="Open Sans"/>
                <a:cs typeface="Open Sans"/>
                <a:sym typeface="Open Sans"/>
              </a:defRPr>
            </a:lvl1pPr>
          </a:lstStyle>
          <a:p>
            <a:pPr marL="0" marR="0" lvl="0" indent="0" algn="l" defTabSz="412750" eaLnBrk="1" fontAlgn="auto" latinLnBrk="0" hangingPunct="1">
              <a:lnSpc>
                <a:spcPct val="100000"/>
              </a:lnSpc>
              <a:spcBef>
                <a:spcPts val="0"/>
              </a:spcBef>
              <a:spcAft>
                <a:spcPts val="0"/>
              </a:spcAft>
              <a:buClrTx/>
              <a:buSzTx/>
              <a:buFontTx/>
              <a:buNone/>
              <a:tabLst/>
              <a:defRPr sz="1800">
                <a:solidFill>
                  <a:srgbClr val="000000"/>
                </a:solidFill>
              </a:defRPr>
            </a:pPr>
            <a:r>
              <a:rPr kumimoji="0" sz="1050" b="0" i="0" u="none" strike="noStrike" kern="0" cap="none" spc="0" normalizeH="0" baseline="0" noProof="0" dirty="0">
                <a:ln>
                  <a:noFill/>
                </a:ln>
                <a:solidFill>
                  <a:srgbClr val="F79520"/>
                </a:solidFill>
                <a:effectLst/>
                <a:uLnTx/>
                <a:uFillTx/>
                <a:latin typeface="Agency FB" panose="020B0503020202020204" pitchFamily="34" charset="0"/>
                <a:sym typeface="Open Sans"/>
              </a:rPr>
              <a:t>Our fist </a:t>
            </a:r>
            <a:r>
              <a:rPr kumimoji="0" sz="1050" b="0" i="0" u="none" strike="noStrike" kern="0" cap="none" spc="0" normalizeH="0" baseline="0" noProof="0" dirty="0" err="1">
                <a:ln>
                  <a:noFill/>
                </a:ln>
                <a:solidFill>
                  <a:srgbClr val="F79520"/>
                </a:solidFill>
                <a:effectLst/>
                <a:uLnTx/>
                <a:uFillTx/>
                <a:latin typeface="Agency FB" panose="020B0503020202020204" pitchFamily="34" charset="0"/>
                <a:sym typeface="Open Sans"/>
              </a:rPr>
              <a:t>brach</a:t>
            </a:r>
            <a:r>
              <a:rPr kumimoji="0" sz="1050" b="0" i="0" u="none" strike="noStrike" kern="0" cap="none" spc="0" normalizeH="0" baseline="0" noProof="0" dirty="0">
                <a:ln>
                  <a:noFill/>
                </a:ln>
                <a:solidFill>
                  <a:srgbClr val="F79520"/>
                </a:solidFill>
                <a:effectLst/>
                <a:uLnTx/>
                <a:uFillTx/>
                <a:latin typeface="Agency FB" panose="020B0503020202020204" pitchFamily="34" charset="0"/>
                <a:sym typeface="Open Sans"/>
              </a:rPr>
              <a:t> in Indonesia</a:t>
            </a:r>
          </a:p>
        </p:txBody>
      </p:sp>
      <p:sp>
        <p:nvSpPr>
          <p:cNvPr id="48" name="Shape 489"/>
          <p:cNvSpPr/>
          <p:nvPr/>
        </p:nvSpPr>
        <p:spPr>
          <a:xfrm>
            <a:off x="6686699" y="3497778"/>
            <a:ext cx="333425" cy="3005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60000"/>
              </a:lnSpc>
              <a:defRPr sz="1800"/>
            </a:pPr>
            <a:r>
              <a:rPr sz="1100" kern="0" dirty="0">
                <a:latin typeface="Agency FB" panose="020B0503020202020204" pitchFamily="34" charset="0"/>
                <a:ea typeface="OpenSans-CondensedLight"/>
                <a:cs typeface="OpenSans-CondensedLight"/>
                <a:sym typeface="OpenSans-CondensedLight"/>
              </a:rPr>
              <a:t>JAN</a:t>
            </a:r>
          </a:p>
          <a:p>
            <a:pPr algn="r" defTabSz="412750">
              <a:lnSpc>
                <a:spcPct val="60000"/>
              </a:lnSpc>
              <a:defRPr sz="1800"/>
            </a:pPr>
            <a:r>
              <a:rPr sz="1600" b="1" kern="0" dirty="0">
                <a:latin typeface="Agency FB" panose="020B0503020202020204" pitchFamily="34" charset="0"/>
                <a:ea typeface="OpenSans-CondensedLight"/>
                <a:cs typeface="OpenSans-CondensedLight"/>
                <a:sym typeface="OpenSans-CondensedLight"/>
              </a:rPr>
              <a:t>2011</a:t>
            </a:r>
          </a:p>
        </p:txBody>
      </p:sp>
      <p:sp>
        <p:nvSpPr>
          <p:cNvPr id="49" name="Shape 490"/>
          <p:cNvSpPr/>
          <p:nvPr/>
        </p:nvSpPr>
        <p:spPr>
          <a:xfrm>
            <a:off x="7124700" y="3444970"/>
            <a:ext cx="908050" cy="374461"/>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defRPr sz="2100">
                <a:solidFill>
                  <a:srgbClr val="42505D"/>
                </a:solidFill>
                <a:latin typeface="Open Sans"/>
                <a:ea typeface="Open Sans"/>
                <a:cs typeface="Open Sans"/>
                <a:sym typeface="Open Sans"/>
              </a:defRPr>
            </a:lvl1pPr>
          </a:lstStyle>
          <a:p>
            <a:pPr marL="0" marR="0" lvl="0" indent="0" algn="l" defTabSz="412750" eaLnBrk="1" fontAlgn="auto" latinLnBrk="0" hangingPunct="1">
              <a:lnSpc>
                <a:spcPct val="100000"/>
              </a:lnSpc>
              <a:spcBef>
                <a:spcPts val="0"/>
              </a:spcBef>
              <a:spcAft>
                <a:spcPts val="0"/>
              </a:spcAft>
              <a:buClrTx/>
              <a:buSzTx/>
              <a:buFontTx/>
              <a:buNone/>
              <a:tabLst/>
              <a:defRPr sz="1800">
                <a:solidFill>
                  <a:srgbClr val="000000"/>
                </a:solidFill>
              </a:defRPr>
            </a:pPr>
            <a:r>
              <a:rPr kumimoji="0" sz="1050" b="0" i="0" u="none" strike="noStrike" kern="0" cap="none" spc="0" normalizeH="0" baseline="0" noProof="0" dirty="0">
                <a:ln>
                  <a:noFill/>
                </a:ln>
                <a:solidFill>
                  <a:srgbClr val="F79520"/>
                </a:solidFill>
                <a:effectLst/>
                <a:uLnTx/>
                <a:uFillTx/>
                <a:latin typeface="Agency FB" panose="020B0503020202020204" pitchFamily="34" charset="0"/>
                <a:sym typeface="Open Sans"/>
              </a:rPr>
              <a:t>Our fist </a:t>
            </a:r>
            <a:r>
              <a:rPr kumimoji="0" sz="1050" b="0" i="0" u="none" strike="noStrike" kern="0" cap="none" spc="0" normalizeH="0" baseline="0" noProof="0" dirty="0" err="1">
                <a:ln>
                  <a:noFill/>
                </a:ln>
                <a:solidFill>
                  <a:srgbClr val="F79520"/>
                </a:solidFill>
                <a:effectLst/>
                <a:uLnTx/>
                <a:uFillTx/>
                <a:latin typeface="Agency FB" panose="020B0503020202020204" pitchFamily="34" charset="0"/>
                <a:sym typeface="Open Sans"/>
              </a:rPr>
              <a:t>brach</a:t>
            </a:r>
            <a:r>
              <a:rPr kumimoji="0" sz="1050" b="0" i="0" u="none" strike="noStrike" kern="0" cap="none" spc="0" normalizeH="0" baseline="0" noProof="0" dirty="0">
                <a:ln>
                  <a:noFill/>
                </a:ln>
                <a:solidFill>
                  <a:srgbClr val="F79520"/>
                </a:solidFill>
                <a:effectLst/>
                <a:uLnTx/>
                <a:uFillTx/>
                <a:latin typeface="Agency FB" panose="020B0503020202020204" pitchFamily="34" charset="0"/>
                <a:sym typeface="Open Sans"/>
              </a:rPr>
              <a:t> in Singapore</a:t>
            </a:r>
          </a:p>
        </p:txBody>
      </p:sp>
      <p:sp>
        <p:nvSpPr>
          <p:cNvPr id="50" name="Shape 491"/>
          <p:cNvSpPr/>
          <p:nvPr/>
        </p:nvSpPr>
        <p:spPr>
          <a:xfrm>
            <a:off x="4341835" y="4664169"/>
            <a:ext cx="476092" cy="37446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60000"/>
              </a:lnSpc>
              <a:defRPr sz="1800"/>
            </a:pPr>
            <a:r>
              <a:rPr sz="1400" kern="0" dirty="0">
                <a:latin typeface="Agency FB" panose="020B0503020202020204" pitchFamily="34" charset="0"/>
                <a:ea typeface="OpenSans-CondensedLight"/>
                <a:cs typeface="OpenSans-CondensedLight"/>
                <a:sym typeface="OpenSans-CondensedLight"/>
              </a:rPr>
              <a:t>MARCH</a:t>
            </a:r>
          </a:p>
          <a:p>
            <a:pPr algn="r" defTabSz="412750">
              <a:lnSpc>
                <a:spcPct val="60000"/>
              </a:lnSpc>
              <a:defRPr sz="1800"/>
            </a:pPr>
            <a:r>
              <a:rPr sz="2100" b="1" kern="0" dirty="0">
                <a:latin typeface="Agency FB" panose="020B0503020202020204" pitchFamily="34" charset="0"/>
                <a:ea typeface="OpenSans-CondensedLight"/>
                <a:cs typeface="OpenSans-CondensedLight"/>
                <a:sym typeface="OpenSans-CondensedLight"/>
              </a:rPr>
              <a:t>2012</a:t>
            </a:r>
          </a:p>
        </p:txBody>
      </p:sp>
      <p:sp>
        <p:nvSpPr>
          <p:cNvPr id="51" name="Shape 492"/>
          <p:cNvSpPr/>
          <p:nvPr/>
        </p:nvSpPr>
        <p:spPr>
          <a:xfrm>
            <a:off x="5057175" y="5137658"/>
            <a:ext cx="2744889" cy="1159292"/>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pPr defTabSz="412750">
              <a:lnSpc>
                <a:spcPct val="150000"/>
              </a:lnSpc>
              <a:defRPr sz="1800"/>
            </a:pPr>
            <a:r>
              <a:rPr sz="1200" b="1" kern="0" dirty="0">
                <a:solidFill>
                  <a:srgbClr val="F79520"/>
                </a:solidFill>
                <a:latin typeface="Agency FB" panose="020B0503020202020204" pitchFamily="34" charset="0"/>
                <a:ea typeface="Open Sans"/>
                <a:cs typeface="Open Sans"/>
                <a:sym typeface="Open Sans"/>
              </a:rPr>
              <a:t>John Doe</a:t>
            </a:r>
            <a:r>
              <a:rPr sz="1200" kern="0" dirty="0">
                <a:solidFill>
                  <a:srgbClr val="F79520"/>
                </a:solidFill>
                <a:latin typeface="Agency FB" panose="020B0503020202020204" pitchFamily="34" charset="0"/>
                <a:ea typeface="Open Sans"/>
                <a:cs typeface="Open Sans"/>
                <a:sym typeface="Open Sans"/>
              </a:rPr>
              <a:t> and </a:t>
            </a:r>
            <a:r>
              <a:rPr sz="1200" b="1" kern="0" dirty="0">
                <a:solidFill>
                  <a:srgbClr val="F79520"/>
                </a:solidFill>
                <a:latin typeface="Agency FB" panose="020B0503020202020204" pitchFamily="34" charset="0"/>
                <a:ea typeface="Open Sans"/>
                <a:cs typeface="Open Sans"/>
                <a:sym typeface="Open Sans"/>
              </a:rPr>
              <a:t>Mick Doe</a:t>
            </a:r>
            <a:r>
              <a:rPr sz="1200" kern="0" dirty="0">
                <a:solidFill>
                  <a:srgbClr val="F79520"/>
                </a:solidFill>
                <a:latin typeface="Agency FB" panose="020B0503020202020204" pitchFamily="34" charset="0"/>
                <a:ea typeface="Open Sans"/>
                <a:cs typeface="Open Sans"/>
                <a:sym typeface="Open Sans"/>
              </a:rPr>
              <a:t> start</a:t>
            </a:r>
          </a:p>
          <a:p>
            <a:pPr defTabSz="412750">
              <a:lnSpc>
                <a:spcPct val="150000"/>
              </a:lnSpc>
              <a:defRPr sz="1800"/>
            </a:pPr>
            <a:r>
              <a:rPr sz="1200" kern="0" dirty="0">
                <a:solidFill>
                  <a:srgbClr val="F79520"/>
                </a:solidFill>
                <a:latin typeface="Agency FB" panose="020B0503020202020204" pitchFamily="34" charset="0"/>
                <a:ea typeface="Open Sans"/>
                <a:cs typeface="Open Sans"/>
                <a:sym typeface="Open Sans"/>
              </a:rPr>
              <a:t>a lorem ipsum company in his Lorem ipsum dolor sit </a:t>
            </a:r>
            <a:r>
              <a:rPr sz="1200" kern="0" dirty="0" err="1">
                <a:solidFill>
                  <a:srgbClr val="F79520"/>
                </a:solidFill>
                <a:latin typeface="Agency FB" panose="020B0503020202020204" pitchFamily="34" charset="0"/>
                <a:ea typeface="Open Sans"/>
                <a:cs typeface="Open Sans"/>
                <a:sym typeface="Open Sans"/>
              </a:rPr>
              <a:t>amet</a:t>
            </a:r>
            <a:r>
              <a:rPr sz="1200" kern="0" dirty="0">
                <a:solidFill>
                  <a:srgbClr val="F79520"/>
                </a:solidFill>
                <a:latin typeface="Agency FB" panose="020B0503020202020204" pitchFamily="34" charset="0"/>
                <a:ea typeface="Open Sans"/>
                <a:cs typeface="Open Sans"/>
                <a:sym typeface="Open Sans"/>
              </a:rPr>
              <a:t>, a lorem ipsum company in his Lorem ipsum dolor sit </a:t>
            </a:r>
            <a:r>
              <a:rPr sz="1200" kern="0" dirty="0" err="1">
                <a:solidFill>
                  <a:srgbClr val="F79520"/>
                </a:solidFill>
                <a:latin typeface="Agency FB" panose="020B0503020202020204" pitchFamily="34" charset="0"/>
                <a:ea typeface="Open Sans"/>
                <a:cs typeface="Open Sans"/>
                <a:sym typeface="Open Sans"/>
              </a:rPr>
              <a:t>amet</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consectetur</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adipiscing</a:t>
            </a:r>
            <a:r>
              <a:rPr sz="1200" kern="0" dirty="0">
                <a:solidFill>
                  <a:srgbClr val="F79520"/>
                </a:solidFill>
                <a:latin typeface="Agency FB" panose="020B0503020202020204" pitchFamily="34" charset="0"/>
                <a:ea typeface="Open Sans"/>
                <a:cs typeface="Open Sans"/>
                <a:sym typeface="Open Sans"/>
              </a:rPr>
              <a:t> </a:t>
            </a:r>
            <a:r>
              <a:rPr sz="1200" kern="0" dirty="0" err="1">
                <a:solidFill>
                  <a:srgbClr val="F79520"/>
                </a:solidFill>
                <a:latin typeface="Agency FB" panose="020B0503020202020204" pitchFamily="34" charset="0"/>
                <a:ea typeface="Open Sans"/>
                <a:cs typeface="Open Sans"/>
                <a:sym typeface="Open Sans"/>
              </a:rPr>
              <a:t>elit</a:t>
            </a:r>
            <a:r>
              <a:rPr sz="1200" kern="0" dirty="0">
                <a:solidFill>
                  <a:srgbClr val="F79520"/>
                </a:solidFill>
                <a:latin typeface="Agency FB" panose="020B0503020202020204" pitchFamily="34" charset="0"/>
                <a:ea typeface="Open Sans"/>
                <a:cs typeface="Open Sans"/>
                <a:sym typeface="Open Sans"/>
              </a:rPr>
              <a:t>.</a:t>
            </a:r>
          </a:p>
        </p:txBody>
      </p:sp>
      <p:sp>
        <p:nvSpPr>
          <p:cNvPr id="52" name="Shape 493"/>
          <p:cNvSpPr/>
          <p:nvPr/>
        </p:nvSpPr>
        <p:spPr>
          <a:xfrm flipH="1">
            <a:off x="5073650" y="5030312"/>
            <a:ext cx="2368576" cy="1"/>
          </a:xfrm>
          <a:prstGeom prst="line">
            <a:avLst/>
          </a:prstGeom>
          <a:ln w="25400">
            <a:solidFill>
              <a:schemeClr val="tx1">
                <a:alpha val="40000"/>
              </a:schemeClr>
            </a:solidFill>
            <a:miter lim="400000"/>
          </a:ln>
        </p:spPr>
        <p:txBody>
          <a:bodyPr lIns="0" tIns="0" rIns="0" bIns="0" anchor="ctr"/>
          <a:lstStyle/>
          <a:p>
            <a:pPr defTabSz="228600">
              <a:defRPr sz="1200">
                <a:latin typeface="Helvetica"/>
                <a:ea typeface="Helvetica"/>
                <a:cs typeface="Helvetica"/>
                <a:sym typeface="Helvetica"/>
              </a:defRPr>
            </a:pPr>
            <a:endParaRPr sz="600" kern="0">
              <a:solidFill>
                <a:schemeClr val="bg1"/>
              </a:solidFill>
              <a:latin typeface="Agency FB" panose="020B0503020202020204" pitchFamily="34" charset="0"/>
              <a:ea typeface="Helvetica"/>
              <a:cs typeface="Helvetica"/>
              <a:sym typeface="Helvetica"/>
            </a:endParaRPr>
          </a:p>
        </p:txBody>
      </p:sp>
      <p:sp>
        <p:nvSpPr>
          <p:cNvPr id="53" name="Shape 494"/>
          <p:cNvSpPr/>
          <p:nvPr/>
        </p:nvSpPr>
        <p:spPr>
          <a:xfrm>
            <a:off x="2257895" y="1177751"/>
            <a:ext cx="541815" cy="85921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150000"/>
              </a:lnSpc>
              <a:defRPr sz="1800"/>
            </a:pPr>
            <a:r>
              <a:rPr sz="1400" kern="0" dirty="0">
                <a:latin typeface="Agency FB" panose="020B0503020202020204" pitchFamily="34" charset="0"/>
                <a:ea typeface="OpenSans-CondensedLight"/>
                <a:cs typeface="OpenSans-CondensedLight"/>
                <a:sym typeface="OpenSans-CondensedLight"/>
              </a:rPr>
              <a:t>MARCH</a:t>
            </a:r>
          </a:p>
          <a:p>
            <a:pPr algn="r" defTabSz="412750">
              <a:lnSpc>
                <a:spcPct val="150000"/>
              </a:lnSpc>
              <a:defRPr sz="1800"/>
            </a:pPr>
            <a:r>
              <a:rPr sz="2100" b="1" kern="0" dirty="0">
                <a:latin typeface="Agency FB" panose="020B0503020202020204" pitchFamily="34" charset="0"/>
                <a:ea typeface="OpenSans-CondensedLight"/>
                <a:cs typeface="OpenSans-CondensedLight"/>
                <a:sym typeface="OpenSans-CondensedLight"/>
              </a:rPr>
              <a:t>2005</a:t>
            </a:r>
          </a:p>
        </p:txBody>
      </p:sp>
      <p:grpSp>
        <p:nvGrpSpPr>
          <p:cNvPr id="4" name="组合 3">
            <a:extLst>
              <a:ext uri="{FF2B5EF4-FFF2-40B4-BE49-F238E27FC236}">
                <a16:creationId xmlns:a16="http://schemas.microsoft.com/office/drawing/2014/main" xmlns="" id="{02CCBD4D-C127-4345-B974-FE549B4FEAAD}"/>
              </a:ext>
            </a:extLst>
          </p:cNvPr>
          <p:cNvGrpSpPr/>
          <p:nvPr/>
        </p:nvGrpSpPr>
        <p:grpSpPr>
          <a:xfrm>
            <a:off x="6438900" y="2743200"/>
            <a:ext cx="647701" cy="647701"/>
            <a:chOff x="6438900" y="2743200"/>
            <a:chExt cx="647701" cy="647701"/>
          </a:xfrm>
        </p:grpSpPr>
        <p:sp>
          <p:nvSpPr>
            <p:cNvPr id="42" name="Shape 483"/>
            <p:cNvSpPr/>
            <p:nvPr/>
          </p:nvSpPr>
          <p:spPr>
            <a:xfrm>
              <a:off x="6438900" y="2743200"/>
              <a:ext cx="647701" cy="647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Open Sans"/>
              </a:endParaRPr>
            </a:p>
          </p:txBody>
        </p:sp>
        <p:sp>
          <p:nvSpPr>
            <p:cNvPr id="43" name="Shape 484"/>
            <p:cNvSpPr/>
            <p:nvPr/>
          </p:nvSpPr>
          <p:spPr>
            <a:xfrm>
              <a:off x="6482370" y="2791017"/>
              <a:ext cx="555454" cy="555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a:solidFill>
                <a:srgbClr val="000000">
                  <a:alpha val="0"/>
                </a:srgbClr>
              </a:solidFill>
              <a:miter lim="400000"/>
            </a:ln>
          </p:spPr>
          <p:txBody>
            <a:bodyPr lIns="0" tIns="0" rIns="0" bIns="0" anchor="ct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Open Sans"/>
                  <a:ea typeface="Open Sans"/>
                  <a:cs typeface="Open Sans"/>
                  <a:sym typeface="Open Sans"/>
                </a:defRPr>
              </a:pPr>
              <a:endParaRPr kumimoji="0" sz="2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ea typeface="Open Sans"/>
                <a:cs typeface="Open Sans"/>
                <a:sym typeface="Open Sans"/>
              </a:endParaRPr>
            </a:p>
          </p:txBody>
        </p:sp>
        <p:sp>
          <p:nvSpPr>
            <p:cNvPr id="54" name="Shape 495"/>
            <p:cNvSpPr/>
            <p:nvPr/>
          </p:nvSpPr>
          <p:spPr>
            <a:xfrm>
              <a:off x="6580932" y="2914991"/>
              <a:ext cx="298451" cy="298451"/>
            </a:xfrm>
            <a:custGeom>
              <a:avLst/>
              <a:gdLst/>
              <a:ahLst/>
              <a:cxnLst>
                <a:cxn ang="0">
                  <a:pos x="wd2" y="hd2"/>
                </a:cxn>
                <a:cxn ang="5400000">
                  <a:pos x="wd2" y="hd2"/>
                </a:cxn>
                <a:cxn ang="10800000">
                  <a:pos x="wd2" y="hd2"/>
                </a:cxn>
                <a:cxn ang="16200000">
                  <a:pos x="wd2" y="hd2"/>
                </a:cxn>
              </a:cxnLst>
              <a:rect l="0" t="0" r="r" b="b"/>
              <a:pathLst>
                <a:path w="21543" h="21600" extrusionOk="0">
                  <a:moveTo>
                    <a:pt x="16976" y="19986"/>
                  </a:moveTo>
                  <a:lnTo>
                    <a:pt x="11226" y="17681"/>
                  </a:lnTo>
                  <a:cubicBezTo>
                    <a:pt x="11089" y="17626"/>
                    <a:pt x="10947" y="17608"/>
                    <a:pt x="10806" y="17600"/>
                  </a:cubicBezTo>
                  <a:lnTo>
                    <a:pt x="19660" y="3838"/>
                  </a:lnTo>
                  <a:cubicBezTo>
                    <a:pt x="19660" y="3838"/>
                    <a:pt x="16976" y="19986"/>
                    <a:pt x="16976" y="19986"/>
                  </a:cubicBezTo>
                  <a:close/>
                  <a:moveTo>
                    <a:pt x="6859" y="16245"/>
                  </a:moveTo>
                  <a:cubicBezTo>
                    <a:pt x="6858" y="16242"/>
                    <a:pt x="6856" y="16241"/>
                    <a:pt x="6854" y="16238"/>
                  </a:cubicBezTo>
                  <a:lnTo>
                    <a:pt x="19607" y="2552"/>
                  </a:lnTo>
                  <a:lnTo>
                    <a:pt x="8735" y="19537"/>
                  </a:lnTo>
                  <a:cubicBezTo>
                    <a:pt x="8735" y="19537"/>
                    <a:pt x="6859" y="16245"/>
                    <a:pt x="6859" y="16245"/>
                  </a:cubicBezTo>
                  <a:close/>
                  <a:moveTo>
                    <a:pt x="2111" y="14025"/>
                  </a:moveTo>
                  <a:lnTo>
                    <a:pt x="17713" y="3595"/>
                  </a:lnTo>
                  <a:lnTo>
                    <a:pt x="6369" y="15770"/>
                  </a:lnTo>
                  <a:cubicBezTo>
                    <a:pt x="6309" y="15735"/>
                    <a:pt x="6256" y="15687"/>
                    <a:pt x="6191" y="15661"/>
                  </a:cubicBezTo>
                  <a:cubicBezTo>
                    <a:pt x="6191" y="15661"/>
                    <a:pt x="2111" y="14025"/>
                    <a:pt x="2111" y="14025"/>
                  </a:cubicBezTo>
                  <a:close/>
                  <a:moveTo>
                    <a:pt x="21234" y="108"/>
                  </a:moveTo>
                  <a:cubicBezTo>
                    <a:pt x="21123" y="36"/>
                    <a:pt x="20996" y="0"/>
                    <a:pt x="20869" y="0"/>
                  </a:cubicBezTo>
                  <a:cubicBezTo>
                    <a:pt x="20739" y="0"/>
                    <a:pt x="20609" y="37"/>
                    <a:pt x="20496" y="113"/>
                  </a:cubicBezTo>
                  <a:lnTo>
                    <a:pt x="299" y="13613"/>
                  </a:lnTo>
                  <a:cubicBezTo>
                    <a:pt x="91" y="13752"/>
                    <a:pt x="-23" y="13996"/>
                    <a:pt x="3" y="14245"/>
                  </a:cubicBezTo>
                  <a:cubicBezTo>
                    <a:pt x="29" y="14494"/>
                    <a:pt x="190" y="14709"/>
                    <a:pt x="423" y="14801"/>
                  </a:cubicBezTo>
                  <a:lnTo>
                    <a:pt x="5690" y="16915"/>
                  </a:lnTo>
                  <a:lnTo>
                    <a:pt x="8167" y="21260"/>
                  </a:lnTo>
                  <a:cubicBezTo>
                    <a:pt x="8285" y="21468"/>
                    <a:pt x="8505" y="21597"/>
                    <a:pt x="8744" y="21600"/>
                  </a:cubicBezTo>
                  <a:lnTo>
                    <a:pt x="8751" y="21600"/>
                  </a:lnTo>
                  <a:cubicBezTo>
                    <a:pt x="8987" y="21600"/>
                    <a:pt x="9207" y="21475"/>
                    <a:pt x="9329" y="21272"/>
                  </a:cubicBezTo>
                  <a:lnTo>
                    <a:pt x="10727" y="18934"/>
                  </a:lnTo>
                  <a:lnTo>
                    <a:pt x="17253" y="21551"/>
                  </a:lnTo>
                  <a:cubicBezTo>
                    <a:pt x="17333" y="21584"/>
                    <a:pt x="17418" y="21600"/>
                    <a:pt x="17503" y="21600"/>
                  </a:cubicBezTo>
                  <a:cubicBezTo>
                    <a:pt x="17617" y="21600"/>
                    <a:pt x="17731" y="21571"/>
                    <a:pt x="17833" y="21513"/>
                  </a:cubicBezTo>
                  <a:cubicBezTo>
                    <a:pt x="18010" y="21413"/>
                    <a:pt x="18134" y="21238"/>
                    <a:pt x="18167" y="21036"/>
                  </a:cubicBezTo>
                  <a:lnTo>
                    <a:pt x="21533" y="786"/>
                  </a:lnTo>
                  <a:cubicBezTo>
                    <a:pt x="21577" y="521"/>
                    <a:pt x="21460" y="254"/>
                    <a:pt x="21234" y="108"/>
                  </a:cubicBezTo>
                </a:path>
              </a:pathLst>
            </a:custGeom>
            <a:solidFill>
              <a:schemeClr val="tx1">
                <a:lumMod val="65000"/>
                <a:lumOff val="35000"/>
              </a:schemeClr>
            </a:solidFill>
            <a:ln w="12700">
              <a:miter lim="400000"/>
            </a:ln>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grpSp>
      <p:grpSp>
        <p:nvGrpSpPr>
          <p:cNvPr id="3" name="组合 2">
            <a:extLst>
              <a:ext uri="{FF2B5EF4-FFF2-40B4-BE49-F238E27FC236}">
                <a16:creationId xmlns:a16="http://schemas.microsoft.com/office/drawing/2014/main" xmlns="" id="{12F96379-F1CC-41AC-8EF2-0A7EDA80CF4C}"/>
              </a:ext>
            </a:extLst>
          </p:cNvPr>
          <p:cNvGrpSpPr/>
          <p:nvPr/>
        </p:nvGrpSpPr>
        <p:grpSpPr>
          <a:xfrm>
            <a:off x="4451350" y="2743200"/>
            <a:ext cx="647701" cy="647701"/>
            <a:chOff x="4451350" y="2743200"/>
            <a:chExt cx="647701" cy="647701"/>
          </a:xfrm>
        </p:grpSpPr>
        <p:sp>
          <p:nvSpPr>
            <p:cNvPr id="37" name="Shape 478"/>
            <p:cNvSpPr/>
            <p:nvPr/>
          </p:nvSpPr>
          <p:spPr>
            <a:xfrm>
              <a:off x="4451350" y="2743200"/>
              <a:ext cx="647701" cy="647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solidFill>
                  <a:prstClr val="white"/>
                </a:solidFill>
                <a:latin typeface="等线" panose="020F0502020204030204"/>
                <a:ea typeface="等线" panose="02010600030101010101" pitchFamily="2" charset="-122"/>
                <a:sym typeface="Open Sans"/>
              </a:endParaRPr>
            </a:p>
          </p:txBody>
        </p:sp>
        <p:sp>
          <p:nvSpPr>
            <p:cNvPr id="38" name="Shape 479"/>
            <p:cNvSpPr/>
            <p:nvPr/>
          </p:nvSpPr>
          <p:spPr>
            <a:xfrm>
              <a:off x="4494820" y="2791017"/>
              <a:ext cx="555454" cy="555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a:solidFill>
                <a:srgbClr val="000000">
                  <a:alpha val="0"/>
                </a:srgbClr>
              </a:solidFill>
              <a:miter lim="400000"/>
            </a:ln>
          </p:spPr>
          <p:txBody>
            <a:bodyPr lIns="0" tIns="0" rIns="0" bIns="0" anchor="ct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Open Sans"/>
                  <a:ea typeface="Open Sans"/>
                  <a:cs typeface="Open Sans"/>
                  <a:sym typeface="Open Sans"/>
                </a:defRPr>
              </a:pPr>
              <a:endParaRPr kumimoji="0" sz="2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ea typeface="Open Sans"/>
                <a:cs typeface="Open Sans"/>
                <a:sym typeface="Open Sans"/>
              </a:endParaRPr>
            </a:p>
          </p:txBody>
        </p:sp>
        <p:grpSp>
          <p:nvGrpSpPr>
            <p:cNvPr id="55" name="Group 498"/>
            <p:cNvGrpSpPr/>
            <p:nvPr/>
          </p:nvGrpSpPr>
          <p:grpSpPr>
            <a:xfrm>
              <a:off x="4607521" y="2927039"/>
              <a:ext cx="330201" cy="285751"/>
              <a:chOff x="0" y="0"/>
              <a:chExt cx="660400" cy="571499"/>
            </a:xfrm>
            <a:solidFill>
              <a:schemeClr val="tx1">
                <a:lumMod val="65000"/>
                <a:lumOff val="35000"/>
              </a:schemeClr>
            </a:solidFill>
          </p:grpSpPr>
          <p:sp>
            <p:nvSpPr>
              <p:cNvPr id="56" name="Shape 496"/>
              <p:cNvSpPr/>
              <p:nvPr/>
            </p:nvSpPr>
            <p:spPr>
              <a:xfrm>
                <a:off x="103186" y="102053"/>
                <a:ext cx="237333" cy="153082"/>
              </a:xfrm>
              <a:custGeom>
                <a:avLst/>
                <a:gdLst/>
                <a:ahLst/>
                <a:cxnLst>
                  <a:cxn ang="0">
                    <a:pos x="wd2" y="hd2"/>
                  </a:cxn>
                  <a:cxn ang="5400000">
                    <a:pos x="wd2" y="hd2"/>
                  </a:cxn>
                  <a:cxn ang="10800000">
                    <a:pos x="wd2" y="hd2"/>
                  </a:cxn>
                  <a:cxn ang="16200000">
                    <a:pos x="wd2" y="hd2"/>
                  </a:cxn>
                </a:cxnLst>
                <a:rect l="0" t="0" r="r" b="b"/>
                <a:pathLst>
                  <a:path w="21600" h="21600" extrusionOk="0">
                    <a:moveTo>
                      <a:pt x="20661" y="0"/>
                    </a:moveTo>
                    <a:cubicBezTo>
                      <a:pt x="9461" y="0"/>
                      <a:pt x="0" y="9233"/>
                      <a:pt x="0" y="20160"/>
                    </a:cubicBezTo>
                    <a:cubicBezTo>
                      <a:pt x="0" y="20955"/>
                      <a:pt x="421" y="21600"/>
                      <a:pt x="939" y="21600"/>
                    </a:cubicBezTo>
                    <a:cubicBezTo>
                      <a:pt x="1457" y="21600"/>
                      <a:pt x="1878" y="20955"/>
                      <a:pt x="1878" y="20160"/>
                    </a:cubicBezTo>
                    <a:cubicBezTo>
                      <a:pt x="1878" y="10956"/>
                      <a:pt x="10655" y="2880"/>
                      <a:pt x="20661" y="2880"/>
                    </a:cubicBezTo>
                    <a:cubicBezTo>
                      <a:pt x="21179" y="2880"/>
                      <a:pt x="21600" y="2235"/>
                      <a:pt x="21600" y="1440"/>
                    </a:cubicBezTo>
                    <a:cubicBezTo>
                      <a:pt x="21600" y="645"/>
                      <a:pt x="21179" y="0"/>
                      <a:pt x="20661" y="0"/>
                    </a:cubicBezTo>
                  </a:path>
                </a:pathLst>
              </a:custGeom>
              <a:grpFill/>
              <a:ln w="12700" cap="flat">
                <a:noFill/>
                <a:miter lim="400000"/>
              </a:ln>
              <a:effectLst/>
            </p:spPr>
            <p:txBody>
              <a:bodyPr wrap="square" lIns="19050" tIns="19050" rIns="19050" bIns="19050" numCol="1" anchor="ctr">
                <a:noAutofit/>
              </a:bodyPr>
              <a:lstStyle/>
              <a:p>
                <a:pPr marL="0" marR="0" lvl="0" indent="0" algn="ctr" defTabSz="2286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sp>
            <p:nvSpPr>
              <p:cNvPr id="57" name="Shape 497"/>
              <p:cNvSpPr/>
              <p:nvPr/>
            </p:nvSpPr>
            <p:spPr>
              <a:xfrm>
                <a:off x="0" y="0"/>
                <a:ext cx="660401" cy="571500"/>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7" y="16918"/>
                      <a:pt x="8913" y="16812"/>
                    </a:cubicBezTo>
                    <a:cubicBezTo>
                      <a:pt x="8847" y="16800"/>
                      <a:pt x="8782" y="16795"/>
                      <a:pt x="8717" y="16795"/>
                    </a:cubicBezTo>
                    <a:cubicBezTo>
                      <a:pt x="8316" y="16795"/>
                      <a:pt x="7932" y="16999"/>
                      <a:pt x="7674" y="17359"/>
                    </a:cubicBezTo>
                    <a:cubicBezTo>
                      <a:pt x="7384" y="17762"/>
                      <a:pt x="6563" y="18657"/>
                      <a:pt x="5591" y="19318"/>
                    </a:cubicBezTo>
                    <a:cubicBezTo>
                      <a:pt x="5854" y="18628"/>
                      <a:pt x="6061" y="17854"/>
                      <a:pt x="6074" y="17056"/>
                    </a:cubicBezTo>
                    <a:cubicBezTo>
                      <a:pt x="6078" y="17007"/>
                      <a:pt x="6080" y="16957"/>
                      <a:pt x="6080" y="16914"/>
                    </a:cubicBezTo>
                    <a:cubicBezTo>
                      <a:pt x="6080" y="16335"/>
                      <a:pt x="5796" y="15803"/>
                      <a:pt x="5345" y="15540"/>
                    </a:cubicBezTo>
                    <a:cubicBezTo>
                      <a:pt x="2843" y="14080"/>
                      <a:pt x="1350" y="11731"/>
                      <a:pt x="1350" y="9257"/>
                    </a:cubicBezTo>
                    <a:cubicBezTo>
                      <a:pt x="1350" y="5003"/>
                      <a:pt x="5589" y="1543"/>
                      <a:pt x="10800" y="1543"/>
                    </a:cubicBezTo>
                    <a:cubicBezTo>
                      <a:pt x="16011" y="1543"/>
                      <a:pt x="20250" y="5003"/>
                      <a:pt x="20250" y="9257"/>
                    </a:cubicBezTo>
                    <a:cubicBezTo>
                      <a:pt x="20250" y="13511"/>
                      <a:pt x="16011" y="16971"/>
                      <a:pt x="10800" y="16971"/>
                    </a:cubicBezTo>
                    <a:moveTo>
                      <a:pt x="10800" y="0"/>
                    </a:moveTo>
                    <a:cubicBezTo>
                      <a:pt x="4835" y="0"/>
                      <a:pt x="0" y="4145"/>
                      <a:pt x="0" y="9257"/>
                    </a:cubicBezTo>
                    <a:cubicBezTo>
                      <a:pt x="0" y="12441"/>
                      <a:pt x="1876" y="15248"/>
                      <a:pt x="4730" y="16914"/>
                    </a:cubicBezTo>
                    <a:cubicBezTo>
                      <a:pt x="4730" y="16935"/>
                      <a:pt x="4725" y="16949"/>
                      <a:pt x="4725" y="16971"/>
                    </a:cubicBezTo>
                    <a:cubicBezTo>
                      <a:pt x="4725" y="18355"/>
                      <a:pt x="3821" y="19843"/>
                      <a:pt x="3423" y="20625"/>
                    </a:cubicBezTo>
                    <a:lnTo>
                      <a:pt x="3425" y="20625"/>
                    </a:lnTo>
                    <a:cubicBezTo>
                      <a:pt x="3393" y="20710"/>
                      <a:pt x="3375" y="20803"/>
                      <a:pt x="3375" y="20901"/>
                    </a:cubicBezTo>
                    <a:cubicBezTo>
                      <a:pt x="3375" y="21287"/>
                      <a:pt x="3648" y="21600"/>
                      <a:pt x="3986" y="21600"/>
                    </a:cubicBezTo>
                    <a:cubicBezTo>
                      <a:pt x="4050" y="21600"/>
                      <a:pt x="4161" y="21580"/>
                      <a:pt x="4159" y="21590"/>
                    </a:cubicBezTo>
                    <a:cubicBezTo>
                      <a:pt x="6268" y="21195"/>
                      <a:pt x="8255" y="18980"/>
                      <a:pt x="8717" y="18338"/>
                    </a:cubicBezTo>
                    <a:cubicBezTo>
                      <a:pt x="9391" y="18451"/>
                      <a:pt x="10086" y="18514"/>
                      <a:pt x="10800" y="18514"/>
                    </a:cubicBezTo>
                    <a:cubicBezTo>
                      <a:pt x="16764" y="18514"/>
                      <a:pt x="21600" y="14369"/>
                      <a:pt x="21600" y="9257"/>
                    </a:cubicBezTo>
                    <a:cubicBezTo>
                      <a:pt x="21600" y="4145"/>
                      <a:pt x="16764" y="0"/>
                      <a:pt x="10800" y="0"/>
                    </a:cubicBezTo>
                  </a:path>
                </a:pathLst>
              </a:custGeom>
              <a:grpFill/>
              <a:ln w="12700" cap="flat">
                <a:noFill/>
                <a:miter lim="400000"/>
              </a:ln>
              <a:effectLst/>
            </p:spPr>
            <p:txBody>
              <a:bodyPr wrap="square" lIns="19050" tIns="19050" rIns="19050" bIns="19050" numCol="1" anchor="ctr">
                <a:noAutofit/>
              </a:bodyPr>
              <a:lstStyle/>
              <a:p>
                <a:pPr marL="0" marR="0" lvl="0" indent="0" algn="ctr" defTabSz="2286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grpSp>
      </p:grpSp>
      <p:grpSp>
        <p:nvGrpSpPr>
          <p:cNvPr id="5" name="组合 4">
            <a:extLst>
              <a:ext uri="{FF2B5EF4-FFF2-40B4-BE49-F238E27FC236}">
                <a16:creationId xmlns:a16="http://schemas.microsoft.com/office/drawing/2014/main" xmlns="" id="{1EA94B39-50F0-4CD5-BDFF-2C19266B0EA9}"/>
              </a:ext>
            </a:extLst>
          </p:cNvPr>
          <p:cNvGrpSpPr/>
          <p:nvPr/>
        </p:nvGrpSpPr>
        <p:grpSpPr>
          <a:xfrm>
            <a:off x="7708900" y="4375150"/>
            <a:ext cx="1651001" cy="1651001"/>
            <a:chOff x="7708900" y="4375150"/>
            <a:chExt cx="1651001" cy="1651001"/>
          </a:xfrm>
        </p:grpSpPr>
        <p:grpSp>
          <p:nvGrpSpPr>
            <p:cNvPr id="39" name="Group 482"/>
            <p:cNvGrpSpPr/>
            <p:nvPr/>
          </p:nvGrpSpPr>
          <p:grpSpPr>
            <a:xfrm>
              <a:off x="7708900" y="4375150"/>
              <a:ext cx="1651001" cy="1651001"/>
              <a:chOff x="0" y="0"/>
              <a:chExt cx="3302000" cy="3302000"/>
            </a:xfrm>
          </p:grpSpPr>
          <p:sp>
            <p:nvSpPr>
              <p:cNvPr id="40" name="Shape 480"/>
              <p:cNvSpPr/>
              <p:nvPr/>
            </p:nvSpPr>
            <p:spPr>
              <a:xfrm>
                <a:off x="0" y="0"/>
                <a:ext cx="3302001" cy="3302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Open Sans"/>
                </a:endParaRPr>
              </a:p>
            </p:txBody>
          </p:sp>
          <p:pic>
            <p:nvPicPr>
              <p:cNvPr id="41" name="placeholder.png"/>
              <p:cNvPicPr/>
              <p:nvPr/>
            </p:nvPicPr>
            <p:blipFill>
              <a:blip r:embed="rId5">
                <a:extLst/>
              </a:blip>
              <a:stretch>
                <a:fillRect/>
              </a:stretch>
            </p:blipFill>
            <p:spPr>
              <a:xfrm>
                <a:off x="221650" y="243771"/>
                <a:ext cx="2831626" cy="2829323"/>
              </a:xfrm>
              <a:prstGeom prst="rect">
                <a:avLst/>
              </a:prstGeom>
              <a:ln w="12700" cap="flat">
                <a:noFill/>
                <a:miter lim="400000"/>
              </a:ln>
              <a:effectLst/>
            </p:spPr>
          </p:pic>
        </p:grpSp>
        <p:pic>
          <p:nvPicPr>
            <p:cNvPr id="58" name="图片占位符 4"/>
            <p:cNvPicPr>
              <a:picLocks noChangeAspect="1"/>
            </p:cNvPicPr>
            <p:nvPr/>
          </p:nvPicPr>
          <p:blipFill>
            <a:blip r:embed="rId6" cstate="print">
              <a:extLst>
                <a:ext uri="{28A0092B-C50C-407E-A947-70E740481C1C}">
                  <a14:useLocalDpi xmlns:a14="http://schemas.microsoft.com/office/drawing/2010/main" val="0"/>
                </a:ext>
              </a:extLst>
            </a:blip>
            <a:srcRect l="16667" r="16667"/>
            <a:stretch>
              <a:fillRect/>
            </a:stretch>
          </p:blipFill>
          <p:spPr>
            <a:xfrm>
              <a:off x="7822238" y="4493251"/>
              <a:ext cx="1414800" cy="1414800"/>
            </a:xfrm>
            <a:prstGeom prst="ellipse">
              <a:avLst/>
            </a:prstGeom>
          </p:spPr>
        </p:pic>
      </p:grpSp>
      <p:grpSp>
        <p:nvGrpSpPr>
          <p:cNvPr id="2" name="组合 1">
            <a:extLst>
              <a:ext uri="{FF2B5EF4-FFF2-40B4-BE49-F238E27FC236}">
                <a16:creationId xmlns:a16="http://schemas.microsoft.com/office/drawing/2014/main" xmlns="" id="{02F3C8FE-99D5-4B25-BECF-63F3F70DD9E6}"/>
              </a:ext>
            </a:extLst>
          </p:cNvPr>
          <p:cNvGrpSpPr/>
          <p:nvPr/>
        </p:nvGrpSpPr>
        <p:grpSpPr>
          <a:xfrm>
            <a:off x="2990850" y="1155700"/>
            <a:ext cx="946151" cy="946151"/>
            <a:chOff x="2990850" y="1155700"/>
            <a:chExt cx="946151" cy="946151"/>
          </a:xfrm>
        </p:grpSpPr>
        <p:sp>
          <p:nvSpPr>
            <p:cNvPr id="34" name="Shape 475"/>
            <p:cNvSpPr/>
            <p:nvPr/>
          </p:nvSpPr>
          <p:spPr>
            <a:xfrm>
              <a:off x="2990850" y="1155700"/>
              <a:ext cx="946151" cy="9461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Open Sans"/>
              </a:endParaRPr>
            </a:p>
          </p:txBody>
        </p:sp>
        <p:pic>
          <p:nvPicPr>
            <p:cNvPr id="35" name="placeholder.png"/>
            <p:cNvPicPr/>
            <p:nvPr/>
          </p:nvPicPr>
          <p:blipFill>
            <a:blip r:embed="rId7">
              <a:extLst/>
            </a:blip>
            <a:stretch>
              <a:fillRect/>
            </a:stretch>
          </p:blipFill>
          <p:spPr>
            <a:xfrm>
              <a:off x="3054388" y="1225550"/>
              <a:ext cx="811335" cy="811411"/>
            </a:xfrm>
            <a:prstGeom prst="rect">
              <a:avLst/>
            </a:prstGeom>
            <a:ln w="12700">
              <a:miter lim="400000"/>
            </a:ln>
          </p:spPr>
        </p:pic>
        <p:pic>
          <p:nvPicPr>
            <p:cNvPr id="59" name="图片占位符 3"/>
            <p:cNvPicPr>
              <a:picLocks noChangeAspect="1"/>
            </p:cNvPicPr>
            <p:nvPr/>
          </p:nvPicPr>
          <p:blipFill>
            <a:blip r:embed="rId8" cstate="print">
              <a:extLst>
                <a:ext uri="{28A0092B-C50C-407E-A947-70E740481C1C}">
                  <a14:useLocalDpi xmlns:a14="http://schemas.microsoft.com/office/drawing/2010/main" val="0"/>
                </a:ext>
              </a:extLst>
            </a:blip>
            <a:srcRect l="16667" r="16667"/>
            <a:stretch>
              <a:fillRect/>
            </a:stretch>
          </p:blipFill>
          <p:spPr>
            <a:xfrm>
              <a:off x="3053923" y="1222875"/>
              <a:ext cx="811800" cy="811800"/>
            </a:xfrm>
            <a:prstGeom prst="ellipse">
              <a:avLst/>
            </a:prstGeom>
          </p:spPr>
        </p:pic>
      </p:grpSp>
      <p:sp>
        <p:nvSpPr>
          <p:cNvPr id="6" name="矩形 5">
            <a:extLst>
              <a:ext uri="{FF2B5EF4-FFF2-40B4-BE49-F238E27FC236}">
                <a16:creationId xmlns:a16="http://schemas.microsoft.com/office/drawing/2014/main" xmlns="" id="{9C398EB6-FC91-40B0-9413-69D137A3CF3F}"/>
              </a:ext>
            </a:extLst>
          </p:cNvPr>
          <p:cNvSpPr/>
          <p:nvPr/>
        </p:nvSpPr>
        <p:spPr>
          <a:xfrm>
            <a:off x="5073649" y="166074"/>
            <a:ext cx="1613050" cy="646331"/>
          </a:xfrm>
          <a:prstGeom prst="rect">
            <a:avLst/>
          </a:prstGeom>
        </p:spPr>
        <p:txBody>
          <a:bodyPr wrap="square">
            <a:spAutoFit/>
          </a:bodyPr>
          <a:lstStyle/>
          <a:p>
            <a:pPr>
              <a:lnSpc>
                <a:spcPct val="150000"/>
              </a:lnSpc>
            </a:pPr>
            <a:r>
              <a:rPr lang="zh-CN" altLang="en-US" sz="2400" dirty="0">
                <a:solidFill>
                  <a:schemeClr val="bg2">
                    <a:lumMod val="25000"/>
                  </a:schemeClr>
                </a:solidFill>
                <a:latin typeface="微软雅黑" panose="020B0503020204020204" pitchFamily="34" charset="-122"/>
                <a:ea typeface="微软雅黑" panose="020B0503020204020204" pitchFamily="34" charset="-122"/>
              </a:rPr>
              <a:t>构思导图</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5484"/>
      </p:ext>
    </p:extLst>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up)">
                                      <p:cBhvr>
                                        <p:cTn id="25" dur="500"/>
                                        <p:tgtEl>
                                          <p:spTgt spid="33"/>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up)">
                                      <p:cBhvr>
                                        <p:cTn id="61" dur="500"/>
                                        <p:tgtEl>
                                          <p:spTgt spid="31"/>
                                        </p:tgtEl>
                                      </p:cBhvr>
                                    </p:animEffect>
                                  </p:childTnLst>
                                </p:cTn>
                              </p:par>
                            </p:childTnLst>
                          </p:cTn>
                        </p:par>
                        <p:par>
                          <p:cTn id="62" fill="hold">
                            <p:stCondLst>
                              <p:cond delay="6500"/>
                            </p:stCondLst>
                            <p:childTnLst>
                              <p:par>
                                <p:cTn id="63" presetID="53" presetClass="entr" presetSubtype="16"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500" fill="hold"/>
                                        <p:tgtEl>
                                          <p:spTgt spid="5"/>
                                        </p:tgtEl>
                                        <p:attrNameLst>
                                          <p:attrName>ppt_w</p:attrName>
                                        </p:attrNameLst>
                                      </p:cBhvr>
                                      <p:tavLst>
                                        <p:tav tm="0">
                                          <p:val>
                                            <p:fltVal val="0"/>
                                          </p:val>
                                        </p:tav>
                                        <p:tav tm="100000">
                                          <p:val>
                                            <p:strVal val="#ppt_w"/>
                                          </p:val>
                                        </p:tav>
                                      </p:tavLst>
                                    </p:anim>
                                    <p:anim calcmode="lin" valueType="num">
                                      <p:cBhvr>
                                        <p:cTn id="66" dur="500" fill="hold"/>
                                        <p:tgtEl>
                                          <p:spTgt spid="5"/>
                                        </p:tgtEl>
                                        <p:attrNameLst>
                                          <p:attrName>ppt_h</p:attrName>
                                        </p:attrNameLst>
                                      </p:cBhvr>
                                      <p:tavLst>
                                        <p:tav tm="0">
                                          <p:val>
                                            <p:fltVal val="0"/>
                                          </p:val>
                                        </p:tav>
                                        <p:tav tm="100000">
                                          <p:val>
                                            <p:strVal val="#ppt_h"/>
                                          </p:val>
                                        </p:tav>
                                      </p:tavLst>
                                    </p:anim>
                                    <p:animEffect transition="in" filter="fade">
                                      <p:cBhvr>
                                        <p:cTn id="67" dur="500"/>
                                        <p:tgtEl>
                                          <p:spTgt spid="5"/>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up)">
                                      <p:cBhvr>
                                        <p:cTn id="71" dur="500"/>
                                        <p:tgtEl>
                                          <p:spTgt spid="50"/>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up)">
                                      <p:cBhvr>
                                        <p:cTn id="75" dur="500"/>
                                        <p:tgtEl>
                                          <p:spTgt spid="52"/>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up)">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6"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0" name="Shape 502"/>
          <p:cNvSpPr/>
          <p:nvPr/>
        </p:nvSpPr>
        <p:spPr>
          <a:xfrm>
            <a:off x="8547100" y="-533400"/>
            <a:ext cx="0" cy="3276602"/>
          </a:xfrm>
          <a:prstGeom prst="line">
            <a:avLst/>
          </a:prstGeom>
          <a:ln w="63500">
            <a:solidFill>
              <a:srgbClr val="78AEF4"/>
            </a:solidFill>
            <a:miter lim="400000"/>
          </a:ln>
        </p:spPr>
        <p:txBody>
          <a:bodyPr lIns="0" tIns="0" rIns="0" bIns="0" anchor="ctr"/>
          <a:lstStyle/>
          <a:p>
            <a:pPr marL="0" marR="0" lvl="0" indent="0" defTabSz="228600" eaLnBrk="1" fontAlgn="auto" latinLnBrk="0" hangingPunct="1">
              <a:lnSpc>
                <a:spcPct val="100000"/>
              </a:lnSpc>
              <a:spcBef>
                <a:spcPts val="0"/>
              </a:spcBef>
              <a:spcAft>
                <a:spcPts val="0"/>
              </a:spcAft>
              <a:buClrTx/>
              <a:buSzTx/>
              <a:buFontTx/>
              <a:buNone/>
              <a:tabLst/>
              <a:defRPr sz="1200">
                <a:latin typeface="Helvetica"/>
                <a:ea typeface="Helvetica"/>
                <a:cs typeface="Helvetica"/>
                <a:sym typeface="Helvetica"/>
              </a:defRPr>
            </a:pPr>
            <a:endParaRPr kumimoji="0" sz="600" b="0" i="0" u="none" strike="noStrike" kern="0" cap="none" spc="0" normalizeH="0" baseline="0" noProof="0">
              <a:ln>
                <a:noFill/>
              </a:ln>
              <a:solidFill>
                <a:schemeClr val="bg1"/>
              </a:solidFill>
              <a:effectLst/>
              <a:uLnTx/>
              <a:uFillTx/>
              <a:latin typeface="Agency FB" panose="020B0503020202020204" pitchFamily="34" charset="0"/>
              <a:ea typeface="Helvetica"/>
              <a:cs typeface="Helvetica"/>
              <a:sym typeface="Helvetica"/>
            </a:endParaRPr>
          </a:p>
        </p:txBody>
      </p:sp>
      <p:grpSp>
        <p:nvGrpSpPr>
          <p:cNvPr id="66" name="组合 65"/>
          <p:cNvGrpSpPr/>
          <p:nvPr/>
        </p:nvGrpSpPr>
        <p:grpSpPr>
          <a:xfrm>
            <a:off x="1136270" y="1537583"/>
            <a:ext cx="3997805" cy="5160183"/>
            <a:chOff x="1283868" y="1131809"/>
            <a:chExt cx="3997805" cy="5160183"/>
          </a:xfrm>
        </p:grpSpPr>
        <p:sp>
          <p:nvSpPr>
            <p:cNvPr id="67" name="Shape 508"/>
            <p:cNvSpPr/>
            <p:nvPr/>
          </p:nvSpPr>
          <p:spPr>
            <a:xfrm>
              <a:off x="1293872" y="1131809"/>
              <a:ext cx="3987801" cy="3978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12750">
                <a:lnSpc>
                  <a:spcPct val="70000"/>
                </a:lnSpc>
                <a:defRPr sz="1800"/>
              </a:pPr>
              <a:r>
                <a:rPr lang="zh-CN" altLang="en-US" sz="3600" b="1" kern="0" dirty="0">
                  <a:latin typeface="Agency FB" panose="020B0503020202020204" pitchFamily="34" charset="0"/>
                  <a:ea typeface="Open Sans Light"/>
                  <a:cs typeface="Open Sans Light"/>
                  <a:sym typeface="Open Sans Light"/>
                </a:rPr>
                <a:t>计划可行性分析</a:t>
              </a:r>
              <a:endParaRPr lang="en-US" sz="3600" b="1" kern="0" dirty="0">
                <a:latin typeface="Agency FB" panose="020B0503020202020204" pitchFamily="34" charset="0"/>
                <a:ea typeface="Open Sans Light"/>
                <a:cs typeface="Open Sans Light"/>
                <a:sym typeface="Open Sans Light"/>
              </a:endParaRPr>
            </a:p>
          </p:txBody>
        </p:sp>
        <p:sp>
          <p:nvSpPr>
            <p:cNvPr id="68" name="Shape 509"/>
            <p:cNvSpPr/>
            <p:nvPr/>
          </p:nvSpPr>
          <p:spPr>
            <a:xfrm>
              <a:off x="1283868" y="1916296"/>
              <a:ext cx="3987801" cy="2462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a:defRPr sz="3200" i="1">
                  <a:solidFill>
                    <a:srgbClr val="FFFFFF"/>
                  </a:solidFill>
                  <a:latin typeface="Open Sans"/>
                  <a:ea typeface="Open Sans"/>
                  <a:cs typeface="Open Sans"/>
                  <a:sym typeface="Open Sans"/>
                </a:defRPr>
              </a:lvl1pPr>
            </a:lstStyle>
            <a:p>
              <a:pPr marL="0" marR="0" lvl="0" indent="0" algn="r" defTabSz="412750" eaLnBrk="1" fontAlgn="auto" latinLnBrk="0" hangingPunct="1">
                <a:lnSpc>
                  <a:spcPct val="100000"/>
                </a:lnSpc>
                <a:spcBef>
                  <a:spcPts val="0"/>
                </a:spcBef>
                <a:spcAft>
                  <a:spcPts val="0"/>
                </a:spcAft>
                <a:buClrTx/>
                <a:buSzTx/>
                <a:buFontTx/>
                <a:buNone/>
                <a:tabLst/>
                <a:defRPr sz="1800" i="0">
                  <a:solidFill>
                    <a:srgbClr val="000000"/>
                  </a:solidFill>
                </a:defRPr>
              </a:pPr>
              <a:r>
                <a:rPr kumimoji="0" sz="1600" b="0" i="0" u="none" strike="noStrike" kern="0" cap="none" spc="0" normalizeH="0" baseline="0" noProof="0" dirty="0">
                  <a:ln>
                    <a:noFill/>
                  </a:ln>
                  <a:solidFill>
                    <a:srgbClr val="F76E20"/>
                  </a:solidFill>
                  <a:effectLst/>
                  <a:uLnTx/>
                  <a:uFillTx/>
                  <a:latin typeface="Agency FB" panose="020B0503020202020204" pitchFamily="34" charset="0"/>
                  <a:sym typeface="Open Sans"/>
                </a:rPr>
                <a:t>Serve with heart, no matter what</a:t>
              </a:r>
            </a:p>
          </p:txBody>
        </p:sp>
        <p:sp>
          <p:nvSpPr>
            <p:cNvPr id="69" name="Shape 510"/>
            <p:cNvSpPr/>
            <p:nvPr/>
          </p:nvSpPr>
          <p:spPr>
            <a:xfrm>
              <a:off x="1283868" y="2669110"/>
              <a:ext cx="3987801" cy="8255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defRPr sz="2400" b="1">
                  <a:solidFill>
                    <a:srgbClr val="FFFFFF"/>
                  </a:solidFill>
                  <a:latin typeface="Open Sans"/>
                  <a:ea typeface="Open Sans"/>
                  <a:cs typeface="Open Sans"/>
                  <a:sym typeface="Open Sans"/>
                </a:defRPr>
              </a:lvl1pPr>
            </a:lstStyle>
            <a:p>
              <a:pPr marL="0" marR="0" lvl="0" indent="0" algn="r" defTabSz="412750" eaLnBrk="1" fontAlgn="auto" latinLnBrk="0" hangingPunct="1">
                <a:lnSpc>
                  <a:spcPct val="150000"/>
                </a:lnSpc>
                <a:spcBef>
                  <a:spcPts val="0"/>
                </a:spcBef>
                <a:spcAft>
                  <a:spcPts val="0"/>
                </a:spcAft>
                <a:buClrTx/>
                <a:buSzTx/>
                <a:buFontTx/>
                <a:buNone/>
                <a:tabLst/>
                <a:defRPr sz="1800" b="0">
                  <a:solidFill>
                    <a:srgbClr val="000000"/>
                  </a:solidFill>
                </a:defRPr>
              </a:pP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Maecenas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faucibus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mollis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interdum</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Etiam</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porta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sem</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malesuada</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magna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mollis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euismod</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Nullam</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quis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risus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eget</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urna</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mollis</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ornare</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vel</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eu</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r>
                <a:rPr kumimoji="0" sz="1200" b="0" i="0" u="none" strike="noStrike" kern="0" cap="none" spc="0" normalizeH="0" baseline="0" noProof="0" dirty="0" err="1">
                  <a:ln>
                    <a:noFill/>
                  </a:ln>
                  <a:solidFill>
                    <a:srgbClr val="F76E20"/>
                  </a:solidFill>
                  <a:effectLst/>
                  <a:uLnTx/>
                  <a:uFillTx/>
                  <a:latin typeface="Agency FB" panose="020B0503020202020204" pitchFamily="34" charset="0"/>
                  <a:sym typeface="Open Sans"/>
                </a:rPr>
                <a:t>leo</a:t>
              </a:r>
              <a:r>
                <a:rPr kumimoji="0" sz="1200" b="0" i="0" u="none" strike="noStrike" kern="0" cap="none" spc="0" normalizeH="0" baseline="0" noProof="0" dirty="0">
                  <a:ln>
                    <a:noFill/>
                  </a:ln>
                  <a:solidFill>
                    <a:srgbClr val="F76E20"/>
                  </a:solidFill>
                  <a:effectLst/>
                  <a:uLnTx/>
                  <a:uFillTx/>
                  <a:latin typeface="Agency FB" panose="020B0503020202020204" pitchFamily="34" charset="0"/>
                  <a:sym typeface="Open Sans"/>
                </a:rPr>
                <a:t>. </a:t>
              </a:r>
            </a:p>
          </p:txBody>
        </p:sp>
        <p:sp>
          <p:nvSpPr>
            <p:cNvPr id="70" name="Shape 511"/>
            <p:cNvSpPr/>
            <p:nvPr/>
          </p:nvSpPr>
          <p:spPr>
            <a:xfrm>
              <a:off x="1293873" y="3453542"/>
              <a:ext cx="3987800" cy="28384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algn="r" defTabSz="412750">
                <a:lnSpc>
                  <a:spcPct val="150000"/>
                </a:lnSpc>
                <a:defRPr sz="1800"/>
              </a:pPr>
              <a:r>
                <a:rPr sz="1050" kern="0" dirty="0">
                  <a:solidFill>
                    <a:srgbClr val="F76E20"/>
                  </a:solidFill>
                  <a:latin typeface="Agency FB" panose="020B0503020202020204" pitchFamily="34" charset="0"/>
                  <a:ea typeface="Open Sans"/>
                  <a:cs typeface="Open Sans"/>
                  <a:sym typeface="Open Sans"/>
                </a:rPr>
                <a:t>Maecenas </a:t>
              </a:r>
              <a:r>
                <a:rPr sz="1050" kern="0" dirty="0" err="1">
                  <a:solidFill>
                    <a:srgbClr val="F76E20"/>
                  </a:solidFill>
                  <a:latin typeface="Agency FB" panose="020B0503020202020204" pitchFamily="34" charset="0"/>
                  <a:ea typeface="Open Sans"/>
                  <a:cs typeface="Open Sans"/>
                  <a:sym typeface="Open Sans"/>
                </a:rPr>
                <a:t>faucibus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interdum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Etiam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porta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sem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malesuada</a:t>
              </a:r>
              <a:r>
                <a:rPr sz="1050" kern="0" dirty="0">
                  <a:solidFill>
                    <a:srgbClr val="F76E20"/>
                  </a:solidFill>
                  <a:latin typeface="Agency FB" panose="020B0503020202020204" pitchFamily="34" charset="0"/>
                  <a:ea typeface="Open Sans"/>
                  <a:cs typeface="Open Sans"/>
                  <a:sym typeface="Open Sans"/>
                </a:rPr>
                <a:t> magna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euismod</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Vestibulum</a:t>
              </a:r>
              <a:r>
                <a:rPr sz="1050" kern="0" dirty="0">
                  <a:solidFill>
                    <a:srgbClr val="F76E20"/>
                  </a:solidFill>
                  <a:latin typeface="Agency FB" panose="020B0503020202020204" pitchFamily="34" charset="0"/>
                  <a:ea typeface="Open Sans"/>
                  <a:cs typeface="Open Sans"/>
                  <a:sym typeface="Open Sans"/>
                </a:rPr>
                <a:t> id ligula </a:t>
              </a:r>
              <a:r>
                <a:rPr sz="1050" kern="0" dirty="0" err="1">
                  <a:solidFill>
                    <a:srgbClr val="F76E20"/>
                  </a:solidFill>
                  <a:latin typeface="Agency FB" panose="020B0503020202020204" pitchFamily="34" charset="0"/>
                  <a:ea typeface="Open Sans"/>
                  <a:cs typeface="Open Sans"/>
                  <a:sym typeface="Open Sans"/>
                </a:rPr>
                <a:t>porta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felis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euismod</a:t>
              </a:r>
              <a:r>
                <a:rPr sz="1050" kern="0" dirty="0">
                  <a:solidFill>
                    <a:srgbClr val="F76E20"/>
                  </a:solidFill>
                  <a:latin typeface="Agency FB" panose="020B0503020202020204" pitchFamily="34" charset="0"/>
                  <a:ea typeface="Open Sans"/>
                  <a:cs typeface="Open Sans"/>
                  <a:sym typeface="Open Sans"/>
                </a:rPr>
                <a:t> semper. </a:t>
              </a:r>
              <a:r>
                <a:rPr sz="1050" kern="0" dirty="0" err="1">
                  <a:solidFill>
                    <a:srgbClr val="F76E20"/>
                  </a:solidFill>
                  <a:latin typeface="Agency FB" panose="020B0503020202020204" pitchFamily="34" charset="0"/>
                  <a:ea typeface="Open Sans"/>
                  <a:cs typeface="Open Sans"/>
                  <a:sym typeface="Open Sans"/>
                </a:rPr>
                <a:t>Nullam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quis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risus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eget</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urna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ornare</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vel</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leo</a:t>
              </a:r>
              <a:r>
                <a:rPr sz="1050" kern="0" dirty="0">
                  <a:solidFill>
                    <a:srgbClr val="F76E20"/>
                  </a:solidFill>
                  <a:latin typeface="Agency FB" panose="020B0503020202020204" pitchFamily="34" charset="0"/>
                  <a:ea typeface="Open Sans"/>
                  <a:cs typeface="Open Sans"/>
                  <a:sym typeface="Open Sans"/>
                </a:rPr>
                <a:t>. Cum </a:t>
              </a:r>
              <a:r>
                <a:rPr sz="1050" kern="0" dirty="0" err="1">
                  <a:solidFill>
                    <a:srgbClr val="F76E20"/>
                  </a:solidFill>
                  <a:latin typeface="Agency FB" panose="020B0503020202020204" pitchFamily="34" charset="0"/>
                  <a:ea typeface="Open Sans"/>
                  <a:cs typeface="Open Sans"/>
                  <a:sym typeface="Open Sans"/>
                </a:rPr>
                <a:t>sociis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natoque</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penatibus</a:t>
              </a:r>
              <a:r>
                <a:rPr sz="1050" kern="0" dirty="0">
                  <a:solidFill>
                    <a:srgbClr val="F76E20"/>
                  </a:solidFill>
                  <a:latin typeface="Agency FB" panose="020B0503020202020204" pitchFamily="34" charset="0"/>
                  <a:ea typeface="Open Sans"/>
                  <a:cs typeface="Open Sans"/>
                  <a:sym typeface="Open Sans"/>
                </a:rPr>
                <a:t> et </a:t>
              </a:r>
              <a:r>
                <a:rPr sz="1050" kern="0" dirty="0" err="1">
                  <a:solidFill>
                    <a:srgbClr val="F76E20"/>
                  </a:solidFill>
                  <a:latin typeface="Agency FB" panose="020B0503020202020204" pitchFamily="34" charset="0"/>
                  <a:ea typeface="Open Sans"/>
                  <a:cs typeface="Open Sans"/>
                  <a:sym typeface="Open Sans"/>
                </a:rPr>
                <a:t>magnis</a:t>
              </a:r>
              <a:r>
                <a:rPr sz="1050" kern="0" dirty="0">
                  <a:solidFill>
                    <a:srgbClr val="F76E20"/>
                  </a:solidFill>
                  <a:latin typeface="Agency FB" panose="020B0503020202020204" pitchFamily="34" charset="0"/>
                  <a:ea typeface="Open Sans"/>
                  <a:cs typeface="Open Sans"/>
                  <a:sym typeface="Open Sans"/>
                </a:rPr>
                <a:t> dis parturient </a:t>
              </a:r>
              <a:r>
                <a:rPr sz="1050" kern="0" dirty="0" err="1">
                  <a:solidFill>
                    <a:srgbClr val="F76E20"/>
                  </a:solidFill>
                  <a:latin typeface="Agency FB" panose="020B0503020202020204" pitchFamily="34" charset="0"/>
                  <a:ea typeface="Open Sans"/>
                  <a:cs typeface="Open Sans"/>
                  <a:sym typeface="Open Sans"/>
                </a:rPr>
                <a:t>montes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nascetur</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ridiculus</a:t>
              </a:r>
              <a:r>
                <a:rPr sz="1050" kern="0" dirty="0">
                  <a:solidFill>
                    <a:srgbClr val="F76E20"/>
                  </a:solidFill>
                  <a:latin typeface="Agency FB" panose="020B0503020202020204" pitchFamily="34" charset="0"/>
                  <a:ea typeface="Open Sans"/>
                  <a:cs typeface="Open Sans"/>
                  <a:sym typeface="Open Sans"/>
                </a:rPr>
                <a:t> mus. Maecenas </a:t>
              </a:r>
              <a:r>
                <a:rPr sz="1050" kern="0" dirty="0" err="1">
                  <a:solidFill>
                    <a:srgbClr val="F76E20"/>
                  </a:solidFill>
                  <a:latin typeface="Agency FB" panose="020B0503020202020204" pitchFamily="34" charset="0"/>
                  <a:ea typeface="Open Sans"/>
                  <a:cs typeface="Open Sans"/>
                  <a:sym typeface="Open Sans"/>
                </a:rPr>
                <a:t>faucibus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interdum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Etiam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porta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sem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malesuada</a:t>
              </a:r>
              <a:r>
                <a:rPr sz="1050" kern="0" dirty="0">
                  <a:solidFill>
                    <a:srgbClr val="F76E20"/>
                  </a:solidFill>
                  <a:latin typeface="Agency FB" panose="020B0503020202020204" pitchFamily="34" charset="0"/>
                  <a:ea typeface="Open Sans"/>
                  <a:cs typeface="Open Sans"/>
                  <a:sym typeface="Open Sans"/>
                </a:rPr>
                <a:t> magna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euismod</a:t>
              </a:r>
              <a:r>
                <a:rPr sz="1050" kern="0" dirty="0">
                  <a:solidFill>
                    <a:srgbClr val="F76E20"/>
                  </a:solidFill>
                  <a:latin typeface="Agency FB" panose="020B0503020202020204" pitchFamily="34" charset="0"/>
                  <a:ea typeface="Open Sans"/>
                  <a:cs typeface="Open Sans"/>
                  <a:sym typeface="Open Sans"/>
                </a:rPr>
                <a:t>.</a:t>
              </a:r>
            </a:p>
            <a:p>
              <a:pPr algn="r" defTabSz="412750">
                <a:lnSpc>
                  <a:spcPct val="150000"/>
                </a:lnSpc>
                <a:defRPr sz="1800"/>
              </a:pPr>
              <a:endParaRPr sz="1050" kern="0" dirty="0">
                <a:solidFill>
                  <a:srgbClr val="F76E20"/>
                </a:solidFill>
                <a:latin typeface="Agency FB" panose="020B0503020202020204" pitchFamily="34" charset="0"/>
                <a:ea typeface="Open Sans"/>
                <a:cs typeface="Open Sans"/>
                <a:sym typeface="Open Sans"/>
              </a:endParaRPr>
            </a:p>
            <a:p>
              <a:pPr algn="r" defTabSz="412750">
                <a:lnSpc>
                  <a:spcPct val="150000"/>
                </a:lnSpc>
                <a:defRPr sz="1800"/>
              </a:pPr>
              <a:r>
                <a:rPr sz="1050" kern="0" dirty="0">
                  <a:solidFill>
                    <a:srgbClr val="F76E20"/>
                  </a:solidFill>
                  <a:latin typeface="Agency FB" panose="020B0503020202020204" pitchFamily="34" charset="0"/>
                  <a:ea typeface="Open Sans"/>
                  <a:cs typeface="Open Sans"/>
                  <a:sym typeface="Open Sans"/>
                </a:rPr>
                <a:t>Cum </a:t>
              </a:r>
              <a:r>
                <a:rPr sz="1050" kern="0" dirty="0" err="1">
                  <a:solidFill>
                    <a:srgbClr val="F76E20"/>
                  </a:solidFill>
                  <a:latin typeface="Agency FB" panose="020B0503020202020204" pitchFamily="34" charset="0"/>
                  <a:ea typeface="Open Sans"/>
                  <a:cs typeface="Open Sans"/>
                  <a:sym typeface="Open Sans"/>
                </a:rPr>
                <a:t>sociis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natoque</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penatibus</a:t>
              </a:r>
              <a:r>
                <a:rPr sz="1050" kern="0" dirty="0">
                  <a:solidFill>
                    <a:srgbClr val="F76E20"/>
                  </a:solidFill>
                  <a:latin typeface="Agency FB" panose="020B0503020202020204" pitchFamily="34" charset="0"/>
                  <a:ea typeface="Open Sans"/>
                  <a:cs typeface="Open Sans"/>
                  <a:sym typeface="Open Sans"/>
                </a:rPr>
                <a:t> et </a:t>
              </a:r>
              <a:r>
                <a:rPr sz="1050" kern="0" dirty="0" err="1">
                  <a:solidFill>
                    <a:srgbClr val="F76E20"/>
                  </a:solidFill>
                  <a:latin typeface="Agency FB" panose="020B0503020202020204" pitchFamily="34" charset="0"/>
                  <a:ea typeface="Open Sans"/>
                  <a:cs typeface="Open Sans"/>
                  <a:sym typeface="Open Sans"/>
                </a:rPr>
                <a:t>magnis</a:t>
              </a:r>
              <a:r>
                <a:rPr sz="1050" kern="0" dirty="0">
                  <a:solidFill>
                    <a:srgbClr val="F76E20"/>
                  </a:solidFill>
                  <a:latin typeface="Agency FB" panose="020B0503020202020204" pitchFamily="34" charset="0"/>
                  <a:ea typeface="Open Sans"/>
                  <a:cs typeface="Open Sans"/>
                  <a:sym typeface="Open Sans"/>
                </a:rPr>
                <a:t> dis parturient </a:t>
              </a:r>
              <a:r>
                <a:rPr sz="1050" kern="0" dirty="0" err="1">
                  <a:solidFill>
                    <a:srgbClr val="F76E20"/>
                  </a:solidFill>
                  <a:latin typeface="Agency FB" panose="020B0503020202020204" pitchFamily="34" charset="0"/>
                  <a:ea typeface="Open Sans"/>
                  <a:cs typeface="Open Sans"/>
                  <a:sym typeface="Open Sans"/>
                </a:rPr>
                <a:t>montes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nascetur</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ridiculus</a:t>
              </a:r>
              <a:r>
                <a:rPr sz="1050" kern="0" dirty="0">
                  <a:solidFill>
                    <a:srgbClr val="F76E20"/>
                  </a:solidFill>
                  <a:latin typeface="Agency FB" panose="020B0503020202020204" pitchFamily="34" charset="0"/>
                  <a:ea typeface="Open Sans"/>
                  <a:cs typeface="Open Sans"/>
                  <a:sym typeface="Open Sans"/>
                </a:rPr>
                <a:t> mus. Maecenas </a:t>
              </a:r>
              <a:r>
                <a:rPr sz="1050" kern="0" dirty="0" err="1">
                  <a:solidFill>
                    <a:srgbClr val="F76E20"/>
                  </a:solidFill>
                  <a:latin typeface="Agency FB" panose="020B0503020202020204" pitchFamily="34" charset="0"/>
                  <a:ea typeface="Open Sans"/>
                  <a:cs typeface="Open Sans"/>
                  <a:sym typeface="Open Sans"/>
                </a:rPr>
                <a:t>faucibus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interdum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Etiam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porta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sem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malesuada</a:t>
              </a:r>
              <a:r>
                <a:rPr sz="1050" kern="0" dirty="0">
                  <a:solidFill>
                    <a:srgbClr val="F76E20"/>
                  </a:solidFill>
                  <a:latin typeface="Agency FB" panose="020B0503020202020204" pitchFamily="34" charset="0"/>
                  <a:ea typeface="Open Sans"/>
                  <a:cs typeface="Open Sans"/>
                  <a:sym typeface="Open Sans"/>
                </a:rPr>
                <a:t> magna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euismod</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Etiam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porta</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sem</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malesuada</a:t>
              </a:r>
              <a:r>
                <a:rPr sz="1050" kern="0" dirty="0">
                  <a:solidFill>
                    <a:srgbClr val="F76E20"/>
                  </a:solidFill>
                  <a:latin typeface="Agency FB" panose="020B0503020202020204" pitchFamily="34" charset="0"/>
                  <a:ea typeface="Open Sans"/>
                  <a:cs typeface="Open Sans"/>
                  <a:sym typeface="Open Sans"/>
                </a:rPr>
                <a:t> magna </a:t>
              </a:r>
              <a:r>
                <a:rPr sz="1050" kern="0" dirty="0" err="1">
                  <a:solidFill>
                    <a:srgbClr val="F76E20"/>
                  </a:solidFill>
                  <a:latin typeface="Agency FB" panose="020B0503020202020204" pitchFamily="34" charset="0"/>
                  <a:ea typeface="Open Sans"/>
                  <a:cs typeface="Open Sans"/>
                  <a:sym typeface="Open Sans"/>
                </a:rPr>
                <a:t>mollis</a:t>
              </a:r>
              <a:r>
                <a:rPr sz="1050" kern="0" dirty="0">
                  <a:solidFill>
                    <a:srgbClr val="F76E20"/>
                  </a:solidFill>
                  <a:latin typeface="Agency FB" panose="020B0503020202020204" pitchFamily="34" charset="0"/>
                  <a:ea typeface="Open Sans"/>
                  <a:cs typeface="Open Sans"/>
                  <a:sym typeface="Open Sans"/>
                </a:rPr>
                <a:t> </a:t>
              </a:r>
              <a:r>
                <a:rPr sz="1050" kern="0" dirty="0" err="1">
                  <a:solidFill>
                    <a:srgbClr val="F76E20"/>
                  </a:solidFill>
                  <a:latin typeface="Agency FB" panose="020B0503020202020204" pitchFamily="34" charset="0"/>
                  <a:ea typeface="Open Sans"/>
                  <a:cs typeface="Open Sans"/>
                  <a:sym typeface="Open Sans"/>
                </a:rPr>
                <a:t>euismod</a:t>
              </a:r>
              <a:r>
                <a:rPr sz="1050" kern="0" dirty="0">
                  <a:solidFill>
                    <a:srgbClr val="F76E20"/>
                  </a:solidFill>
                  <a:latin typeface="Agency FB" panose="020B0503020202020204" pitchFamily="34" charset="0"/>
                  <a:ea typeface="Open Sans"/>
                  <a:cs typeface="Open Sans"/>
                  <a:sym typeface="Open Sans"/>
                </a:rPr>
                <a:t>. </a:t>
              </a:r>
            </a:p>
          </p:txBody>
        </p:sp>
      </p:grpSp>
      <p:sp>
        <p:nvSpPr>
          <p:cNvPr id="71" name="Shape 512"/>
          <p:cNvSpPr/>
          <p:nvPr/>
        </p:nvSpPr>
        <p:spPr>
          <a:xfrm>
            <a:off x="6646885" y="3723295"/>
            <a:ext cx="476092" cy="85921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150000"/>
              </a:lnSpc>
              <a:defRPr sz="1800"/>
            </a:pPr>
            <a:r>
              <a:rPr sz="1400" kern="0" dirty="0">
                <a:solidFill>
                  <a:srgbClr val="1B3465"/>
                </a:solidFill>
                <a:latin typeface="Agency FB" panose="020B0503020202020204" pitchFamily="34" charset="0"/>
                <a:ea typeface="OpenSans-CondensedLight"/>
                <a:cs typeface="OpenSans-CondensedLight"/>
                <a:sym typeface="OpenSans-CondensedLight"/>
              </a:rPr>
              <a:t>MARCH</a:t>
            </a:r>
          </a:p>
          <a:p>
            <a:pPr algn="r" defTabSz="412750">
              <a:lnSpc>
                <a:spcPct val="150000"/>
              </a:lnSpc>
              <a:defRPr sz="1800"/>
            </a:pPr>
            <a:r>
              <a:rPr sz="2100" b="1" kern="0" dirty="0">
                <a:solidFill>
                  <a:srgbClr val="1B3465"/>
                </a:solidFill>
                <a:latin typeface="Agency FB" panose="020B0503020202020204" pitchFamily="34" charset="0"/>
                <a:ea typeface="OpenSans-CondensedLight"/>
                <a:cs typeface="OpenSans-CondensedLight"/>
                <a:sym typeface="OpenSans-CondensedLight"/>
              </a:rPr>
              <a:t>2012</a:t>
            </a:r>
          </a:p>
        </p:txBody>
      </p:sp>
      <p:sp>
        <p:nvSpPr>
          <p:cNvPr id="72" name="Shape 513"/>
          <p:cNvSpPr/>
          <p:nvPr/>
        </p:nvSpPr>
        <p:spPr>
          <a:xfrm>
            <a:off x="6207125" y="5578248"/>
            <a:ext cx="3841750" cy="420628"/>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algn="ctr" defTabSz="412750">
              <a:defRPr sz="1800"/>
            </a:pPr>
            <a:r>
              <a:rPr sz="1200" b="1" kern="0" dirty="0">
                <a:solidFill>
                  <a:srgbClr val="F76E20"/>
                </a:solidFill>
                <a:latin typeface="Agency FB" panose="020B0503020202020204" pitchFamily="34" charset="0"/>
                <a:ea typeface="Open Sans"/>
                <a:cs typeface="Open Sans"/>
                <a:sym typeface="Open Sans"/>
              </a:rPr>
              <a:t>John Doe</a:t>
            </a:r>
            <a:r>
              <a:rPr sz="1200" kern="0" dirty="0">
                <a:solidFill>
                  <a:srgbClr val="F76E20"/>
                </a:solidFill>
                <a:latin typeface="Agency FB" panose="020B0503020202020204" pitchFamily="34" charset="0"/>
                <a:ea typeface="Open Sans"/>
                <a:cs typeface="Open Sans"/>
                <a:sym typeface="Open Sans"/>
              </a:rPr>
              <a:t> and </a:t>
            </a:r>
            <a:r>
              <a:rPr sz="1200" b="1" kern="0" dirty="0">
                <a:solidFill>
                  <a:srgbClr val="F76E20"/>
                </a:solidFill>
                <a:latin typeface="Agency FB" panose="020B0503020202020204" pitchFamily="34" charset="0"/>
                <a:ea typeface="Open Sans"/>
                <a:cs typeface="Open Sans"/>
                <a:sym typeface="Open Sans"/>
              </a:rPr>
              <a:t>Mick Doe</a:t>
            </a:r>
            <a:r>
              <a:rPr sz="1200" kern="0" dirty="0">
                <a:solidFill>
                  <a:srgbClr val="F76E20"/>
                </a:solidFill>
                <a:latin typeface="Agency FB" panose="020B0503020202020204" pitchFamily="34" charset="0"/>
                <a:ea typeface="Open Sans"/>
                <a:cs typeface="Open Sans"/>
                <a:sym typeface="Open Sans"/>
              </a:rPr>
              <a:t> start</a:t>
            </a:r>
          </a:p>
          <a:p>
            <a:pPr algn="ctr" defTabSz="412750">
              <a:defRPr sz="1800"/>
            </a:pPr>
            <a:r>
              <a:rPr sz="1200" kern="0" dirty="0">
                <a:solidFill>
                  <a:srgbClr val="F76E20"/>
                </a:solidFill>
                <a:latin typeface="Agency FB" panose="020B0503020202020204" pitchFamily="34" charset="0"/>
                <a:ea typeface="Open Sans"/>
                <a:cs typeface="Open Sans"/>
                <a:sym typeface="Open Sans"/>
              </a:rPr>
              <a:t>a lorem ipsum company in his Lorem ipsum dolor sit</a:t>
            </a:r>
            <a:r>
              <a:rPr sz="1200" kern="0" dirty="0">
                <a:solidFill>
                  <a:schemeClr val="bg1"/>
                </a:solidFill>
                <a:latin typeface="Agency FB" panose="020B0503020202020204" pitchFamily="34" charset="0"/>
                <a:ea typeface="Open Sans"/>
                <a:cs typeface="Open Sans"/>
                <a:sym typeface="Open Sans"/>
              </a:rPr>
              <a:t>.</a:t>
            </a:r>
          </a:p>
        </p:txBody>
      </p:sp>
      <p:sp>
        <p:nvSpPr>
          <p:cNvPr id="73" name="Shape 514"/>
          <p:cNvSpPr/>
          <p:nvPr/>
        </p:nvSpPr>
        <p:spPr>
          <a:xfrm>
            <a:off x="7403589" y="1088045"/>
            <a:ext cx="476092" cy="859210"/>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r" defTabSz="412750">
              <a:lnSpc>
                <a:spcPct val="150000"/>
              </a:lnSpc>
              <a:defRPr sz="1800"/>
            </a:pPr>
            <a:r>
              <a:rPr sz="1400" kern="0" dirty="0">
                <a:solidFill>
                  <a:srgbClr val="1B3465"/>
                </a:solidFill>
                <a:latin typeface="Agency FB" panose="020B0503020202020204" pitchFamily="34" charset="0"/>
                <a:ea typeface="OpenSans-CondensedLight"/>
                <a:cs typeface="OpenSans-CondensedLight"/>
                <a:sym typeface="OpenSans-CondensedLight"/>
              </a:rPr>
              <a:t>MARCH</a:t>
            </a:r>
          </a:p>
          <a:p>
            <a:pPr algn="r" defTabSz="412750">
              <a:lnSpc>
                <a:spcPct val="150000"/>
              </a:lnSpc>
              <a:defRPr sz="1800"/>
            </a:pPr>
            <a:r>
              <a:rPr sz="2100" b="1" kern="0" dirty="0">
                <a:solidFill>
                  <a:srgbClr val="1B3465"/>
                </a:solidFill>
                <a:latin typeface="Agency FB" panose="020B0503020202020204" pitchFamily="34" charset="0"/>
                <a:ea typeface="OpenSans-CondensedLight"/>
                <a:cs typeface="OpenSans-CondensedLight"/>
                <a:sym typeface="OpenSans-CondensedLight"/>
              </a:rPr>
              <a:t>2012</a:t>
            </a:r>
          </a:p>
        </p:txBody>
      </p:sp>
      <p:sp>
        <p:nvSpPr>
          <p:cNvPr id="74" name="Shape 515"/>
          <p:cNvSpPr/>
          <p:nvPr/>
        </p:nvSpPr>
        <p:spPr>
          <a:xfrm>
            <a:off x="9150350" y="1208653"/>
            <a:ext cx="2273300" cy="605294"/>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defTabSz="412750">
              <a:defRPr sz="1800"/>
            </a:pPr>
            <a:r>
              <a:rPr sz="1200" b="1" kern="0">
                <a:solidFill>
                  <a:srgbClr val="F76E20"/>
                </a:solidFill>
                <a:latin typeface="Agency FB" panose="020B0503020202020204" pitchFamily="34" charset="0"/>
                <a:ea typeface="Open Sans"/>
                <a:cs typeface="Open Sans"/>
                <a:sym typeface="Open Sans"/>
              </a:rPr>
              <a:t>John Doe</a:t>
            </a:r>
            <a:r>
              <a:rPr sz="1200" kern="0">
                <a:solidFill>
                  <a:srgbClr val="F76E20"/>
                </a:solidFill>
                <a:latin typeface="Agency FB" panose="020B0503020202020204" pitchFamily="34" charset="0"/>
                <a:ea typeface="Open Sans"/>
                <a:cs typeface="Open Sans"/>
                <a:sym typeface="Open Sans"/>
              </a:rPr>
              <a:t> and </a:t>
            </a:r>
            <a:r>
              <a:rPr sz="1200" b="1" kern="0">
                <a:solidFill>
                  <a:srgbClr val="F76E20"/>
                </a:solidFill>
                <a:latin typeface="Agency FB" panose="020B0503020202020204" pitchFamily="34" charset="0"/>
                <a:ea typeface="Open Sans"/>
                <a:cs typeface="Open Sans"/>
                <a:sym typeface="Open Sans"/>
              </a:rPr>
              <a:t>Mick Doe</a:t>
            </a:r>
            <a:r>
              <a:rPr sz="1200" kern="0">
                <a:solidFill>
                  <a:srgbClr val="F76E20"/>
                </a:solidFill>
                <a:latin typeface="Agency FB" panose="020B0503020202020204" pitchFamily="34" charset="0"/>
                <a:ea typeface="Open Sans"/>
                <a:cs typeface="Open Sans"/>
                <a:sym typeface="Open Sans"/>
              </a:rPr>
              <a:t> start</a:t>
            </a:r>
          </a:p>
          <a:p>
            <a:pPr defTabSz="412750">
              <a:defRPr sz="1800"/>
            </a:pPr>
            <a:r>
              <a:rPr sz="1200" kern="0">
                <a:solidFill>
                  <a:srgbClr val="F76E20"/>
                </a:solidFill>
                <a:latin typeface="Agency FB" panose="020B0503020202020204" pitchFamily="34" charset="0"/>
                <a:ea typeface="Open Sans"/>
                <a:cs typeface="Open Sans"/>
                <a:sym typeface="Open Sans"/>
              </a:rPr>
              <a:t>a lorem ipsum company in his Lorem ipsum dolor sit.</a:t>
            </a:r>
          </a:p>
        </p:txBody>
      </p:sp>
      <p:grpSp>
        <p:nvGrpSpPr>
          <p:cNvPr id="2" name="组合 1">
            <a:extLst>
              <a:ext uri="{FF2B5EF4-FFF2-40B4-BE49-F238E27FC236}">
                <a16:creationId xmlns:a16="http://schemas.microsoft.com/office/drawing/2014/main" xmlns="" id="{A236C663-8D78-4F21-A436-18E420AD7700}"/>
              </a:ext>
            </a:extLst>
          </p:cNvPr>
          <p:cNvGrpSpPr/>
          <p:nvPr/>
        </p:nvGrpSpPr>
        <p:grpSpPr>
          <a:xfrm>
            <a:off x="8064500" y="1035050"/>
            <a:ext cx="946151" cy="946151"/>
            <a:chOff x="8064500" y="1035050"/>
            <a:chExt cx="946151" cy="946151"/>
          </a:xfrm>
        </p:grpSpPr>
        <p:sp>
          <p:nvSpPr>
            <p:cNvPr id="64" name="Shape 506"/>
            <p:cNvSpPr/>
            <p:nvPr/>
          </p:nvSpPr>
          <p:spPr>
            <a:xfrm>
              <a:off x="8064500" y="1035050"/>
              <a:ext cx="946151" cy="9461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latin typeface="等线" panose="020F0502020204030204"/>
                <a:ea typeface="等线" panose="02010600030101010101" pitchFamily="2" charset="-122"/>
                <a:sym typeface="Gill Sans"/>
              </a:endParaRPr>
            </a:p>
          </p:txBody>
        </p:sp>
        <p:sp>
          <p:nvSpPr>
            <p:cNvPr id="65" name="Shape 507"/>
            <p:cNvSpPr/>
            <p:nvPr/>
          </p:nvSpPr>
          <p:spPr>
            <a:xfrm>
              <a:off x="8128000" y="1104900"/>
              <a:ext cx="811397" cy="811396"/>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solidFill>
              <a:schemeClr val="bg1"/>
            </a:solidFill>
            <a:ln w="25400">
              <a:solidFill>
                <a:srgbClr val="000000">
                  <a:alpha val="0"/>
                </a:srgbClr>
              </a:solidFill>
              <a:miter lim="400000"/>
            </a:ln>
          </p:spPr>
          <p:txBody>
            <a:bodyPr lIns="0" tIns="0" rIns="0" bIns="0" anchor="ct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Open Sans"/>
                  <a:ea typeface="Open Sans"/>
                  <a:cs typeface="Open Sans"/>
                  <a:sym typeface="Open Sans"/>
                </a:defRPr>
              </a:pPr>
              <a:endParaRPr kumimoji="0" sz="2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ea typeface="Open Sans"/>
                <a:cs typeface="Open Sans"/>
                <a:sym typeface="Open Sans"/>
              </a:endParaRPr>
            </a:p>
          </p:txBody>
        </p:sp>
        <p:grpSp>
          <p:nvGrpSpPr>
            <p:cNvPr id="75" name="Group 518"/>
            <p:cNvGrpSpPr/>
            <p:nvPr/>
          </p:nvGrpSpPr>
          <p:grpSpPr>
            <a:xfrm>
              <a:off x="8384032" y="1276335"/>
              <a:ext cx="319340" cy="464666"/>
              <a:chOff x="0" y="0"/>
              <a:chExt cx="638677" cy="929330"/>
            </a:xfrm>
            <a:solidFill>
              <a:schemeClr val="tx1">
                <a:lumMod val="65000"/>
                <a:lumOff val="35000"/>
              </a:schemeClr>
            </a:solidFill>
          </p:grpSpPr>
          <p:sp>
            <p:nvSpPr>
              <p:cNvPr id="76" name="Shape 516"/>
              <p:cNvSpPr/>
              <p:nvPr/>
            </p:nvSpPr>
            <p:spPr>
              <a:xfrm>
                <a:off x="0" y="0"/>
                <a:ext cx="638678" cy="929331"/>
              </a:xfrm>
              <a:custGeom>
                <a:avLst/>
                <a:gdLst/>
                <a:ahLst/>
                <a:cxnLst>
                  <a:cxn ang="0">
                    <a:pos x="wd2" y="hd2"/>
                  </a:cxn>
                  <a:cxn ang="5400000">
                    <a:pos x="wd2" y="hd2"/>
                  </a:cxn>
                  <a:cxn ang="10800000">
                    <a:pos x="wd2" y="hd2"/>
                  </a:cxn>
                  <a:cxn ang="16200000">
                    <a:pos x="wd2" y="hd2"/>
                  </a:cxn>
                </a:cxnLst>
                <a:rect l="0" t="0" r="r" b="b"/>
                <a:pathLst>
                  <a:path w="21600" h="21600" extrusionOk="0">
                    <a:moveTo>
                      <a:pt x="15387" y="14175"/>
                    </a:moveTo>
                    <a:lnTo>
                      <a:pt x="6224" y="14175"/>
                    </a:lnTo>
                    <a:cubicBezTo>
                      <a:pt x="5735" y="13447"/>
                      <a:pt x="5148" y="12717"/>
                      <a:pt x="4569" y="12004"/>
                    </a:cubicBezTo>
                    <a:cubicBezTo>
                      <a:pt x="3288" y="10428"/>
                      <a:pt x="1964" y="8797"/>
                      <a:pt x="1964" y="7425"/>
                    </a:cubicBezTo>
                    <a:cubicBezTo>
                      <a:pt x="1964" y="4075"/>
                      <a:pt x="5927" y="1350"/>
                      <a:pt x="10800" y="1350"/>
                    </a:cubicBezTo>
                    <a:cubicBezTo>
                      <a:pt x="15673" y="1350"/>
                      <a:pt x="19636" y="4075"/>
                      <a:pt x="19636" y="7425"/>
                    </a:cubicBezTo>
                    <a:cubicBezTo>
                      <a:pt x="19636" y="8787"/>
                      <a:pt x="18312" y="10426"/>
                      <a:pt x="17029" y="12012"/>
                    </a:cubicBezTo>
                    <a:cubicBezTo>
                      <a:pt x="16455" y="12723"/>
                      <a:pt x="15873" y="13450"/>
                      <a:pt x="15387" y="14175"/>
                    </a:cubicBezTo>
                    <a:moveTo>
                      <a:pt x="10800" y="20250"/>
                    </a:moveTo>
                    <a:cubicBezTo>
                      <a:pt x="9806" y="20250"/>
                      <a:pt x="9347" y="20172"/>
                      <a:pt x="8839" y="19406"/>
                    </a:cubicBezTo>
                    <a:lnTo>
                      <a:pt x="13000" y="19049"/>
                    </a:lnTo>
                    <a:cubicBezTo>
                      <a:pt x="12398" y="20164"/>
                      <a:pt x="11959" y="20250"/>
                      <a:pt x="10800" y="20250"/>
                    </a:cubicBezTo>
                    <a:moveTo>
                      <a:pt x="7596" y="16813"/>
                    </a:moveTo>
                    <a:cubicBezTo>
                      <a:pt x="7417" y="16407"/>
                      <a:pt x="7216" y="15979"/>
                      <a:pt x="6992" y="15525"/>
                    </a:cubicBezTo>
                    <a:lnTo>
                      <a:pt x="14616" y="15525"/>
                    </a:lnTo>
                    <a:cubicBezTo>
                      <a:pt x="14496" y="15767"/>
                      <a:pt x="14375" y="16010"/>
                      <a:pt x="14271" y="16240"/>
                    </a:cubicBezTo>
                    <a:cubicBezTo>
                      <a:pt x="14271" y="16240"/>
                      <a:pt x="7596" y="16813"/>
                      <a:pt x="7596" y="16813"/>
                    </a:cubicBezTo>
                    <a:close/>
                    <a:moveTo>
                      <a:pt x="13346" y="18344"/>
                    </a:moveTo>
                    <a:lnTo>
                      <a:pt x="8477" y="18762"/>
                    </a:lnTo>
                    <a:cubicBezTo>
                      <a:pt x="8303" y="18416"/>
                      <a:pt x="8116" y="18012"/>
                      <a:pt x="7890" y="17484"/>
                    </a:cubicBezTo>
                    <a:cubicBezTo>
                      <a:pt x="7887" y="17478"/>
                      <a:pt x="7883" y="17470"/>
                      <a:pt x="7881" y="17463"/>
                    </a:cubicBezTo>
                    <a:lnTo>
                      <a:pt x="13957" y="16941"/>
                    </a:lnTo>
                    <a:cubicBezTo>
                      <a:pt x="13871" y="17141"/>
                      <a:pt x="13778" y="17350"/>
                      <a:pt x="13698" y="17537"/>
                    </a:cubicBezTo>
                    <a:cubicBezTo>
                      <a:pt x="13570" y="17841"/>
                      <a:pt x="13454" y="18104"/>
                      <a:pt x="13346" y="18344"/>
                    </a:cubicBezTo>
                    <a:moveTo>
                      <a:pt x="10800" y="0"/>
                    </a:moveTo>
                    <a:cubicBezTo>
                      <a:pt x="4835" y="0"/>
                      <a:pt x="0" y="3324"/>
                      <a:pt x="0" y="7425"/>
                    </a:cubicBezTo>
                    <a:cubicBezTo>
                      <a:pt x="0" y="10146"/>
                      <a:pt x="3621" y="13030"/>
                      <a:pt x="4940" y="15562"/>
                    </a:cubicBezTo>
                    <a:cubicBezTo>
                      <a:pt x="6906" y="19339"/>
                      <a:pt x="6689" y="21600"/>
                      <a:pt x="10800" y="21600"/>
                    </a:cubicBezTo>
                    <a:cubicBezTo>
                      <a:pt x="14973" y="21600"/>
                      <a:pt x="14693" y="19350"/>
                      <a:pt x="16660" y="15578"/>
                    </a:cubicBezTo>
                    <a:cubicBezTo>
                      <a:pt x="17983" y="13040"/>
                      <a:pt x="21600" y="10125"/>
                      <a:pt x="21600" y="7425"/>
                    </a:cubicBezTo>
                    <a:cubicBezTo>
                      <a:pt x="21600" y="3324"/>
                      <a:pt x="16765" y="0"/>
                      <a:pt x="10800" y="0"/>
                    </a:cubicBezTo>
                  </a:path>
                </a:pathLst>
              </a:custGeom>
              <a:grpFill/>
              <a:ln w="12700" cap="flat">
                <a:noFill/>
                <a:miter lim="400000"/>
              </a:ln>
              <a:effectLst/>
            </p:spPr>
            <p:txBody>
              <a:bodyPr wrap="square" lIns="19050" tIns="19050" rIns="19050" bIns="19050" numCol="1" anchor="ctr">
                <a:noAutofit/>
              </a:bodyPr>
              <a:lstStyle/>
              <a:p>
                <a:pPr marL="0" marR="0" lvl="0" indent="0" algn="ctr" defTabSz="2286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sp>
            <p:nvSpPr>
              <p:cNvPr id="77" name="Shape 517"/>
              <p:cNvSpPr/>
              <p:nvPr/>
            </p:nvSpPr>
            <p:spPr>
              <a:xfrm>
                <a:off x="145153" y="145207"/>
                <a:ext cx="188701" cy="188771"/>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4" y="0"/>
                      <a:pt x="0" y="8942"/>
                      <a:pt x="0" y="19938"/>
                    </a:cubicBezTo>
                    <a:cubicBezTo>
                      <a:pt x="0" y="20855"/>
                      <a:pt x="743" y="21600"/>
                      <a:pt x="1662" y="21600"/>
                    </a:cubicBezTo>
                    <a:cubicBezTo>
                      <a:pt x="2580" y="21600"/>
                      <a:pt x="3323" y="20855"/>
                      <a:pt x="3323" y="19938"/>
                    </a:cubicBezTo>
                    <a:cubicBezTo>
                      <a:pt x="3323" y="10777"/>
                      <a:pt x="10777" y="3323"/>
                      <a:pt x="19938" y="3323"/>
                    </a:cubicBezTo>
                    <a:cubicBezTo>
                      <a:pt x="20857" y="3323"/>
                      <a:pt x="21600" y="2578"/>
                      <a:pt x="21600" y="1662"/>
                    </a:cubicBezTo>
                    <a:cubicBezTo>
                      <a:pt x="21600" y="745"/>
                      <a:pt x="20857" y="0"/>
                      <a:pt x="19938" y="0"/>
                    </a:cubicBezTo>
                  </a:path>
                </a:pathLst>
              </a:custGeom>
              <a:grpFill/>
              <a:ln w="12700" cap="flat">
                <a:noFill/>
                <a:miter lim="400000"/>
              </a:ln>
              <a:effectLst/>
            </p:spPr>
            <p:txBody>
              <a:bodyPr wrap="square" lIns="19050" tIns="19050" rIns="19050" bIns="19050" numCol="1" anchor="ctr">
                <a:noAutofit/>
              </a:bodyPr>
              <a:lstStyle/>
              <a:p>
                <a:pPr marL="0" marR="0" lvl="0" indent="0" algn="ctr" defTabSz="2286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grpSp>
      </p:grpSp>
      <p:grpSp>
        <p:nvGrpSpPr>
          <p:cNvPr id="3" name="组合 2">
            <a:extLst>
              <a:ext uri="{FF2B5EF4-FFF2-40B4-BE49-F238E27FC236}">
                <a16:creationId xmlns:a16="http://schemas.microsoft.com/office/drawing/2014/main" xmlns="" id="{650A3AA7-9140-4D98-AABC-683EA3F9A298}"/>
              </a:ext>
            </a:extLst>
          </p:cNvPr>
          <p:cNvGrpSpPr/>
          <p:nvPr/>
        </p:nvGrpSpPr>
        <p:grpSpPr>
          <a:xfrm>
            <a:off x="7232650" y="2762250"/>
            <a:ext cx="2628902" cy="2628902"/>
            <a:chOff x="7232650" y="2762250"/>
            <a:chExt cx="2628902" cy="2628902"/>
          </a:xfrm>
        </p:grpSpPr>
        <p:grpSp>
          <p:nvGrpSpPr>
            <p:cNvPr id="61" name="Group 505"/>
            <p:cNvGrpSpPr/>
            <p:nvPr/>
          </p:nvGrpSpPr>
          <p:grpSpPr>
            <a:xfrm>
              <a:off x="7232650" y="2762250"/>
              <a:ext cx="2628902" cy="2628902"/>
              <a:chOff x="0" y="0"/>
              <a:chExt cx="5257802" cy="5257802"/>
            </a:xfrm>
          </p:grpSpPr>
          <p:sp>
            <p:nvSpPr>
              <p:cNvPr id="62" name="Shape 503"/>
              <p:cNvSpPr/>
              <p:nvPr/>
            </p:nvSpPr>
            <p:spPr>
              <a:xfrm>
                <a:off x="0" y="0"/>
                <a:ext cx="5257803" cy="52578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63500" cap="flat">
                <a:solidFill>
                  <a:srgbClr val="78AEF4"/>
                </a:solidFill>
                <a:prstDash val="solid"/>
                <a:miter lim="400000"/>
              </a:ln>
              <a:effectLst/>
            </p:spPr>
            <p:txBody>
              <a:bodyPr wrap="square" lIns="0" tIns="0" rIns="0" bIns="0" numCol="1" anchor="ctr">
                <a:noAutofit/>
              </a:bodyPr>
              <a:lstStyle/>
              <a:p>
                <a:pPr marL="0" marR="0" lvl="0" indent="0" algn="ctr" defTabSz="29210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defRPr>
                </a:pPr>
                <a:endParaRPr kumimoji="0" sz="2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gency FB" panose="020B0503020202020204" pitchFamily="34" charset="0"/>
                  <a:sym typeface="Gill Sans"/>
                </a:endParaRPr>
              </a:p>
            </p:txBody>
          </p:sp>
          <p:pic>
            <p:nvPicPr>
              <p:cNvPr id="63" name="placeholder.png"/>
              <p:cNvPicPr/>
              <p:nvPr/>
            </p:nvPicPr>
            <p:blipFill>
              <a:blip r:embed="rId3">
                <a:extLst/>
              </a:blip>
              <a:stretch>
                <a:fillRect/>
              </a:stretch>
            </p:blipFill>
            <p:spPr>
              <a:xfrm>
                <a:off x="382462" y="355679"/>
                <a:ext cx="4508742" cy="4503659"/>
              </a:xfrm>
              <a:prstGeom prst="rect">
                <a:avLst/>
              </a:prstGeom>
              <a:ln w="12700" cap="flat">
                <a:noFill/>
                <a:miter lim="400000"/>
              </a:ln>
              <a:effectLst/>
            </p:spPr>
          </p:pic>
        </p:grpSp>
        <p:pic>
          <p:nvPicPr>
            <p:cNvPr id="78" name="图片占位符 2"/>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406453" y="2936053"/>
              <a:ext cx="2251800" cy="2251800"/>
            </a:xfrm>
            <a:prstGeom prst="ellipse">
              <a:avLst/>
            </a:prstGeom>
          </p:spPr>
        </p:pic>
      </p:grpSp>
      <p:pic>
        <p:nvPicPr>
          <p:cNvPr id="27" name="图形 26" hidden="1">
            <a:extLst>
              <a:ext uri="{FF2B5EF4-FFF2-40B4-BE49-F238E27FC236}">
                <a16:creationId xmlns:a16="http://schemas.microsoft.com/office/drawing/2014/main" xmlns="" id="{CF057770-E021-4885-B07A-9E7BD26D6697}"/>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4168" t="4445" r="41027" b="5740"/>
          <a:stretch/>
        </p:blipFill>
        <p:spPr>
          <a:xfrm>
            <a:off x="8466760" y="-123924"/>
            <a:ext cx="4038600" cy="6981924"/>
          </a:xfrm>
          <a:prstGeom prst="rect">
            <a:avLst/>
          </a:prstGeom>
        </p:spPr>
      </p:pic>
    </p:spTree>
    <p:extLst>
      <p:ext uri="{BB962C8B-B14F-4D97-AF65-F5344CB8AC3E}">
        <p14:creationId xmlns:p14="http://schemas.microsoft.com/office/powerpoint/2010/main" val="1535267390"/>
      </p:ext>
    </p:extLst>
  </p:cSld>
  <p:clrMapOvr>
    <a:masterClrMapping/>
  </p:clrMapOvr>
  <p:transition spd="slow" advClick="0"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500"/>
                                        <p:tgtEl>
                                          <p:spTgt spid="6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up)">
                                      <p:cBhvr>
                                        <p:cTn id="3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1" grpId="0" animBg="1"/>
      <p:bldP spid="72" grpId="0" animBg="1"/>
      <p:bldP spid="73" grpId="0" animBg="1"/>
      <p:bldP spid="7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风险与优势分析</a:t>
            </a:r>
            <a:endParaRPr kumimoji="0" lang="en-US" sz="2400" b="1" i="0" u="none" strike="noStrike" kern="1200" cap="none" spc="100" normalizeH="0" baseline="0" noProof="0" dirty="0">
              <a:ln>
                <a:noFill/>
              </a:ln>
              <a:solidFill>
                <a:srgbClr val="F76E20"/>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srgbClr val="F76E20"/>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07" name="组合 206"/>
          <p:cNvGrpSpPr/>
          <p:nvPr/>
        </p:nvGrpSpPr>
        <p:grpSpPr>
          <a:xfrm>
            <a:off x="3363397" y="1553252"/>
            <a:ext cx="5477413" cy="4343502"/>
            <a:chOff x="3367685" y="1718236"/>
            <a:chExt cx="5477413" cy="4343502"/>
          </a:xfrm>
        </p:grpSpPr>
        <p:pic>
          <p:nvPicPr>
            <p:cNvPr id="20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7685" y="1915668"/>
              <a:ext cx="2042125" cy="3948638"/>
            </a:xfrm>
            <a:prstGeom prst="rect">
              <a:avLst/>
            </a:prstGeom>
            <a:effectLst/>
          </p:spPr>
        </p:pic>
        <p:pic>
          <p:nvPicPr>
            <p:cNvPr id="20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2973" y="1915668"/>
              <a:ext cx="2042125" cy="3948638"/>
            </a:xfrm>
            <a:prstGeom prst="rect">
              <a:avLst/>
            </a:prstGeom>
            <a:effectLst/>
          </p:spPr>
        </p:pic>
        <p:pic>
          <p:nvPicPr>
            <p:cNvPr id="21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223" y="1718236"/>
              <a:ext cx="2246337" cy="4343502"/>
            </a:xfrm>
            <a:prstGeom prst="rect">
              <a:avLst/>
            </a:prstGeom>
            <a:effectLst/>
          </p:spPr>
        </p:pic>
        <p:pic>
          <p:nvPicPr>
            <p:cNvPr id="211" name="图片占位符 6"/>
            <p:cNvPicPr>
              <a:picLocks noChangeAspect="1"/>
            </p:cNvPicPr>
            <p:nvPr/>
          </p:nvPicPr>
          <p:blipFill>
            <a:blip r:embed="rId5" cstate="print">
              <a:extLst>
                <a:ext uri="{28A0092B-C50C-407E-A947-70E740481C1C}">
                  <a14:useLocalDpi xmlns:a14="http://schemas.microsoft.com/office/drawing/2010/main" val="0"/>
                </a:ext>
              </a:extLst>
            </a:blip>
            <a:srcRect l="23193" r="23193"/>
            <a:stretch>
              <a:fillRect/>
            </a:stretch>
          </p:blipFill>
          <p:spPr>
            <a:xfrm>
              <a:off x="3763248" y="3088577"/>
              <a:ext cx="1271780" cy="1582037"/>
            </a:xfrm>
            <a:prstGeom prst="rect">
              <a:avLst/>
            </a:prstGeom>
          </p:spPr>
        </p:pic>
        <p:pic>
          <p:nvPicPr>
            <p:cNvPr id="212" name="图片占位符 7"/>
            <p:cNvPicPr>
              <a:picLocks noChangeAspect="1"/>
            </p:cNvPicPr>
            <p:nvPr/>
          </p:nvPicPr>
          <p:blipFill>
            <a:blip r:embed="rId6" cstate="print">
              <a:extLst>
                <a:ext uri="{28A0092B-C50C-407E-A947-70E740481C1C}">
                  <a14:useLocalDpi xmlns:a14="http://schemas.microsoft.com/office/drawing/2010/main" val="0"/>
                </a:ext>
              </a:extLst>
            </a:blip>
            <a:srcRect l="23175" r="23175"/>
            <a:stretch>
              <a:fillRect/>
            </a:stretch>
          </p:blipFill>
          <p:spPr>
            <a:xfrm>
              <a:off x="5417303" y="3009475"/>
              <a:ext cx="1398958" cy="1740241"/>
            </a:xfrm>
            <a:prstGeom prst="rect">
              <a:avLst/>
            </a:prstGeom>
          </p:spPr>
        </p:pic>
        <p:pic>
          <p:nvPicPr>
            <p:cNvPr id="213" name="图片占位符 8"/>
            <p:cNvPicPr>
              <a:picLocks noChangeAspect="1"/>
            </p:cNvPicPr>
            <p:nvPr/>
          </p:nvPicPr>
          <p:blipFill>
            <a:blip r:embed="rId7" cstate="print">
              <a:extLst>
                <a:ext uri="{28A0092B-C50C-407E-A947-70E740481C1C}">
                  <a14:useLocalDpi xmlns:a14="http://schemas.microsoft.com/office/drawing/2010/main" val="0"/>
                </a:ext>
              </a:extLst>
            </a:blip>
            <a:srcRect l="23193" r="23193"/>
            <a:stretch>
              <a:fillRect/>
            </a:stretch>
          </p:blipFill>
          <p:spPr>
            <a:xfrm>
              <a:off x="7198536" y="3088577"/>
              <a:ext cx="1271780" cy="1582037"/>
            </a:xfrm>
            <a:prstGeom prst="rect">
              <a:avLst/>
            </a:prstGeom>
          </p:spPr>
        </p:pic>
      </p:grpSp>
      <p:sp>
        <p:nvSpPr>
          <p:cNvPr id="214" name="Shape 2778"/>
          <p:cNvSpPr/>
          <p:nvPr/>
        </p:nvSpPr>
        <p:spPr>
          <a:xfrm>
            <a:off x="2647054" y="254620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solidFill>
                <a:schemeClr val="bg1"/>
              </a:solidFill>
              <a:latin typeface="Agency FB" panose="020B0503020202020204" pitchFamily="34" charset="0"/>
              <a:ea typeface="Source Sans Pro Light" charset="0"/>
              <a:cs typeface="Source Sans Pro Light" charset="0"/>
            </a:endParaRPr>
          </a:p>
        </p:txBody>
      </p:sp>
      <p:sp>
        <p:nvSpPr>
          <p:cNvPr id="215" name="Shape 2748"/>
          <p:cNvSpPr/>
          <p:nvPr/>
        </p:nvSpPr>
        <p:spPr>
          <a:xfrm>
            <a:off x="2636037" y="445660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gradFill>
                <a:gsLst>
                  <a:gs pos="0">
                    <a:srgbClr val="E54C27"/>
                  </a:gs>
                  <a:gs pos="100000">
                    <a:srgbClr val="67DD91"/>
                  </a:gs>
                </a:gsLst>
                <a:lin ang="5400000" scaled="1"/>
              </a:gradFill>
              <a:latin typeface="Agency FB" panose="020B0503020202020204" pitchFamily="34" charset="0"/>
              <a:ea typeface="Source Sans Pro Light" charset="0"/>
              <a:cs typeface="Source Sans Pro Light" charset="0"/>
            </a:endParaRPr>
          </a:p>
        </p:txBody>
      </p:sp>
      <p:sp>
        <p:nvSpPr>
          <p:cNvPr id="216" name="Shape 2774"/>
          <p:cNvSpPr/>
          <p:nvPr/>
        </p:nvSpPr>
        <p:spPr>
          <a:xfrm>
            <a:off x="2647054" y="350781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solidFill>
                <a:schemeClr val="bg1"/>
              </a:solidFill>
              <a:latin typeface="Agency FB" panose="020B0503020202020204" pitchFamily="34" charset="0"/>
              <a:ea typeface="Source Sans Pro Light" charset="0"/>
              <a:cs typeface="Source Sans Pro Light" charset="0"/>
            </a:endParaRPr>
          </a:p>
        </p:txBody>
      </p:sp>
      <p:sp>
        <p:nvSpPr>
          <p:cNvPr id="217" name="Shape 2554"/>
          <p:cNvSpPr/>
          <p:nvPr/>
        </p:nvSpPr>
        <p:spPr>
          <a:xfrm>
            <a:off x="9300139" y="2522558"/>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solidFill>
                <a:schemeClr val="bg1"/>
              </a:solidFill>
              <a:latin typeface="Agency FB" panose="020B0503020202020204" pitchFamily="34" charset="0"/>
              <a:ea typeface="Source Sans Pro Light" charset="0"/>
              <a:cs typeface="Source Sans Pro Light" charset="0"/>
            </a:endParaRPr>
          </a:p>
        </p:txBody>
      </p:sp>
      <p:sp>
        <p:nvSpPr>
          <p:cNvPr id="218" name="Shape 2543"/>
          <p:cNvSpPr/>
          <p:nvPr/>
        </p:nvSpPr>
        <p:spPr>
          <a:xfrm>
            <a:off x="9300139" y="349821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solidFill>
                <a:schemeClr val="bg1"/>
              </a:solidFill>
              <a:latin typeface="Agency FB" panose="020B0503020202020204" pitchFamily="34" charset="0"/>
              <a:ea typeface="Source Sans Pro Light" charset="0"/>
              <a:cs typeface="Source Sans Pro Light" charset="0"/>
            </a:endParaRPr>
          </a:p>
        </p:txBody>
      </p:sp>
      <p:sp>
        <p:nvSpPr>
          <p:cNvPr id="219" name="Shape 2588"/>
          <p:cNvSpPr/>
          <p:nvPr/>
        </p:nvSpPr>
        <p:spPr>
          <a:xfrm>
            <a:off x="9300139" y="4494392"/>
            <a:ext cx="279328" cy="25394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1B3465"/>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50">
              <a:gradFill>
                <a:gsLst>
                  <a:gs pos="0">
                    <a:srgbClr val="E54C27"/>
                  </a:gs>
                  <a:gs pos="100000">
                    <a:srgbClr val="67DD91"/>
                  </a:gs>
                </a:gsLst>
                <a:lin ang="5400000" scaled="1"/>
              </a:gradFill>
              <a:latin typeface="Agency FB" panose="020B0503020202020204" pitchFamily="34" charset="0"/>
              <a:ea typeface="Source Sans Pro Light" charset="0"/>
              <a:cs typeface="Source Sans Pro Light" charset="0"/>
            </a:endParaRPr>
          </a:p>
        </p:txBody>
      </p:sp>
      <p:sp>
        <p:nvSpPr>
          <p:cNvPr id="221" name="TextBox 22"/>
          <p:cNvSpPr txBox="1"/>
          <p:nvPr/>
        </p:nvSpPr>
        <p:spPr>
          <a:xfrm>
            <a:off x="9651258" y="2483894"/>
            <a:ext cx="1965129" cy="553998"/>
          </a:xfrm>
          <a:prstGeom prst="rect">
            <a:avLst/>
          </a:prstGeom>
          <a:noFill/>
        </p:spPr>
        <p:txBody>
          <a:bodyPr wrap="square" rtlCol="0">
            <a:spAutoFit/>
          </a:bodyPr>
          <a:lstStyle/>
          <a:p>
            <a:pP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22" name="TextBox 23"/>
          <p:cNvSpPr txBox="1"/>
          <p:nvPr/>
        </p:nvSpPr>
        <p:spPr>
          <a:xfrm>
            <a:off x="9651258" y="2292879"/>
            <a:ext cx="585417" cy="307777"/>
          </a:xfrm>
          <a:prstGeom prst="rect">
            <a:avLst/>
          </a:prstGeom>
          <a:noFill/>
        </p:spPr>
        <p:txBody>
          <a:bodyPr wrap="none" rtlCol="0">
            <a:spAutoFit/>
          </a:bodyPr>
          <a:lstStyle/>
          <a:p>
            <a:pPr defTabSz="914217"/>
            <a:r>
              <a:rPr lang="zh-CN" altLang="en-US" sz="1400" b="1" dirty="0">
                <a:solidFill>
                  <a:schemeClr val="bg1">
                    <a:lumMod val="50000"/>
                  </a:schemeClr>
                </a:solidFill>
                <a:latin typeface="Agency FB" panose="020F0502020204030204"/>
                <a:cs typeface="+mn-ea"/>
                <a:sym typeface="+mn-lt"/>
              </a:rPr>
              <a:t>优势</a:t>
            </a:r>
            <a:r>
              <a:rPr lang="en-US" altLang="zh-CN" sz="1400" b="1" dirty="0">
                <a:solidFill>
                  <a:schemeClr val="bg1">
                    <a:lumMod val="50000"/>
                  </a:schemeClr>
                </a:solidFill>
                <a:latin typeface="Agency FB" panose="020F0502020204030204"/>
                <a:cs typeface="+mn-ea"/>
                <a:sym typeface="+mn-lt"/>
              </a:rPr>
              <a:t>1</a:t>
            </a:r>
            <a:endParaRPr lang="en-US" sz="1400" b="1" dirty="0">
              <a:solidFill>
                <a:schemeClr val="bg1">
                  <a:lumMod val="50000"/>
                </a:schemeClr>
              </a:solidFill>
              <a:latin typeface="Agency FB" panose="020F0502020204030204"/>
              <a:cs typeface="+mn-ea"/>
              <a:sym typeface="+mn-lt"/>
            </a:endParaRPr>
          </a:p>
        </p:txBody>
      </p:sp>
      <p:sp>
        <p:nvSpPr>
          <p:cNvPr id="224" name="TextBox 22"/>
          <p:cNvSpPr txBox="1"/>
          <p:nvPr/>
        </p:nvSpPr>
        <p:spPr>
          <a:xfrm>
            <a:off x="9691467" y="3533119"/>
            <a:ext cx="1965129" cy="553998"/>
          </a:xfrm>
          <a:prstGeom prst="rect">
            <a:avLst/>
          </a:prstGeom>
          <a:noFill/>
        </p:spPr>
        <p:txBody>
          <a:bodyPr wrap="square" rtlCol="0">
            <a:spAutoFit/>
          </a:bodyPr>
          <a:lstStyle/>
          <a:p>
            <a:pP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25" name="TextBox 23"/>
          <p:cNvSpPr txBox="1"/>
          <p:nvPr/>
        </p:nvSpPr>
        <p:spPr>
          <a:xfrm>
            <a:off x="9691467" y="3342104"/>
            <a:ext cx="627095" cy="307777"/>
          </a:xfrm>
          <a:prstGeom prst="rect">
            <a:avLst/>
          </a:prstGeom>
          <a:noFill/>
        </p:spPr>
        <p:txBody>
          <a:bodyPr wrap="none" rtlCol="0">
            <a:spAutoFit/>
          </a:bodyPr>
          <a:lstStyle/>
          <a:p>
            <a:pPr defTabSz="914217"/>
            <a:r>
              <a:rPr lang="zh-CN" altLang="en-US" sz="1400" b="1" dirty="0">
                <a:solidFill>
                  <a:schemeClr val="bg1">
                    <a:lumMod val="50000"/>
                  </a:schemeClr>
                </a:solidFill>
                <a:latin typeface="Agency FB" panose="020F0502020204030204"/>
                <a:cs typeface="+mn-ea"/>
                <a:sym typeface="+mn-lt"/>
              </a:rPr>
              <a:t>优势</a:t>
            </a:r>
            <a:r>
              <a:rPr lang="en-US" altLang="zh-CN" sz="1400" b="1" dirty="0">
                <a:solidFill>
                  <a:schemeClr val="bg1">
                    <a:lumMod val="50000"/>
                  </a:schemeClr>
                </a:solidFill>
                <a:latin typeface="Agency FB" panose="020F0502020204030204"/>
                <a:cs typeface="+mn-ea"/>
                <a:sym typeface="+mn-lt"/>
              </a:rPr>
              <a:t>3</a:t>
            </a:r>
            <a:endParaRPr lang="en-US" sz="1400" b="1" dirty="0">
              <a:solidFill>
                <a:schemeClr val="bg1">
                  <a:lumMod val="50000"/>
                </a:schemeClr>
              </a:solidFill>
              <a:latin typeface="Agency FB" panose="020F0502020204030204"/>
              <a:cs typeface="+mn-ea"/>
              <a:sym typeface="+mn-lt"/>
            </a:endParaRPr>
          </a:p>
        </p:txBody>
      </p:sp>
      <p:sp>
        <p:nvSpPr>
          <p:cNvPr id="227" name="TextBox 22"/>
          <p:cNvSpPr txBox="1"/>
          <p:nvPr/>
        </p:nvSpPr>
        <p:spPr>
          <a:xfrm>
            <a:off x="9691467" y="4531054"/>
            <a:ext cx="1965129" cy="553998"/>
          </a:xfrm>
          <a:prstGeom prst="rect">
            <a:avLst/>
          </a:prstGeom>
          <a:noFill/>
        </p:spPr>
        <p:txBody>
          <a:bodyPr wrap="square" rtlCol="0">
            <a:spAutoFit/>
          </a:bodyPr>
          <a:lstStyle/>
          <a:p>
            <a:pP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28" name="TextBox 23"/>
          <p:cNvSpPr txBox="1"/>
          <p:nvPr/>
        </p:nvSpPr>
        <p:spPr>
          <a:xfrm>
            <a:off x="9691467" y="4340039"/>
            <a:ext cx="625492" cy="307777"/>
          </a:xfrm>
          <a:prstGeom prst="rect">
            <a:avLst/>
          </a:prstGeom>
          <a:noFill/>
        </p:spPr>
        <p:txBody>
          <a:bodyPr wrap="none" rtlCol="0">
            <a:spAutoFit/>
          </a:bodyPr>
          <a:lstStyle/>
          <a:p>
            <a:pPr defTabSz="914217"/>
            <a:r>
              <a:rPr lang="zh-CN" altLang="en-US" sz="1400" b="1" dirty="0">
                <a:solidFill>
                  <a:schemeClr val="bg1">
                    <a:lumMod val="50000"/>
                  </a:schemeClr>
                </a:solidFill>
                <a:latin typeface="Agency FB" panose="020F0502020204030204"/>
                <a:cs typeface="+mn-ea"/>
                <a:sym typeface="+mn-lt"/>
              </a:rPr>
              <a:t>优势</a:t>
            </a:r>
            <a:r>
              <a:rPr lang="en-US" altLang="zh-CN" sz="1400" b="1" dirty="0">
                <a:solidFill>
                  <a:schemeClr val="bg1">
                    <a:lumMod val="50000"/>
                  </a:schemeClr>
                </a:solidFill>
                <a:latin typeface="Agency FB" panose="020F0502020204030204"/>
                <a:cs typeface="+mn-ea"/>
                <a:sym typeface="+mn-lt"/>
              </a:rPr>
              <a:t>4</a:t>
            </a:r>
            <a:endParaRPr lang="en-US" sz="1400" b="1" dirty="0">
              <a:solidFill>
                <a:schemeClr val="bg1">
                  <a:lumMod val="50000"/>
                </a:schemeClr>
              </a:solidFill>
              <a:latin typeface="Agency FB" panose="020F0502020204030204"/>
              <a:cs typeface="+mn-ea"/>
              <a:sym typeface="+mn-lt"/>
            </a:endParaRPr>
          </a:p>
        </p:txBody>
      </p:sp>
      <p:sp>
        <p:nvSpPr>
          <p:cNvPr id="230" name="TextBox 22"/>
          <p:cNvSpPr txBox="1"/>
          <p:nvPr/>
        </p:nvSpPr>
        <p:spPr>
          <a:xfrm>
            <a:off x="589990" y="2484294"/>
            <a:ext cx="1965129" cy="553998"/>
          </a:xfrm>
          <a:prstGeom prst="rect">
            <a:avLst/>
          </a:prstGeom>
          <a:noFill/>
        </p:spPr>
        <p:txBody>
          <a:bodyPr wrap="square" rtlCol="0">
            <a:spAutoFit/>
          </a:bodyPr>
          <a:lstStyle/>
          <a:p>
            <a:pPr algn="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31" name="TextBox 23"/>
          <p:cNvSpPr txBox="1"/>
          <p:nvPr/>
        </p:nvSpPr>
        <p:spPr>
          <a:xfrm>
            <a:off x="1952299" y="2293279"/>
            <a:ext cx="585418" cy="307777"/>
          </a:xfrm>
          <a:prstGeom prst="rect">
            <a:avLst/>
          </a:prstGeom>
          <a:noFill/>
        </p:spPr>
        <p:txBody>
          <a:bodyPr wrap="none" rtlCol="0">
            <a:spAutoFit/>
          </a:bodyPr>
          <a:lstStyle/>
          <a:p>
            <a:pPr algn="r" defTabSz="914217"/>
            <a:r>
              <a:rPr lang="zh-CN" altLang="en-US" sz="1400" b="1" dirty="0">
                <a:solidFill>
                  <a:schemeClr val="bg1">
                    <a:lumMod val="50000"/>
                  </a:schemeClr>
                </a:solidFill>
                <a:latin typeface="Agency FB" panose="020F0502020204030204"/>
                <a:cs typeface="+mn-ea"/>
                <a:sym typeface="+mn-lt"/>
              </a:rPr>
              <a:t>风险</a:t>
            </a:r>
            <a:r>
              <a:rPr lang="en-US" altLang="zh-CN" sz="1400" b="1" dirty="0">
                <a:solidFill>
                  <a:schemeClr val="bg1">
                    <a:lumMod val="50000"/>
                  </a:schemeClr>
                </a:solidFill>
                <a:latin typeface="Agency FB" panose="020F0502020204030204"/>
                <a:cs typeface="+mn-ea"/>
                <a:sym typeface="+mn-lt"/>
              </a:rPr>
              <a:t>1</a:t>
            </a:r>
            <a:endParaRPr lang="en-US" sz="1400" b="1" dirty="0">
              <a:solidFill>
                <a:schemeClr val="bg1">
                  <a:lumMod val="50000"/>
                </a:schemeClr>
              </a:solidFill>
              <a:latin typeface="Agency FB" panose="020F0502020204030204"/>
              <a:cs typeface="+mn-ea"/>
              <a:sym typeface="+mn-lt"/>
            </a:endParaRPr>
          </a:p>
        </p:txBody>
      </p:sp>
      <p:sp>
        <p:nvSpPr>
          <p:cNvPr id="233" name="TextBox 22"/>
          <p:cNvSpPr txBox="1"/>
          <p:nvPr/>
        </p:nvSpPr>
        <p:spPr>
          <a:xfrm>
            <a:off x="589990" y="3533119"/>
            <a:ext cx="1965129" cy="553998"/>
          </a:xfrm>
          <a:prstGeom prst="rect">
            <a:avLst/>
          </a:prstGeom>
          <a:noFill/>
        </p:spPr>
        <p:txBody>
          <a:bodyPr wrap="square" rtlCol="0">
            <a:spAutoFit/>
          </a:bodyPr>
          <a:lstStyle/>
          <a:p>
            <a:pPr algn="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34" name="TextBox 23"/>
          <p:cNvSpPr txBox="1"/>
          <p:nvPr/>
        </p:nvSpPr>
        <p:spPr>
          <a:xfrm>
            <a:off x="1915431" y="3342104"/>
            <a:ext cx="622286" cy="307777"/>
          </a:xfrm>
          <a:prstGeom prst="rect">
            <a:avLst/>
          </a:prstGeom>
          <a:noFill/>
        </p:spPr>
        <p:txBody>
          <a:bodyPr wrap="none" rtlCol="0">
            <a:spAutoFit/>
          </a:bodyPr>
          <a:lstStyle/>
          <a:p>
            <a:pPr algn="r" defTabSz="914217"/>
            <a:r>
              <a:rPr lang="zh-CN" altLang="en-US" sz="1400" b="1" dirty="0">
                <a:solidFill>
                  <a:schemeClr val="bg1">
                    <a:lumMod val="50000"/>
                  </a:schemeClr>
                </a:solidFill>
                <a:latin typeface="Agency FB" panose="020F0502020204030204"/>
                <a:cs typeface="+mn-ea"/>
                <a:sym typeface="+mn-lt"/>
              </a:rPr>
              <a:t>风险</a:t>
            </a:r>
            <a:r>
              <a:rPr lang="en-US" altLang="zh-CN" sz="1400" b="1" dirty="0">
                <a:solidFill>
                  <a:schemeClr val="bg1">
                    <a:lumMod val="50000"/>
                  </a:schemeClr>
                </a:solidFill>
                <a:latin typeface="Agency FB" panose="020F0502020204030204"/>
                <a:cs typeface="+mn-ea"/>
                <a:sym typeface="+mn-lt"/>
              </a:rPr>
              <a:t>2</a:t>
            </a:r>
            <a:endParaRPr lang="en-US" sz="1400" b="1" dirty="0">
              <a:solidFill>
                <a:schemeClr val="bg1">
                  <a:lumMod val="50000"/>
                </a:schemeClr>
              </a:solidFill>
              <a:latin typeface="Agency FB" panose="020F0502020204030204"/>
              <a:cs typeface="+mn-ea"/>
              <a:sym typeface="+mn-lt"/>
            </a:endParaRPr>
          </a:p>
        </p:txBody>
      </p:sp>
      <p:sp>
        <p:nvSpPr>
          <p:cNvPr id="236" name="TextBox 22"/>
          <p:cNvSpPr txBox="1"/>
          <p:nvPr/>
        </p:nvSpPr>
        <p:spPr>
          <a:xfrm>
            <a:off x="589990" y="4531054"/>
            <a:ext cx="1965129" cy="553998"/>
          </a:xfrm>
          <a:prstGeom prst="rect">
            <a:avLst/>
          </a:prstGeom>
          <a:noFill/>
        </p:spPr>
        <p:txBody>
          <a:bodyPr wrap="square" rtlCol="0">
            <a:spAutoFit/>
          </a:bodyPr>
          <a:lstStyle/>
          <a:p>
            <a:pPr algn="r" defTabSz="914217">
              <a:lnSpc>
                <a:spcPct val="150000"/>
              </a:lnSpc>
            </a:pPr>
            <a:r>
              <a:rPr lang="en-US" sz="1000" dirty="0">
                <a:solidFill>
                  <a:srgbClr val="F76E20"/>
                </a:solidFill>
                <a:latin typeface="Agency FB" panose="020F0502020204030204"/>
                <a:cs typeface="+mn-ea"/>
                <a:sym typeface="+mn-lt"/>
              </a:rPr>
              <a:t>First: What is a Fast-Fish? Alive or dead a fish is technically</a:t>
            </a:r>
          </a:p>
        </p:txBody>
      </p:sp>
      <p:sp>
        <p:nvSpPr>
          <p:cNvPr id="237" name="TextBox 23"/>
          <p:cNvSpPr txBox="1"/>
          <p:nvPr/>
        </p:nvSpPr>
        <p:spPr>
          <a:xfrm>
            <a:off x="1910621" y="4340039"/>
            <a:ext cx="627096" cy="307777"/>
          </a:xfrm>
          <a:prstGeom prst="rect">
            <a:avLst/>
          </a:prstGeom>
          <a:noFill/>
        </p:spPr>
        <p:txBody>
          <a:bodyPr wrap="none" rtlCol="0">
            <a:spAutoFit/>
          </a:bodyPr>
          <a:lstStyle/>
          <a:p>
            <a:pPr algn="r" defTabSz="914217"/>
            <a:r>
              <a:rPr lang="zh-CN" altLang="en-US" sz="1400" b="1" dirty="0">
                <a:solidFill>
                  <a:schemeClr val="bg1">
                    <a:lumMod val="50000"/>
                  </a:schemeClr>
                </a:solidFill>
                <a:latin typeface="Agency FB" panose="020F0502020204030204"/>
                <a:cs typeface="+mn-ea"/>
                <a:sym typeface="+mn-lt"/>
              </a:rPr>
              <a:t>风险</a:t>
            </a:r>
            <a:r>
              <a:rPr lang="en-US" altLang="zh-CN" sz="1400" b="1" dirty="0">
                <a:solidFill>
                  <a:schemeClr val="bg1">
                    <a:lumMod val="50000"/>
                  </a:schemeClr>
                </a:solidFill>
                <a:latin typeface="Agency FB" panose="020F0502020204030204"/>
                <a:cs typeface="+mn-ea"/>
                <a:sym typeface="+mn-lt"/>
              </a:rPr>
              <a:t>3</a:t>
            </a:r>
            <a:endParaRPr lang="en-US" sz="1400" b="1" dirty="0">
              <a:solidFill>
                <a:schemeClr val="bg1">
                  <a:lumMod val="50000"/>
                </a:schemeClr>
              </a:solidFill>
              <a:latin typeface="Agency FB" panose="020F0502020204030204"/>
              <a:cs typeface="+mn-ea"/>
              <a:sym typeface="+mn-lt"/>
            </a:endParaRPr>
          </a:p>
        </p:txBody>
      </p:sp>
    </p:spTree>
    <p:extLst>
      <p:ext uri="{BB962C8B-B14F-4D97-AF65-F5344CB8AC3E}">
        <p14:creationId xmlns:p14="http://schemas.microsoft.com/office/powerpoint/2010/main" val="37624019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12000">
        <p15:prstTrans prst="drape"/>
      </p:transition>
    </mc:Choice>
    <mc:Fallback>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p:cTn id="7" dur="500" fill="hold"/>
                                        <p:tgtEl>
                                          <p:spTgt spid="207"/>
                                        </p:tgtEl>
                                        <p:attrNameLst>
                                          <p:attrName>ppt_w</p:attrName>
                                        </p:attrNameLst>
                                      </p:cBhvr>
                                      <p:tavLst>
                                        <p:tav tm="0">
                                          <p:val>
                                            <p:fltVal val="0"/>
                                          </p:val>
                                        </p:tav>
                                        <p:tav tm="100000">
                                          <p:val>
                                            <p:strVal val="#ppt_w"/>
                                          </p:val>
                                        </p:tav>
                                      </p:tavLst>
                                    </p:anim>
                                    <p:anim calcmode="lin" valueType="num">
                                      <p:cBhvr>
                                        <p:cTn id="8" dur="500" fill="hold"/>
                                        <p:tgtEl>
                                          <p:spTgt spid="207"/>
                                        </p:tgtEl>
                                        <p:attrNameLst>
                                          <p:attrName>ppt_h</p:attrName>
                                        </p:attrNameLst>
                                      </p:cBhvr>
                                      <p:tavLst>
                                        <p:tav tm="0">
                                          <p:val>
                                            <p:fltVal val="0"/>
                                          </p:val>
                                        </p:tav>
                                        <p:tav tm="100000">
                                          <p:val>
                                            <p:strVal val="#ppt_h"/>
                                          </p:val>
                                        </p:tav>
                                      </p:tavLst>
                                    </p:anim>
                                    <p:animEffect transition="in" filter="fade">
                                      <p:cBhvr>
                                        <p:cTn id="9" dur="500"/>
                                        <p:tgtEl>
                                          <p:spTgt spid="20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4"/>
                                        </p:tgtEl>
                                        <p:attrNameLst>
                                          <p:attrName>style.visibility</p:attrName>
                                        </p:attrNameLst>
                                      </p:cBhvr>
                                      <p:to>
                                        <p:strVal val="visible"/>
                                      </p:to>
                                    </p:set>
                                    <p:anim calcmode="lin" valueType="num">
                                      <p:cBhvr>
                                        <p:cTn id="13" dur="500" fill="hold"/>
                                        <p:tgtEl>
                                          <p:spTgt spid="214"/>
                                        </p:tgtEl>
                                        <p:attrNameLst>
                                          <p:attrName>ppt_w</p:attrName>
                                        </p:attrNameLst>
                                      </p:cBhvr>
                                      <p:tavLst>
                                        <p:tav tm="0">
                                          <p:val>
                                            <p:fltVal val="0"/>
                                          </p:val>
                                        </p:tav>
                                        <p:tav tm="100000">
                                          <p:val>
                                            <p:strVal val="#ppt_w"/>
                                          </p:val>
                                        </p:tav>
                                      </p:tavLst>
                                    </p:anim>
                                    <p:anim calcmode="lin" valueType="num">
                                      <p:cBhvr>
                                        <p:cTn id="14" dur="500" fill="hold"/>
                                        <p:tgtEl>
                                          <p:spTgt spid="214"/>
                                        </p:tgtEl>
                                        <p:attrNameLst>
                                          <p:attrName>ppt_h</p:attrName>
                                        </p:attrNameLst>
                                      </p:cBhvr>
                                      <p:tavLst>
                                        <p:tav tm="0">
                                          <p:val>
                                            <p:fltVal val="0"/>
                                          </p:val>
                                        </p:tav>
                                        <p:tav tm="100000">
                                          <p:val>
                                            <p:strVal val="#ppt_h"/>
                                          </p:val>
                                        </p:tav>
                                      </p:tavLst>
                                    </p:anim>
                                    <p:animEffect transition="in" filter="fade">
                                      <p:cBhvr>
                                        <p:cTn id="15" dur="500"/>
                                        <p:tgtEl>
                                          <p:spTgt spid="2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7"/>
                                        </p:tgtEl>
                                        <p:attrNameLst>
                                          <p:attrName>style.visibility</p:attrName>
                                        </p:attrNameLst>
                                      </p:cBhvr>
                                      <p:to>
                                        <p:strVal val="visible"/>
                                      </p:to>
                                    </p:set>
                                    <p:anim calcmode="lin" valueType="num">
                                      <p:cBhvr>
                                        <p:cTn id="19" dur="500" fill="hold"/>
                                        <p:tgtEl>
                                          <p:spTgt spid="217"/>
                                        </p:tgtEl>
                                        <p:attrNameLst>
                                          <p:attrName>ppt_w</p:attrName>
                                        </p:attrNameLst>
                                      </p:cBhvr>
                                      <p:tavLst>
                                        <p:tav tm="0">
                                          <p:val>
                                            <p:fltVal val="0"/>
                                          </p:val>
                                        </p:tav>
                                        <p:tav tm="100000">
                                          <p:val>
                                            <p:strVal val="#ppt_w"/>
                                          </p:val>
                                        </p:tav>
                                      </p:tavLst>
                                    </p:anim>
                                    <p:anim calcmode="lin" valueType="num">
                                      <p:cBhvr>
                                        <p:cTn id="20" dur="500" fill="hold"/>
                                        <p:tgtEl>
                                          <p:spTgt spid="217"/>
                                        </p:tgtEl>
                                        <p:attrNameLst>
                                          <p:attrName>ppt_h</p:attrName>
                                        </p:attrNameLst>
                                      </p:cBhvr>
                                      <p:tavLst>
                                        <p:tav tm="0">
                                          <p:val>
                                            <p:fltVal val="0"/>
                                          </p:val>
                                        </p:tav>
                                        <p:tav tm="100000">
                                          <p:val>
                                            <p:strVal val="#ppt_h"/>
                                          </p:val>
                                        </p:tav>
                                      </p:tavLst>
                                    </p:anim>
                                    <p:animEffect transition="in" filter="fade">
                                      <p:cBhvr>
                                        <p:cTn id="21" dur="500"/>
                                        <p:tgtEl>
                                          <p:spTgt spid="2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16"/>
                                        </p:tgtEl>
                                        <p:attrNameLst>
                                          <p:attrName>style.visibility</p:attrName>
                                        </p:attrNameLst>
                                      </p:cBhvr>
                                      <p:to>
                                        <p:strVal val="visible"/>
                                      </p:to>
                                    </p:set>
                                    <p:anim calcmode="lin" valueType="num">
                                      <p:cBhvr>
                                        <p:cTn id="25" dur="500" fill="hold"/>
                                        <p:tgtEl>
                                          <p:spTgt spid="216"/>
                                        </p:tgtEl>
                                        <p:attrNameLst>
                                          <p:attrName>ppt_w</p:attrName>
                                        </p:attrNameLst>
                                      </p:cBhvr>
                                      <p:tavLst>
                                        <p:tav tm="0">
                                          <p:val>
                                            <p:fltVal val="0"/>
                                          </p:val>
                                        </p:tav>
                                        <p:tav tm="100000">
                                          <p:val>
                                            <p:strVal val="#ppt_w"/>
                                          </p:val>
                                        </p:tav>
                                      </p:tavLst>
                                    </p:anim>
                                    <p:anim calcmode="lin" valueType="num">
                                      <p:cBhvr>
                                        <p:cTn id="26" dur="500" fill="hold"/>
                                        <p:tgtEl>
                                          <p:spTgt spid="216"/>
                                        </p:tgtEl>
                                        <p:attrNameLst>
                                          <p:attrName>ppt_h</p:attrName>
                                        </p:attrNameLst>
                                      </p:cBhvr>
                                      <p:tavLst>
                                        <p:tav tm="0">
                                          <p:val>
                                            <p:fltVal val="0"/>
                                          </p:val>
                                        </p:tav>
                                        <p:tav tm="100000">
                                          <p:val>
                                            <p:strVal val="#ppt_h"/>
                                          </p:val>
                                        </p:tav>
                                      </p:tavLst>
                                    </p:anim>
                                    <p:animEffect transition="in" filter="fade">
                                      <p:cBhvr>
                                        <p:cTn id="27" dur="500"/>
                                        <p:tgtEl>
                                          <p:spTgt spid="2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p:cTn id="31" dur="500" fill="hold"/>
                                        <p:tgtEl>
                                          <p:spTgt spid="218"/>
                                        </p:tgtEl>
                                        <p:attrNameLst>
                                          <p:attrName>ppt_w</p:attrName>
                                        </p:attrNameLst>
                                      </p:cBhvr>
                                      <p:tavLst>
                                        <p:tav tm="0">
                                          <p:val>
                                            <p:fltVal val="0"/>
                                          </p:val>
                                        </p:tav>
                                        <p:tav tm="100000">
                                          <p:val>
                                            <p:strVal val="#ppt_w"/>
                                          </p:val>
                                        </p:tav>
                                      </p:tavLst>
                                    </p:anim>
                                    <p:anim calcmode="lin" valueType="num">
                                      <p:cBhvr>
                                        <p:cTn id="32" dur="500" fill="hold"/>
                                        <p:tgtEl>
                                          <p:spTgt spid="218"/>
                                        </p:tgtEl>
                                        <p:attrNameLst>
                                          <p:attrName>ppt_h</p:attrName>
                                        </p:attrNameLst>
                                      </p:cBhvr>
                                      <p:tavLst>
                                        <p:tav tm="0">
                                          <p:val>
                                            <p:fltVal val="0"/>
                                          </p:val>
                                        </p:tav>
                                        <p:tav tm="100000">
                                          <p:val>
                                            <p:strVal val="#ppt_h"/>
                                          </p:val>
                                        </p:tav>
                                      </p:tavLst>
                                    </p:anim>
                                    <p:animEffect transition="in" filter="fade">
                                      <p:cBhvr>
                                        <p:cTn id="33" dur="500"/>
                                        <p:tgtEl>
                                          <p:spTgt spid="21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15"/>
                                        </p:tgtEl>
                                        <p:attrNameLst>
                                          <p:attrName>style.visibility</p:attrName>
                                        </p:attrNameLst>
                                      </p:cBhvr>
                                      <p:to>
                                        <p:strVal val="visible"/>
                                      </p:to>
                                    </p:set>
                                    <p:anim calcmode="lin" valueType="num">
                                      <p:cBhvr>
                                        <p:cTn id="37" dur="500" fill="hold"/>
                                        <p:tgtEl>
                                          <p:spTgt spid="215"/>
                                        </p:tgtEl>
                                        <p:attrNameLst>
                                          <p:attrName>ppt_w</p:attrName>
                                        </p:attrNameLst>
                                      </p:cBhvr>
                                      <p:tavLst>
                                        <p:tav tm="0">
                                          <p:val>
                                            <p:fltVal val="0"/>
                                          </p:val>
                                        </p:tav>
                                        <p:tav tm="100000">
                                          <p:val>
                                            <p:strVal val="#ppt_w"/>
                                          </p:val>
                                        </p:tav>
                                      </p:tavLst>
                                    </p:anim>
                                    <p:anim calcmode="lin" valueType="num">
                                      <p:cBhvr>
                                        <p:cTn id="38" dur="500" fill="hold"/>
                                        <p:tgtEl>
                                          <p:spTgt spid="215"/>
                                        </p:tgtEl>
                                        <p:attrNameLst>
                                          <p:attrName>ppt_h</p:attrName>
                                        </p:attrNameLst>
                                      </p:cBhvr>
                                      <p:tavLst>
                                        <p:tav tm="0">
                                          <p:val>
                                            <p:fltVal val="0"/>
                                          </p:val>
                                        </p:tav>
                                        <p:tav tm="100000">
                                          <p:val>
                                            <p:strVal val="#ppt_h"/>
                                          </p:val>
                                        </p:tav>
                                      </p:tavLst>
                                    </p:anim>
                                    <p:animEffect transition="in" filter="fade">
                                      <p:cBhvr>
                                        <p:cTn id="39" dur="500"/>
                                        <p:tgtEl>
                                          <p:spTgt spid="21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19"/>
                                        </p:tgtEl>
                                        <p:attrNameLst>
                                          <p:attrName>style.visibility</p:attrName>
                                        </p:attrNameLst>
                                      </p:cBhvr>
                                      <p:to>
                                        <p:strVal val="visible"/>
                                      </p:to>
                                    </p:set>
                                    <p:anim calcmode="lin" valueType="num">
                                      <p:cBhvr>
                                        <p:cTn id="43" dur="500" fill="hold"/>
                                        <p:tgtEl>
                                          <p:spTgt spid="219"/>
                                        </p:tgtEl>
                                        <p:attrNameLst>
                                          <p:attrName>ppt_w</p:attrName>
                                        </p:attrNameLst>
                                      </p:cBhvr>
                                      <p:tavLst>
                                        <p:tav tm="0">
                                          <p:val>
                                            <p:fltVal val="0"/>
                                          </p:val>
                                        </p:tav>
                                        <p:tav tm="100000">
                                          <p:val>
                                            <p:strVal val="#ppt_w"/>
                                          </p:val>
                                        </p:tav>
                                      </p:tavLst>
                                    </p:anim>
                                    <p:anim calcmode="lin" valueType="num">
                                      <p:cBhvr>
                                        <p:cTn id="44" dur="500" fill="hold"/>
                                        <p:tgtEl>
                                          <p:spTgt spid="219"/>
                                        </p:tgtEl>
                                        <p:attrNameLst>
                                          <p:attrName>ppt_h</p:attrName>
                                        </p:attrNameLst>
                                      </p:cBhvr>
                                      <p:tavLst>
                                        <p:tav tm="0">
                                          <p:val>
                                            <p:fltVal val="0"/>
                                          </p:val>
                                        </p:tav>
                                        <p:tav tm="100000">
                                          <p:val>
                                            <p:strVal val="#ppt_h"/>
                                          </p:val>
                                        </p:tav>
                                      </p:tavLst>
                                    </p:anim>
                                    <p:animEffect transition="in" filter="fade">
                                      <p:cBhvr>
                                        <p:cTn id="45" dur="500"/>
                                        <p:tgtEl>
                                          <p:spTgt spid="219"/>
                                        </p:tgtEl>
                                      </p:cBhvr>
                                    </p:animEffect>
                                  </p:childTnLst>
                                </p:cTn>
                              </p:par>
                            </p:childTnLst>
                          </p:cTn>
                        </p:par>
                        <p:par>
                          <p:cTn id="46" fill="hold">
                            <p:stCondLst>
                              <p:cond delay="3500"/>
                            </p:stCondLst>
                            <p:childTnLst>
                              <p:par>
                                <p:cTn id="47" presetID="22" presetClass="entr" presetSubtype="2" fill="hold" grpId="0" nodeType="afterEffect">
                                  <p:stCondLst>
                                    <p:cond delay="0"/>
                                  </p:stCondLst>
                                  <p:childTnLst>
                                    <p:set>
                                      <p:cBhvr>
                                        <p:cTn id="48" dur="1" fill="hold">
                                          <p:stCondLst>
                                            <p:cond delay="0"/>
                                          </p:stCondLst>
                                        </p:cTn>
                                        <p:tgtEl>
                                          <p:spTgt spid="231"/>
                                        </p:tgtEl>
                                        <p:attrNameLst>
                                          <p:attrName>style.visibility</p:attrName>
                                        </p:attrNameLst>
                                      </p:cBhvr>
                                      <p:to>
                                        <p:strVal val="visible"/>
                                      </p:to>
                                    </p:set>
                                    <p:animEffect transition="in" filter="wipe(right)">
                                      <p:cBhvr>
                                        <p:cTn id="49" dur="500"/>
                                        <p:tgtEl>
                                          <p:spTgt spid="231"/>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230"/>
                                        </p:tgtEl>
                                        <p:attrNameLst>
                                          <p:attrName>style.visibility</p:attrName>
                                        </p:attrNameLst>
                                      </p:cBhvr>
                                      <p:to>
                                        <p:strVal val="visible"/>
                                      </p:to>
                                    </p:set>
                                    <p:animEffect transition="in" filter="wipe(right)">
                                      <p:cBhvr>
                                        <p:cTn id="53" dur="500"/>
                                        <p:tgtEl>
                                          <p:spTgt spid="230"/>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222"/>
                                        </p:tgtEl>
                                        <p:attrNameLst>
                                          <p:attrName>style.visibility</p:attrName>
                                        </p:attrNameLst>
                                      </p:cBhvr>
                                      <p:to>
                                        <p:strVal val="visible"/>
                                      </p:to>
                                    </p:set>
                                    <p:animEffect transition="in" filter="wipe(left)">
                                      <p:cBhvr>
                                        <p:cTn id="57" dur="500"/>
                                        <p:tgtEl>
                                          <p:spTgt spid="222"/>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221"/>
                                        </p:tgtEl>
                                        <p:attrNameLst>
                                          <p:attrName>style.visibility</p:attrName>
                                        </p:attrNameLst>
                                      </p:cBhvr>
                                      <p:to>
                                        <p:strVal val="visible"/>
                                      </p:to>
                                    </p:set>
                                    <p:animEffect transition="in" filter="wipe(left)">
                                      <p:cBhvr>
                                        <p:cTn id="61" dur="500"/>
                                        <p:tgtEl>
                                          <p:spTgt spid="221"/>
                                        </p:tgtEl>
                                      </p:cBhvr>
                                    </p:animEffect>
                                  </p:childTnLst>
                                </p:cTn>
                              </p:par>
                            </p:childTnLst>
                          </p:cTn>
                        </p:par>
                        <p:par>
                          <p:cTn id="62" fill="hold">
                            <p:stCondLst>
                              <p:cond delay="5500"/>
                            </p:stCondLst>
                            <p:childTnLst>
                              <p:par>
                                <p:cTn id="63" presetID="22" presetClass="entr" presetSubtype="2" fill="hold" grpId="0" nodeType="afterEffect">
                                  <p:stCondLst>
                                    <p:cond delay="0"/>
                                  </p:stCondLst>
                                  <p:childTnLst>
                                    <p:set>
                                      <p:cBhvr>
                                        <p:cTn id="64" dur="1" fill="hold">
                                          <p:stCondLst>
                                            <p:cond delay="0"/>
                                          </p:stCondLst>
                                        </p:cTn>
                                        <p:tgtEl>
                                          <p:spTgt spid="234"/>
                                        </p:tgtEl>
                                        <p:attrNameLst>
                                          <p:attrName>style.visibility</p:attrName>
                                        </p:attrNameLst>
                                      </p:cBhvr>
                                      <p:to>
                                        <p:strVal val="visible"/>
                                      </p:to>
                                    </p:set>
                                    <p:animEffect transition="in" filter="wipe(right)">
                                      <p:cBhvr>
                                        <p:cTn id="65" dur="500"/>
                                        <p:tgtEl>
                                          <p:spTgt spid="234"/>
                                        </p:tgtEl>
                                      </p:cBhvr>
                                    </p:animEffect>
                                  </p:childTnLst>
                                </p:cTn>
                              </p:par>
                            </p:childTnLst>
                          </p:cTn>
                        </p:par>
                        <p:par>
                          <p:cTn id="66" fill="hold">
                            <p:stCondLst>
                              <p:cond delay="6000"/>
                            </p:stCondLst>
                            <p:childTnLst>
                              <p:par>
                                <p:cTn id="67" presetID="22" presetClass="entr" presetSubtype="2" fill="hold" grpId="0" nodeType="afterEffect">
                                  <p:stCondLst>
                                    <p:cond delay="0"/>
                                  </p:stCondLst>
                                  <p:childTnLst>
                                    <p:set>
                                      <p:cBhvr>
                                        <p:cTn id="68" dur="1" fill="hold">
                                          <p:stCondLst>
                                            <p:cond delay="0"/>
                                          </p:stCondLst>
                                        </p:cTn>
                                        <p:tgtEl>
                                          <p:spTgt spid="233"/>
                                        </p:tgtEl>
                                        <p:attrNameLst>
                                          <p:attrName>style.visibility</p:attrName>
                                        </p:attrNameLst>
                                      </p:cBhvr>
                                      <p:to>
                                        <p:strVal val="visible"/>
                                      </p:to>
                                    </p:set>
                                    <p:animEffect transition="in" filter="wipe(right)">
                                      <p:cBhvr>
                                        <p:cTn id="69" dur="500"/>
                                        <p:tgtEl>
                                          <p:spTgt spid="233"/>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225"/>
                                        </p:tgtEl>
                                        <p:attrNameLst>
                                          <p:attrName>style.visibility</p:attrName>
                                        </p:attrNameLst>
                                      </p:cBhvr>
                                      <p:to>
                                        <p:strVal val="visible"/>
                                      </p:to>
                                    </p:set>
                                    <p:animEffect transition="in" filter="wipe(left)">
                                      <p:cBhvr>
                                        <p:cTn id="73" dur="500"/>
                                        <p:tgtEl>
                                          <p:spTgt spid="225"/>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224"/>
                                        </p:tgtEl>
                                        <p:attrNameLst>
                                          <p:attrName>style.visibility</p:attrName>
                                        </p:attrNameLst>
                                      </p:cBhvr>
                                      <p:to>
                                        <p:strVal val="visible"/>
                                      </p:to>
                                    </p:set>
                                    <p:animEffect transition="in" filter="wipe(left)">
                                      <p:cBhvr>
                                        <p:cTn id="77" dur="500"/>
                                        <p:tgtEl>
                                          <p:spTgt spid="224"/>
                                        </p:tgtEl>
                                      </p:cBhvr>
                                    </p:animEffect>
                                  </p:childTnLst>
                                </p:cTn>
                              </p:par>
                            </p:childTnLst>
                          </p:cTn>
                        </p:par>
                        <p:par>
                          <p:cTn id="78" fill="hold">
                            <p:stCondLst>
                              <p:cond delay="7500"/>
                            </p:stCondLst>
                            <p:childTnLst>
                              <p:par>
                                <p:cTn id="79" presetID="22" presetClass="entr" presetSubtype="2" fill="hold" grpId="0" nodeType="afterEffect">
                                  <p:stCondLst>
                                    <p:cond delay="0"/>
                                  </p:stCondLst>
                                  <p:childTnLst>
                                    <p:set>
                                      <p:cBhvr>
                                        <p:cTn id="80" dur="1" fill="hold">
                                          <p:stCondLst>
                                            <p:cond delay="0"/>
                                          </p:stCondLst>
                                        </p:cTn>
                                        <p:tgtEl>
                                          <p:spTgt spid="237"/>
                                        </p:tgtEl>
                                        <p:attrNameLst>
                                          <p:attrName>style.visibility</p:attrName>
                                        </p:attrNameLst>
                                      </p:cBhvr>
                                      <p:to>
                                        <p:strVal val="visible"/>
                                      </p:to>
                                    </p:set>
                                    <p:animEffect transition="in" filter="wipe(right)">
                                      <p:cBhvr>
                                        <p:cTn id="81" dur="500"/>
                                        <p:tgtEl>
                                          <p:spTgt spid="237"/>
                                        </p:tgtEl>
                                      </p:cBhvr>
                                    </p:animEffect>
                                  </p:childTnLst>
                                </p:cTn>
                              </p:par>
                            </p:childTnLst>
                          </p:cTn>
                        </p:par>
                        <p:par>
                          <p:cTn id="82" fill="hold">
                            <p:stCondLst>
                              <p:cond delay="8000"/>
                            </p:stCondLst>
                            <p:childTnLst>
                              <p:par>
                                <p:cTn id="83" presetID="22" presetClass="entr" presetSubtype="2" fill="hold" grpId="0" nodeType="afterEffect">
                                  <p:stCondLst>
                                    <p:cond delay="0"/>
                                  </p:stCondLst>
                                  <p:childTnLst>
                                    <p:set>
                                      <p:cBhvr>
                                        <p:cTn id="84" dur="1" fill="hold">
                                          <p:stCondLst>
                                            <p:cond delay="0"/>
                                          </p:stCondLst>
                                        </p:cTn>
                                        <p:tgtEl>
                                          <p:spTgt spid="236"/>
                                        </p:tgtEl>
                                        <p:attrNameLst>
                                          <p:attrName>style.visibility</p:attrName>
                                        </p:attrNameLst>
                                      </p:cBhvr>
                                      <p:to>
                                        <p:strVal val="visible"/>
                                      </p:to>
                                    </p:set>
                                    <p:animEffect transition="in" filter="wipe(right)">
                                      <p:cBhvr>
                                        <p:cTn id="85" dur="500"/>
                                        <p:tgtEl>
                                          <p:spTgt spid="236"/>
                                        </p:tgtEl>
                                      </p:cBhvr>
                                    </p:animEffect>
                                  </p:childTnLst>
                                </p:cTn>
                              </p:par>
                            </p:childTnLst>
                          </p:cTn>
                        </p:par>
                        <p:par>
                          <p:cTn id="86" fill="hold">
                            <p:stCondLst>
                              <p:cond delay="8500"/>
                            </p:stCondLst>
                            <p:childTnLst>
                              <p:par>
                                <p:cTn id="87" presetID="22" presetClass="entr" presetSubtype="8" fill="hold" grpId="0" nodeType="afterEffect">
                                  <p:stCondLst>
                                    <p:cond delay="0"/>
                                  </p:stCondLst>
                                  <p:childTnLst>
                                    <p:set>
                                      <p:cBhvr>
                                        <p:cTn id="88" dur="1" fill="hold">
                                          <p:stCondLst>
                                            <p:cond delay="0"/>
                                          </p:stCondLst>
                                        </p:cTn>
                                        <p:tgtEl>
                                          <p:spTgt spid="228"/>
                                        </p:tgtEl>
                                        <p:attrNameLst>
                                          <p:attrName>style.visibility</p:attrName>
                                        </p:attrNameLst>
                                      </p:cBhvr>
                                      <p:to>
                                        <p:strVal val="visible"/>
                                      </p:to>
                                    </p:set>
                                    <p:animEffect transition="in" filter="wipe(left)">
                                      <p:cBhvr>
                                        <p:cTn id="89" dur="500"/>
                                        <p:tgtEl>
                                          <p:spTgt spid="228"/>
                                        </p:tgtEl>
                                      </p:cBhvr>
                                    </p:animEffect>
                                  </p:childTnLst>
                                </p:cTn>
                              </p:par>
                            </p:childTnLst>
                          </p:cTn>
                        </p:par>
                        <p:par>
                          <p:cTn id="90" fill="hold">
                            <p:stCondLst>
                              <p:cond delay="9000"/>
                            </p:stCondLst>
                            <p:childTnLst>
                              <p:par>
                                <p:cTn id="91" presetID="22" presetClass="entr" presetSubtype="8" fill="hold" grpId="0" nodeType="afterEffect">
                                  <p:stCondLst>
                                    <p:cond delay="0"/>
                                  </p:stCondLst>
                                  <p:childTnLst>
                                    <p:set>
                                      <p:cBhvr>
                                        <p:cTn id="92" dur="1" fill="hold">
                                          <p:stCondLst>
                                            <p:cond delay="0"/>
                                          </p:stCondLst>
                                        </p:cTn>
                                        <p:tgtEl>
                                          <p:spTgt spid="227"/>
                                        </p:tgtEl>
                                        <p:attrNameLst>
                                          <p:attrName>style.visibility</p:attrName>
                                        </p:attrNameLst>
                                      </p:cBhvr>
                                      <p:to>
                                        <p:strVal val="visible"/>
                                      </p:to>
                                    </p:set>
                                    <p:animEffect transition="in" filter="wipe(left)">
                                      <p:cBhvr>
                                        <p:cTn id="93"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animBg="1"/>
      <p:bldP spid="216" grpId="0" animBg="1"/>
      <p:bldP spid="217" grpId="0" animBg="1"/>
      <p:bldP spid="218" grpId="0" animBg="1"/>
      <p:bldP spid="219" grpId="0" animBg="1"/>
      <p:bldP spid="221" grpId="0"/>
      <p:bldP spid="222" grpId="0"/>
      <p:bldP spid="224" grpId="0"/>
      <p:bldP spid="225" grpId="0"/>
      <p:bldP spid="227" grpId="0"/>
      <p:bldP spid="228" grpId="0"/>
      <p:bldP spid="230" grpId="0"/>
      <p:bldP spid="231" grpId="0"/>
      <p:bldP spid="233" grpId="0"/>
      <p:bldP spid="234" grpId="0"/>
      <p:bldP spid="236" grpId="0"/>
      <p:bldP spid="2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形 31">
            <a:extLst>
              <a:ext uri="{FF2B5EF4-FFF2-40B4-BE49-F238E27FC236}">
                <a16:creationId xmlns:a16="http://schemas.microsoft.com/office/drawing/2014/main" xmlns="" id="{76776C4D-6D9F-43C8-AF00-6689EDC5EC59}"/>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17806"/>
            <a:ext cx="3842730" cy="6875806"/>
          </a:xfrm>
          <a:prstGeom prst="rect">
            <a:avLst/>
          </a:prstGeom>
        </p:spPr>
      </p:pic>
      <p:pic>
        <p:nvPicPr>
          <p:cNvPr id="31" name="图形 30">
            <a:extLst>
              <a:ext uri="{FF2B5EF4-FFF2-40B4-BE49-F238E27FC236}">
                <a16:creationId xmlns:a16="http://schemas.microsoft.com/office/drawing/2014/main" xmlns="" id="{0A65B31B-02B9-49B2-959A-1723AD6B88A3}"/>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0"/>
            <a:ext cx="4038600"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项目</a:t>
            </a:r>
            <a:r>
              <a:rPr lang="zh-CN" altLang="en-US" sz="2800" b="1" spc="100" dirty="0">
                <a:latin typeface="Agency FB" panose="020B0503020202020204" pitchFamily="34" charset="0"/>
                <a:ea typeface="Lato" panose="020F0502020204030203" pitchFamily="34" charset="0"/>
                <a:cs typeface="Poppins SemiBold" panose="02000000000000000000" pitchFamily="2" charset="0"/>
              </a:rPr>
              <a:t>目标</a:t>
            </a: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定位</a:t>
            </a: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42" name="图片占位符 11"/>
          <p:cNvPicPr>
            <a:picLocks noChangeAspect="1"/>
          </p:cNvPicPr>
          <p:nvPr/>
        </p:nvPicPr>
        <p:blipFill>
          <a:blip r:embed="rId5" cstate="print">
            <a:extLst>
              <a:ext uri="{28A0092B-C50C-407E-A947-70E740481C1C}">
                <a14:useLocalDpi xmlns:a14="http://schemas.microsoft.com/office/drawing/2010/main" val="0"/>
              </a:ext>
            </a:extLst>
          </a:blip>
          <a:srcRect l="33019" r="33019"/>
          <a:stretch>
            <a:fillRect/>
          </a:stretch>
        </p:blipFill>
        <p:spPr>
          <a:xfrm>
            <a:off x="9075195" y="1938996"/>
            <a:ext cx="1889125" cy="3708400"/>
          </a:xfrm>
          <a:prstGeom prst="rect">
            <a:avLst/>
          </a:prstGeom>
        </p:spPr>
      </p:pic>
      <p:pic>
        <p:nvPicPr>
          <p:cNvPr id="43" name="图片占位符 9"/>
          <p:cNvPicPr>
            <a:picLocks noChangeAspect="1"/>
          </p:cNvPicPr>
          <p:nvPr/>
        </p:nvPicPr>
        <p:blipFill>
          <a:blip r:embed="rId6" cstate="print">
            <a:extLst>
              <a:ext uri="{28A0092B-C50C-407E-A947-70E740481C1C}">
                <a14:useLocalDpi xmlns:a14="http://schemas.microsoft.com/office/drawing/2010/main" val="0"/>
              </a:ext>
            </a:extLst>
          </a:blip>
          <a:srcRect l="33019" r="33019"/>
          <a:stretch>
            <a:fillRect/>
          </a:stretch>
        </p:blipFill>
        <p:spPr>
          <a:xfrm>
            <a:off x="7186344" y="1938996"/>
            <a:ext cx="1889125" cy="3708400"/>
          </a:xfrm>
          <a:prstGeom prst="rect">
            <a:avLst/>
          </a:prstGeom>
        </p:spPr>
      </p:pic>
      <p:pic>
        <p:nvPicPr>
          <p:cNvPr id="44" name="图片占位符 4"/>
          <p:cNvPicPr>
            <a:picLocks noChangeAspect="1"/>
          </p:cNvPicPr>
          <p:nvPr/>
        </p:nvPicPr>
        <p:blipFill>
          <a:blip r:embed="rId7" cstate="print">
            <a:extLst>
              <a:ext uri="{28A0092B-C50C-407E-A947-70E740481C1C}">
                <a14:useLocalDpi xmlns:a14="http://schemas.microsoft.com/office/drawing/2010/main" val="0"/>
              </a:ext>
            </a:extLst>
          </a:blip>
          <a:srcRect l="33007" r="33007"/>
          <a:stretch>
            <a:fillRect/>
          </a:stretch>
        </p:blipFill>
        <p:spPr>
          <a:xfrm>
            <a:off x="5306716" y="1938996"/>
            <a:ext cx="1889125" cy="3708400"/>
          </a:xfrm>
          <a:prstGeom prst="rect">
            <a:avLst/>
          </a:prstGeom>
        </p:spPr>
      </p:pic>
      <p:sp>
        <p:nvSpPr>
          <p:cNvPr id="45" name="Прямоугольник 45"/>
          <p:cNvSpPr/>
          <p:nvPr/>
        </p:nvSpPr>
        <p:spPr>
          <a:xfrm>
            <a:off x="5966705" y="5746619"/>
            <a:ext cx="577401" cy="246221"/>
          </a:xfrm>
          <a:prstGeom prst="rect">
            <a:avLst/>
          </a:prstGeom>
        </p:spPr>
        <p:txBody>
          <a:bodyPr wrap="none">
            <a:spAutoFit/>
          </a:bodyPr>
          <a:lstStyle/>
          <a:p>
            <a:pPr algn="ctr"/>
            <a:r>
              <a:rPr lang="en-US" sz="1000" b="1" dirty="0">
                <a:solidFill>
                  <a:srgbClr val="F76E20"/>
                </a:solidFill>
                <a:latin typeface="Agency FB" panose="020B0503020202020204" pitchFamily="34" charset="0"/>
                <a:cs typeface="Poppins SemiBold" panose="02000000000000000000" pitchFamily="2" charset="0"/>
              </a:rPr>
              <a:t>Service 1</a:t>
            </a:r>
          </a:p>
        </p:txBody>
      </p:sp>
      <p:sp>
        <p:nvSpPr>
          <p:cNvPr id="46" name="Прямоугольник 48"/>
          <p:cNvSpPr/>
          <p:nvPr/>
        </p:nvSpPr>
        <p:spPr>
          <a:xfrm>
            <a:off x="7829382" y="5746619"/>
            <a:ext cx="603049" cy="246221"/>
          </a:xfrm>
          <a:prstGeom prst="rect">
            <a:avLst/>
          </a:prstGeom>
        </p:spPr>
        <p:txBody>
          <a:bodyPr wrap="none">
            <a:spAutoFit/>
          </a:bodyPr>
          <a:lstStyle/>
          <a:p>
            <a:pPr algn="ctr"/>
            <a:r>
              <a:rPr lang="en-US" sz="1000" b="1" dirty="0">
                <a:solidFill>
                  <a:srgbClr val="F76E20"/>
                </a:solidFill>
                <a:latin typeface="Agency FB" panose="020B0503020202020204" pitchFamily="34" charset="0"/>
                <a:cs typeface="Poppins SemiBold" panose="02000000000000000000" pitchFamily="2" charset="0"/>
              </a:rPr>
              <a:t>Service 2</a:t>
            </a:r>
          </a:p>
        </p:txBody>
      </p:sp>
      <p:sp>
        <p:nvSpPr>
          <p:cNvPr id="47" name="Прямоугольник 53"/>
          <p:cNvSpPr/>
          <p:nvPr/>
        </p:nvSpPr>
        <p:spPr>
          <a:xfrm>
            <a:off x="9722369" y="5747948"/>
            <a:ext cx="627095" cy="253916"/>
          </a:xfrm>
          <a:prstGeom prst="rect">
            <a:avLst/>
          </a:prstGeom>
        </p:spPr>
        <p:txBody>
          <a:bodyPr wrap="none">
            <a:spAutoFit/>
          </a:bodyPr>
          <a:lstStyle/>
          <a:p>
            <a:pPr algn="ctr"/>
            <a:r>
              <a:rPr lang="en-US" sz="1050" b="1" dirty="0">
                <a:solidFill>
                  <a:srgbClr val="F76E20"/>
                </a:solidFill>
                <a:latin typeface="Agency FB" panose="020B0503020202020204" pitchFamily="34" charset="0"/>
                <a:cs typeface="Poppins SemiBold" panose="02000000000000000000" pitchFamily="2" charset="0"/>
              </a:rPr>
              <a:t>Service 3</a:t>
            </a:r>
          </a:p>
        </p:txBody>
      </p:sp>
      <p:sp>
        <p:nvSpPr>
          <p:cNvPr id="49" name="Заголовок 1"/>
          <p:cNvSpPr txBox="1">
            <a:spLocks/>
          </p:cNvSpPr>
          <p:nvPr/>
        </p:nvSpPr>
        <p:spPr>
          <a:xfrm>
            <a:off x="2139216" y="3896765"/>
            <a:ext cx="3246668"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spc="100" dirty="0">
                <a:gradFill>
                  <a:gsLst>
                    <a:gs pos="0">
                      <a:srgbClr val="E54C27"/>
                    </a:gs>
                    <a:gs pos="100000">
                      <a:srgbClr val="FFC224"/>
                    </a:gs>
                  </a:gsLst>
                  <a:lin ang="5400000" scaled="1"/>
                </a:gradFill>
                <a:latin typeface="Agency FB" panose="020B0503020202020204" pitchFamily="34" charset="0"/>
                <a:ea typeface="Lato" panose="020F0502020204030203" pitchFamily="34" charset="0"/>
                <a:cs typeface="Poppins SemiBold" panose="02000000000000000000" pitchFamily="2" charset="0"/>
              </a:rPr>
              <a:t>项目情况</a:t>
            </a:r>
            <a:endParaRPr lang="en-US" sz="2800" b="1" spc="100" dirty="0">
              <a:gradFill>
                <a:gsLst>
                  <a:gs pos="0">
                    <a:srgbClr val="E54C27"/>
                  </a:gs>
                  <a:gs pos="100000">
                    <a:srgbClr val="FFC224"/>
                  </a:gs>
                </a:gsLst>
                <a:lin ang="5400000" scaled="1"/>
              </a:gradFill>
              <a:latin typeface="Agency FB" panose="020B0503020202020204" pitchFamily="34" charset="0"/>
              <a:ea typeface="Lato" panose="020F0502020204030203" pitchFamily="34" charset="0"/>
              <a:cs typeface="Poppins SemiBold" panose="02000000000000000000" pitchFamily="2" charset="0"/>
            </a:endParaRPr>
          </a:p>
          <a:p>
            <a:endParaRPr lang="en-US" sz="4000" b="1" spc="100" dirty="0">
              <a:solidFill>
                <a:schemeClr val="bg1"/>
              </a:solidFill>
              <a:latin typeface="Agency FB" panose="020B0503020202020204" pitchFamily="34" charset="0"/>
              <a:ea typeface="Lato" panose="020F0502020204030203" pitchFamily="34" charset="0"/>
              <a:cs typeface="Poppins SemiBold" panose="02000000000000000000" pitchFamily="2" charset="0"/>
            </a:endParaRPr>
          </a:p>
          <a:p>
            <a:endParaRPr lang="ru-RU" sz="4000" b="1" spc="100" dirty="0">
              <a:solidFill>
                <a:schemeClr val="bg1"/>
              </a:solidFill>
              <a:latin typeface="Nixie"/>
              <a:ea typeface="Lato" panose="020F0502020204030203" pitchFamily="34" charset="0"/>
              <a:cs typeface="Poppins SemiBold" panose="02000000000000000000" pitchFamily="2" charset="0"/>
            </a:endParaRPr>
          </a:p>
        </p:txBody>
      </p:sp>
      <p:sp>
        <p:nvSpPr>
          <p:cNvPr id="50" name="Подзаголовок 2"/>
          <p:cNvSpPr txBox="1">
            <a:spLocks/>
          </p:cNvSpPr>
          <p:nvPr/>
        </p:nvSpPr>
        <p:spPr>
          <a:xfrm>
            <a:off x="2173689" y="4377757"/>
            <a:ext cx="2839454" cy="1462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kern="0" dirty="0">
                <a:solidFill>
                  <a:srgbClr val="F76E20"/>
                </a:solidFill>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less</a:t>
            </a:r>
            <a:r>
              <a:rPr lang="en-US" sz="1100" dirty="0">
                <a:solidFill>
                  <a:srgbClr val="F76E20"/>
                </a:solidFill>
                <a:latin typeface="Agency FB" panose="020B0503020202020204" pitchFamily="34" charset="0"/>
                <a:ea typeface="Karla" pitchFamily="2" charset="0"/>
                <a:cs typeface="Poppins" panose="02000000000000000000" pitchFamily="2" charset="0"/>
              </a:rPr>
              <a:t>.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tiam</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vitae dui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congue</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semper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quam</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vitae,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luctus</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ligula.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Sed</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posuere</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nunc</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in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leo</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a:t>
            </a:r>
            <a:r>
              <a:rPr lang="en-US" altLang="zh-CN" sz="1100" kern="0" dirty="0" err="1">
                <a:solidFill>
                  <a:srgbClr val="F76E20"/>
                </a:solidFill>
                <a:latin typeface="Agency FB" panose="020B0503020202020204" pitchFamily="34" charset="0"/>
                <a:ea typeface="Karla" pitchFamily="2" charset="0"/>
                <a:cs typeface="Poppins" panose="02000000000000000000" pitchFamily="2" charset="0"/>
              </a:rPr>
              <a:t>commod</a:t>
            </a:r>
            <a:r>
              <a:rPr lang="en-US" altLang="zh-CN" sz="1100" kern="0" dirty="0">
                <a:solidFill>
                  <a:srgbClr val="F76E20"/>
                </a:solidFill>
                <a:latin typeface="Agency FB" panose="020B0503020202020204" pitchFamily="34" charset="0"/>
                <a:ea typeface="Karla" pitchFamily="2" charset="0"/>
                <a:cs typeface="Poppins" panose="02000000000000000000" pitchFamily="2" charset="0"/>
              </a:rPr>
              <a:t> else cuprum less</a:t>
            </a:r>
            <a:endParaRPr lang="en-US" sz="1100" dirty="0">
              <a:solidFill>
                <a:srgbClr val="F76E20"/>
              </a:solidFill>
              <a:latin typeface="Agency FB" panose="020B0503020202020204" pitchFamily="34" charset="0"/>
              <a:ea typeface="Karla" pitchFamily="2" charset="0"/>
              <a:cs typeface="Poppins" panose="02000000000000000000" pitchFamily="2" charset="0"/>
            </a:endParaRPr>
          </a:p>
        </p:txBody>
      </p:sp>
      <p:cxnSp>
        <p:nvCxnSpPr>
          <p:cNvPr id="52" name="Прямая соединительная линия 27"/>
          <p:cNvCxnSpPr/>
          <p:nvPr/>
        </p:nvCxnSpPr>
        <p:spPr>
          <a:xfrm>
            <a:off x="2314101" y="4377757"/>
            <a:ext cx="657244" cy="0"/>
          </a:xfrm>
          <a:prstGeom prst="line">
            <a:avLst/>
          </a:prstGeom>
          <a:ln w="34925">
            <a:solidFill>
              <a:schemeClr val="bg1"/>
            </a:solidFill>
          </a:ln>
        </p:spPr>
        <p:style>
          <a:lnRef idx="1">
            <a:schemeClr val="dk1"/>
          </a:lnRef>
          <a:fillRef idx="0">
            <a:schemeClr val="dk1"/>
          </a:fillRef>
          <a:effectRef idx="0">
            <a:schemeClr val="dk1"/>
          </a:effectRef>
          <a:fontRef idx="minor">
            <a:schemeClr val="tx1"/>
          </a:fontRef>
        </p:style>
      </p:cxnSp>
      <p:grpSp>
        <p:nvGrpSpPr>
          <p:cNvPr id="53" name="组合 52"/>
          <p:cNvGrpSpPr/>
          <p:nvPr/>
        </p:nvGrpSpPr>
        <p:grpSpPr>
          <a:xfrm>
            <a:off x="9762583" y="5134375"/>
            <a:ext cx="514350" cy="514350"/>
            <a:chOff x="9794333" y="5128025"/>
            <a:chExt cx="514350" cy="514350"/>
          </a:xfrm>
        </p:grpSpPr>
        <p:sp>
          <p:nvSpPr>
            <p:cNvPr id="54" name="Прямоугольник 51"/>
            <p:cNvSpPr/>
            <p:nvPr/>
          </p:nvSpPr>
          <p:spPr>
            <a:xfrm>
              <a:off x="9794333" y="5128025"/>
              <a:ext cx="514350" cy="514350"/>
            </a:xfrm>
            <a:prstGeom prst="rect">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solidFill>
                  <a:prstClr val="white"/>
                </a:solidFill>
                <a:latin typeface="等线" panose="020F0502020204030204"/>
                <a:ea typeface="等线" panose="02010600030101010101" pitchFamily="2" charset="-122"/>
              </a:endParaRPr>
            </a:p>
          </p:txBody>
        </p:sp>
        <p:pic>
          <p:nvPicPr>
            <p:cNvPr id="55" name="图形 54" descr="信用卡"/>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9927331" y="5243535"/>
              <a:ext cx="280672" cy="280672"/>
            </a:xfrm>
            <a:prstGeom prst="rect">
              <a:avLst/>
            </a:prstGeom>
          </p:spPr>
        </p:pic>
      </p:grpSp>
      <p:grpSp>
        <p:nvGrpSpPr>
          <p:cNvPr id="56" name="组合 55"/>
          <p:cNvGrpSpPr/>
          <p:nvPr/>
        </p:nvGrpSpPr>
        <p:grpSpPr>
          <a:xfrm>
            <a:off x="7873731" y="5133046"/>
            <a:ext cx="514350" cy="514350"/>
            <a:chOff x="7905481" y="5126696"/>
            <a:chExt cx="514350" cy="514350"/>
          </a:xfrm>
        </p:grpSpPr>
        <p:sp>
          <p:nvSpPr>
            <p:cNvPr id="57" name="Прямоугольник 46"/>
            <p:cNvSpPr/>
            <p:nvPr/>
          </p:nvSpPr>
          <p:spPr>
            <a:xfrm>
              <a:off x="7905481" y="5126696"/>
              <a:ext cx="514350" cy="514350"/>
            </a:xfrm>
            <a:prstGeom prst="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solidFill>
                  <a:prstClr val="white"/>
                </a:solidFill>
                <a:latin typeface="等线" panose="020F0502020204030204"/>
                <a:ea typeface="等线" panose="02010600030101010101" pitchFamily="2" charset="-122"/>
              </a:endParaRPr>
            </a:p>
          </p:txBody>
        </p:sp>
        <p:pic>
          <p:nvPicPr>
            <p:cNvPr id="58" name="图形 57" descr="购物车"/>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8027902" y="5243535"/>
              <a:ext cx="280672" cy="280672"/>
            </a:xfrm>
            <a:prstGeom prst="rect">
              <a:avLst/>
            </a:prstGeom>
          </p:spPr>
        </p:pic>
      </p:grpSp>
      <p:grpSp>
        <p:nvGrpSpPr>
          <p:cNvPr id="59" name="组合 58"/>
          <p:cNvGrpSpPr/>
          <p:nvPr/>
        </p:nvGrpSpPr>
        <p:grpSpPr>
          <a:xfrm>
            <a:off x="5982071" y="5133046"/>
            <a:ext cx="514350" cy="514350"/>
            <a:chOff x="6013821" y="5126696"/>
            <a:chExt cx="514350" cy="514350"/>
          </a:xfrm>
        </p:grpSpPr>
        <p:sp>
          <p:nvSpPr>
            <p:cNvPr id="60" name="Прямоугольник 43"/>
            <p:cNvSpPr/>
            <p:nvPr/>
          </p:nvSpPr>
          <p:spPr>
            <a:xfrm>
              <a:off x="6013821" y="5126696"/>
              <a:ext cx="514350" cy="514350"/>
            </a:xfrm>
            <a:prstGeom prst="rect">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dirty="0">
                <a:solidFill>
                  <a:prstClr val="white"/>
                </a:solidFill>
                <a:latin typeface="等线" panose="020F0502020204030204"/>
                <a:ea typeface="等线" panose="02010600030101010101" pitchFamily="2" charset="-122"/>
              </a:endParaRPr>
            </a:p>
          </p:txBody>
        </p:sp>
        <p:pic>
          <p:nvPicPr>
            <p:cNvPr id="61" name="图形 60" descr="烧杯"/>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6138723" y="5229296"/>
              <a:ext cx="280672" cy="280672"/>
            </a:xfrm>
            <a:prstGeom prst="rect">
              <a:avLst/>
            </a:prstGeom>
          </p:spPr>
        </p:pic>
      </p:grpSp>
    </p:spTree>
    <p:extLst>
      <p:ext uri="{BB962C8B-B14F-4D97-AF65-F5344CB8AC3E}">
        <p14:creationId xmlns:p14="http://schemas.microsoft.com/office/powerpoint/2010/main" val="21045068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7000">
        <p15:prstTrans prst="drape"/>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4" fill="hold"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p:tgtEl>
                                          <p:spTgt spid="43"/>
                                        </p:tgtEl>
                                        <p:attrNameLst>
                                          <p:attrName>ppt_y</p:attrName>
                                        </p:attrNameLst>
                                      </p:cBhvr>
                                      <p:tavLst>
                                        <p:tav tm="0">
                                          <p:val>
                                            <p:strVal val="#ppt_y+#ppt_h*1.125000"/>
                                          </p:val>
                                        </p:tav>
                                        <p:tav tm="100000">
                                          <p:val>
                                            <p:strVal val="#ppt_y"/>
                                          </p:val>
                                        </p:tav>
                                      </p:tavLst>
                                    </p:anim>
                                    <p:animEffect transition="in" filter="wipe(up)">
                                      <p:cBhvr>
                                        <p:cTn id="12" dur="500"/>
                                        <p:tgtEl>
                                          <p:spTgt spid="43"/>
                                        </p:tgtEl>
                                      </p:cBhvr>
                                    </p:animEffect>
                                  </p:childTnLst>
                                </p:cTn>
                              </p:par>
                              <p:par>
                                <p:cTn id="13" presetID="12" presetClass="entr" presetSubtype="4" fill="hold" nodeType="withEffect">
                                  <p:stCondLst>
                                    <p:cond delay="5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ppt_y</p:attrName>
                                        </p:attrNameLst>
                                      </p:cBhvr>
                                      <p:tavLst>
                                        <p:tav tm="0">
                                          <p:val>
                                            <p:strVal val="#ppt_y+#ppt_h*1.125000"/>
                                          </p:val>
                                        </p:tav>
                                        <p:tav tm="100000">
                                          <p:val>
                                            <p:strVal val="#ppt_y"/>
                                          </p:val>
                                        </p:tav>
                                      </p:tavLst>
                                    </p:anim>
                                    <p:animEffect transition="in" filter="wipe(up)">
                                      <p:cBhvr>
                                        <p:cTn id="16" dur="500"/>
                                        <p:tgtEl>
                                          <p:spTgt spid="4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p:cTn id="20" dur="500" fill="hold"/>
                                        <p:tgtEl>
                                          <p:spTgt spid="59"/>
                                        </p:tgtEl>
                                        <p:attrNameLst>
                                          <p:attrName>ppt_w</p:attrName>
                                        </p:attrNameLst>
                                      </p:cBhvr>
                                      <p:tavLst>
                                        <p:tav tm="0">
                                          <p:val>
                                            <p:fltVal val="0"/>
                                          </p:val>
                                        </p:tav>
                                        <p:tav tm="100000">
                                          <p:val>
                                            <p:strVal val="#ppt_w"/>
                                          </p:val>
                                        </p:tav>
                                      </p:tavLst>
                                    </p:anim>
                                    <p:anim calcmode="lin" valueType="num">
                                      <p:cBhvr>
                                        <p:cTn id="21" dur="500" fill="hold"/>
                                        <p:tgtEl>
                                          <p:spTgt spid="59"/>
                                        </p:tgtEl>
                                        <p:attrNameLst>
                                          <p:attrName>ppt_h</p:attrName>
                                        </p:attrNameLst>
                                      </p:cBhvr>
                                      <p:tavLst>
                                        <p:tav tm="0">
                                          <p:val>
                                            <p:fltVal val="0"/>
                                          </p:val>
                                        </p:tav>
                                        <p:tav tm="100000">
                                          <p:val>
                                            <p:strVal val="#ppt_h"/>
                                          </p:val>
                                        </p:tav>
                                      </p:tavLst>
                                    </p:anim>
                                    <p:animEffect transition="in" filter="fade">
                                      <p:cBhvr>
                                        <p:cTn id="22" dur="500"/>
                                        <p:tgtEl>
                                          <p:spTgt spid="59"/>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fltVal val="0"/>
                                          </p:val>
                                        </p:tav>
                                        <p:tav tm="100000">
                                          <p:val>
                                            <p:strVal val="#ppt_w"/>
                                          </p:val>
                                        </p:tav>
                                      </p:tavLst>
                                    </p:anim>
                                    <p:anim calcmode="lin" valueType="num">
                                      <p:cBhvr>
                                        <p:cTn id="31" dur="500" fill="hold"/>
                                        <p:tgtEl>
                                          <p:spTgt spid="56"/>
                                        </p:tgtEl>
                                        <p:attrNameLst>
                                          <p:attrName>ppt_h</p:attrName>
                                        </p:attrNameLst>
                                      </p:cBhvr>
                                      <p:tavLst>
                                        <p:tav tm="0">
                                          <p:val>
                                            <p:fltVal val="0"/>
                                          </p:val>
                                        </p:tav>
                                        <p:tav tm="100000">
                                          <p:val>
                                            <p:strVal val="#ppt_h"/>
                                          </p:val>
                                        </p:tav>
                                      </p:tavLst>
                                    </p:anim>
                                    <p:animEffect transition="in" filter="fade">
                                      <p:cBhvr>
                                        <p:cTn id="32" dur="500"/>
                                        <p:tgtEl>
                                          <p:spTgt spid="56"/>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p:cTn id="40" dur="500" fill="hold"/>
                                        <p:tgtEl>
                                          <p:spTgt spid="53"/>
                                        </p:tgtEl>
                                        <p:attrNameLst>
                                          <p:attrName>ppt_w</p:attrName>
                                        </p:attrNameLst>
                                      </p:cBhvr>
                                      <p:tavLst>
                                        <p:tav tm="0">
                                          <p:val>
                                            <p:fltVal val="0"/>
                                          </p:val>
                                        </p:tav>
                                        <p:tav tm="100000">
                                          <p:val>
                                            <p:strVal val="#ppt_w"/>
                                          </p:val>
                                        </p:tav>
                                      </p:tavLst>
                                    </p:anim>
                                    <p:anim calcmode="lin" valueType="num">
                                      <p:cBhvr>
                                        <p:cTn id="41" dur="500" fill="hold"/>
                                        <p:tgtEl>
                                          <p:spTgt spid="53"/>
                                        </p:tgtEl>
                                        <p:attrNameLst>
                                          <p:attrName>ppt_h</p:attrName>
                                        </p:attrNameLst>
                                      </p:cBhvr>
                                      <p:tavLst>
                                        <p:tav tm="0">
                                          <p:val>
                                            <p:fltVal val="0"/>
                                          </p:val>
                                        </p:tav>
                                        <p:tav tm="100000">
                                          <p:val>
                                            <p:strVal val="#ppt_h"/>
                                          </p:val>
                                        </p:tav>
                                      </p:tavLst>
                                    </p:anim>
                                    <p:animEffect transition="in" filter="fade">
                                      <p:cBhvr>
                                        <p:cTn id="42" dur="500"/>
                                        <p:tgtEl>
                                          <p:spTgt spid="53"/>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par>
                          <p:cTn id="51" fill="hold">
                            <p:stCondLst>
                              <p:cond delay="4500"/>
                            </p:stCondLst>
                            <p:childTnLst>
                              <p:par>
                                <p:cTn id="52" presetID="22" presetClass="entr" presetSubtype="1"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up)">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9"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4980283D-8F01-4D3D-B84E-47F0213047C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50800"/>
            <a:ext cx="4038600" cy="6940832"/>
          </a:xfrm>
          <a:prstGeom prst="rect">
            <a:avLst/>
          </a:prstGeom>
        </p:spPr>
      </p:pic>
      <p:pic>
        <p:nvPicPr>
          <p:cNvPr id="5" name="图形 4">
            <a:extLst>
              <a:ext uri="{FF2B5EF4-FFF2-40B4-BE49-F238E27FC236}">
                <a16:creationId xmlns:a16="http://schemas.microsoft.com/office/drawing/2014/main" xmlns="" id="{3141C546-1449-4432-8623-2A687AD502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50800"/>
            <a:ext cx="4038600" cy="6940832"/>
          </a:xfrm>
          <a:prstGeom prst="rect">
            <a:avLst/>
          </a:prstGeom>
        </p:spPr>
      </p:pic>
      <p:grpSp>
        <p:nvGrpSpPr>
          <p:cNvPr id="8" name="组合 7">
            <a:extLst>
              <a:ext uri="{FF2B5EF4-FFF2-40B4-BE49-F238E27FC236}">
                <a16:creationId xmlns:a16="http://schemas.microsoft.com/office/drawing/2014/main" xmlns="" id="{C7C2621A-524B-4491-8FCF-853EAD7CD10D}"/>
              </a:ext>
            </a:extLst>
          </p:cNvPr>
          <p:cNvGrpSpPr/>
          <p:nvPr/>
        </p:nvGrpSpPr>
        <p:grpSpPr>
          <a:xfrm>
            <a:off x="4914900" y="1701800"/>
            <a:ext cx="2362200" cy="2362200"/>
            <a:chOff x="4914900" y="2247900"/>
            <a:chExt cx="2362200" cy="2362200"/>
          </a:xfrm>
        </p:grpSpPr>
        <p:sp>
          <p:nvSpPr>
            <p:cNvPr id="6" name="椭圆 5">
              <a:extLst>
                <a:ext uri="{FF2B5EF4-FFF2-40B4-BE49-F238E27FC236}">
                  <a16:creationId xmlns:a16="http://schemas.microsoft.com/office/drawing/2014/main" xmlns="" id="{BF611C1D-2078-4BA6-A67B-9BBA2E4608B8}"/>
                </a:ext>
              </a:extLst>
            </p:cNvPr>
            <p:cNvSpPr/>
            <p:nvPr/>
          </p:nvSpPr>
          <p:spPr>
            <a:xfrm>
              <a:off x="4914900" y="2247900"/>
              <a:ext cx="2362200" cy="2362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4092CBCE-3DD6-4A87-92DF-F7D93DF7B95D}"/>
                </a:ext>
              </a:extLst>
            </p:cNvPr>
            <p:cNvSpPr txBox="1"/>
            <p:nvPr/>
          </p:nvSpPr>
          <p:spPr>
            <a:xfrm>
              <a:off x="5312297" y="2634786"/>
              <a:ext cx="1627369" cy="1569660"/>
            </a:xfrm>
            <a:prstGeom prst="rect">
              <a:avLst/>
            </a:prstGeom>
            <a:noFill/>
          </p:spPr>
          <p:txBody>
            <a:bodyPr wrap="non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03</a:t>
              </a:r>
              <a:endParaRPr lang="zh-CN" altLang="en-US" sz="9600" dirty="0">
                <a:solidFill>
                  <a:schemeClr val="bg1"/>
                </a:solidFill>
                <a:latin typeface="微软雅黑" panose="020B0503020204020204" pitchFamily="34" charset="-122"/>
                <a:ea typeface="微软雅黑" panose="020B0503020204020204" pitchFamily="34" charset="-122"/>
              </a:endParaRPr>
            </a:p>
          </p:txBody>
        </p:sp>
      </p:grpSp>
      <p:sp>
        <p:nvSpPr>
          <p:cNvPr id="9" name="矩形 15">
            <a:extLst>
              <a:ext uri="{FF2B5EF4-FFF2-40B4-BE49-F238E27FC236}">
                <a16:creationId xmlns:a16="http://schemas.microsoft.com/office/drawing/2014/main" xmlns="" id="{4F05463D-01F1-4982-84A5-EFC093DF1651}"/>
              </a:ext>
            </a:extLst>
          </p:cNvPr>
          <p:cNvSpPr>
            <a:spLocks noChangeArrowheads="1"/>
          </p:cNvSpPr>
          <p:nvPr/>
        </p:nvSpPr>
        <p:spPr bwMode="auto">
          <a:xfrm>
            <a:off x="5185229" y="4215119"/>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chemeClr val="bg2">
                    <a:lumMod val="25000"/>
                  </a:schemeClr>
                </a:solidFill>
                <a:latin typeface="微软雅黑" pitchFamily="34" charset="-122"/>
                <a:ea typeface="微软雅黑" pitchFamily="34" charset="-122"/>
              </a:rPr>
              <a:t>项目详情分析</a:t>
            </a:r>
            <a:endParaRPr lang="zh-CN" altLang="zh-CN" sz="2400" dirty="0">
              <a:solidFill>
                <a:schemeClr val="bg2">
                  <a:lumMod val="25000"/>
                </a:schemeClr>
              </a:solidFill>
              <a:latin typeface="微软雅黑" pitchFamily="34" charset="-122"/>
              <a:ea typeface="微软雅黑" pitchFamily="34" charset="-122"/>
            </a:endParaRPr>
          </a:p>
        </p:txBody>
      </p:sp>
      <p:sp>
        <p:nvSpPr>
          <p:cNvPr id="10" name="矩形 18">
            <a:extLst>
              <a:ext uri="{FF2B5EF4-FFF2-40B4-BE49-F238E27FC236}">
                <a16:creationId xmlns:a16="http://schemas.microsoft.com/office/drawing/2014/main" xmlns="" id="{44E36475-0752-4BAC-AA18-52B5153CD79E}"/>
              </a:ext>
            </a:extLst>
          </p:cNvPr>
          <p:cNvSpPr>
            <a:spLocks noChangeArrowheads="1"/>
          </p:cNvSpPr>
          <p:nvPr/>
        </p:nvSpPr>
        <p:spPr bwMode="auto">
          <a:xfrm>
            <a:off x="3904654" y="4731324"/>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5213605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形 57">
            <a:extLst>
              <a:ext uri="{FF2B5EF4-FFF2-40B4-BE49-F238E27FC236}">
                <a16:creationId xmlns:a16="http://schemas.microsoft.com/office/drawing/2014/main" xmlns="" id="{B5C1FA92-5CFE-4364-A9A7-98796EB2107B}"/>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flipV="1">
            <a:off x="14201" y="-15240"/>
            <a:ext cx="2581592"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项目方案</a:t>
            </a: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2" name="Group 56"/>
          <p:cNvGrpSpPr/>
          <p:nvPr/>
        </p:nvGrpSpPr>
        <p:grpSpPr>
          <a:xfrm>
            <a:off x="5673651" y="4108723"/>
            <a:ext cx="872712" cy="872712"/>
            <a:chOff x="5582822" y="4140485"/>
            <a:chExt cx="1026356" cy="1026356"/>
          </a:xfrm>
          <a:effectLst>
            <a:outerShdw blurRad="381000" sx="102000" sy="102000" algn="ctr" rotWithShape="0">
              <a:schemeClr val="bg1">
                <a:lumMod val="75000"/>
                <a:alpha val="40000"/>
              </a:schemeClr>
            </a:outerShdw>
          </a:effectLst>
        </p:grpSpPr>
        <p:sp>
          <p:nvSpPr>
            <p:cNvPr id="13" name="Oval 8"/>
            <p:cNvSpPr/>
            <p:nvPr/>
          </p:nvSpPr>
          <p:spPr>
            <a:xfrm>
              <a:off x="5582822" y="4140485"/>
              <a:ext cx="1026356" cy="1026356"/>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9" name="Group 10"/>
            <p:cNvGrpSpPr/>
            <p:nvPr/>
          </p:nvGrpSpPr>
          <p:grpSpPr>
            <a:xfrm>
              <a:off x="5916784" y="4474447"/>
              <a:ext cx="358432" cy="358432"/>
              <a:chOff x="4427654" y="3049909"/>
              <a:chExt cx="464344" cy="464344"/>
            </a:xfrm>
            <a:solidFill>
              <a:srgbClr val="F8F8F8"/>
            </a:solidFill>
          </p:grpSpPr>
          <p:sp>
            <p:nvSpPr>
              <p:cNvPr id="20"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21"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22"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grpSp>
      <p:grpSp>
        <p:nvGrpSpPr>
          <p:cNvPr id="23" name="Group 53"/>
          <p:cNvGrpSpPr/>
          <p:nvPr/>
        </p:nvGrpSpPr>
        <p:grpSpPr>
          <a:xfrm>
            <a:off x="5673651" y="1751362"/>
            <a:ext cx="872712" cy="872712"/>
            <a:chOff x="5582822" y="1783124"/>
            <a:chExt cx="1026356" cy="1026356"/>
          </a:xfrm>
          <a:effectLst>
            <a:outerShdw blurRad="381000" sx="102000" sy="102000" algn="ctr" rotWithShape="0">
              <a:schemeClr val="bg1">
                <a:lumMod val="75000"/>
                <a:alpha val="40000"/>
              </a:schemeClr>
            </a:outerShdw>
          </a:effectLst>
        </p:grpSpPr>
        <p:sp>
          <p:nvSpPr>
            <p:cNvPr id="24" name="Oval 3"/>
            <p:cNvSpPr/>
            <p:nvPr/>
          </p:nvSpPr>
          <p:spPr>
            <a:xfrm>
              <a:off x="5582822" y="1783124"/>
              <a:ext cx="1026356" cy="1026356"/>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5" name="Group 23"/>
            <p:cNvGrpSpPr/>
            <p:nvPr/>
          </p:nvGrpSpPr>
          <p:grpSpPr>
            <a:xfrm>
              <a:off x="5916784" y="2139143"/>
              <a:ext cx="358432" cy="314318"/>
              <a:chOff x="1640798" y="2149003"/>
              <a:chExt cx="464344" cy="407194"/>
            </a:xfrm>
            <a:solidFill>
              <a:schemeClr val="bg1"/>
            </a:solidFill>
          </p:grpSpPr>
          <p:sp>
            <p:nvSpPr>
              <p:cNvPr id="26"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27"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grpSp>
      <p:sp>
        <p:nvSpPr>
          <p:cNvPr id="28" name="Text Placeholder 4"/>
          <p:cNvSpPr txBox="1">
            <a:spLocks/>
          </p:cNvSpPr>
          <p:nvPr/>
        </p:nvSpPr>
        <p:spPr>
          <a:xfrm>
            <a:off x="5048593" y="3212386"/>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29" name="TextBox 36"/>
          <p:cNvSpPr txBox="1"/>
          <p:nvPr/>
        </p:nvSpPr>
        <p:spPr>
          <a:xfrm>
            <a:off x="5767606" y="2846107"/>
            <a:ext cx="684803" cy="338554"/>
          </a:xfrm>
          <a:prstGeom prst="rect">
            <a:avLst/>
          </a:prstGeom>
          <a:noFill/>
        </p:spPr>
        <p:txBody>
          <a:bodyPr wrap="none" rtlCol="0">
            <a:spAutoFit/>
          </a:bodyPr>
          <a:lstStyle/>
          <a:p>
            <a:pPr lvl="0" algn="ctr">
              <a:defRPr/>
            </a:pPr>
            <a:r>
              <a:rPr lang="zh-CN" altLang="en-US" sz="1600" b="1" dirty="0">
                <a:solidFill>
                  <a:srgbClr val="1B3465"/>
                </a:solidFill>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2</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sp>
        <p:nvSpPr>
          <p:cNvPr id="30" name="Text Placeholder 4"/>
          <p:cNvSpPr txBox="1">
            <a:spLocks/>
          </p:cNvSpPr>
          <p:nvPr/>
        </p:nvSpPr>
        <p:spPr>
          <a:xfrm>
            <a:off x="5048593" y="5525230"/>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31" name="TextBox 39"/>
          <p:cNvSpPr txBox="1"/>
          <p:nvPr/>
        </p:nvSpPr>
        <p:spPr>
          <a:xfrm>
            <a:off x="5766003" y="5158951"/>
            <a:ext cx="688009" cy="338554"/>
          </a:xfrm>
          <a:prstGeom prst="rect">
            <a:avLst/>
          </a:prstGeom>
          <a:noFill/>
        </p:spPr>
        <p:txBody>
          <a:bodyPr wrap="none" rtlCol="0">
            <a:spAutoFit/>
          </a:bodyPr>
          <a:lstStyle/>
          <a:p>
            <a:pPr lvl="0" algn="ctr">
              <a:defRPr/>
            </a:pPr>
            <a:r>
              <a:rPr lang="zh-CN" altLang="en-US" sz="1600" b="1" dirty="0">
                <a:solidFill>
                  <a:srgbClr val="1B3465"/>
                </a:solidFill>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5</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grpSp>
        <p:nvGrpSpPr>
          <p:cNvPr id="32" name="Group 52"/>
          <p:cNvGrpSpPr/>
          <p:nvPr/>
        </p:nvGrpSpPr>
        <p:grpSpPr>
          <a:xfrm>
            <a:off x="2388626" y="4108723"/>
            <a:ext cx="872712" cy="872712"/>
            <a:chOff x="2297797" y="4140485"/>
            <a:chExt cx="1026356" cy="1026356"/>
          </a:xfrm>
          <a:effectLst>
            <a:outerShdw blurRad="381000" sx="102000" sy="102000" algn="ctr" rotWithShape="0">
              <a:schemeClr val="bg1">
                <a:lumMod val="75000"/>
                <a:alpha val="40000"/>
              </a:schemeClr>
            </a:outerShdw>
          </a:effectLst>
        </p:grpSpPr>
        <p:sp>
          <p:nvSpPr>
            <p:cNvPr id="33" name="Oval 7"/>
            <p:cNvSpPr/>
            <p:nvPr/>
          </p:nvSpPr>
          <p:spPr>
            <a:xfrm>
              <a:off x="2297797" y="4140485"/>
              <a:ext cx="1026356" cy="1026356"/>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4" name="Group 17"/>
            <p:cNvGrpSpPr/>
            <p:nvPr/>
          </p:nvGrpSpPr>
          <p:grpSpPr>
            <a:xfrm>
              <a:off x="2654123" y="4474447"/>
              <a:ext cx="313704" cy="358432"/>
              <a:chOff x="740685" y="2696368"/>
              <a:chExt cx="406400" cy="464344"/>
            </a:xfrm>
            <a:solidFill>
              <a:srgbClr val="F8F8F8"/>
            </a:solidFill>
          </p:grpSpPr>
          <p:sp>
            <p:nvSpPr>
              <p:cNvPr id="35" name="AutoShape 131"/>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36" name="AutoShape 132"/>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37" name="AutoShape 133"/>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38" name="AutoShape 134"/>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grpSp>
      <p:grpSp>
        <p:nvGrpSpPr>
          <p:cNvPr id="39" name="Group 51"/>
          <p:cNvGrpSpPr/>
          <p:nvPr/>
        </p:nvGrpSpPr>
        <p:grpSpPr>
          <a:xfrm>
            <a:off x="2388626" y="1751362"/>
            <a:ext cx="872712" cy="872712"/>
            <a:chOff x="2297797" y="1783124"/>
            <a:chExt cx="1026356" cy="1026356"/>
          </a:xfrm>
          <a:effectLst>
            <a:outerShdw blurRad="381000" sx="102000" sy="102000" algn="ctr" rotWithShape="0">
              <a:schemeClr val="bg1">
                <a:lumMod val="75000"/>
                <a:alpha val="40000"/>
              </a:schemeClr>
            </a:outerShdw>
          </a:effectLst>
        </p:grpSpPr>
        <p:sp>
          <p:nvSpPr>
            <p:cNvPr id="40" name="Oval 2"/>
            <p:cNvSpPr/>
            <p:nvPr/>
          </p:nvSpPr>
          <p:spPr>
            <a:xfrm>
              <a:off x="2297797" y="1783124"/>
              <a:ext cx="1026356" cy="1026356"/>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AutoShape 149"/>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sp>
        <p:nvSpPr>
          <p:cNvPr id="42" name="Text Placeholder 4"/>
          <p:cNvSpPr txBox="1">
            <a:spLocks/>
          </p:cNvSpPr>
          <p:nvPr/>
        </p:nvSpPr>
        <p:spPr>
          <a:xfrm>
            <a:off x="1763568" y="3212386"/>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43" name="TextBox 29"/>
          <p:cNvSpPr txBox="1"/>
          <p:nvPr/>
        </p:nvSpPr>
        <p:spPr>
          <a:xfrm>
            <a:off x="2482582" y="2846107"/>
            <a:ext cx="68480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B3465"/>
                </a:solidFill>
                <a:effectLst/>
                <a:uLnTx/>
                <a:uFillTx/>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 1</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sp>
        <p:nvSpPr>
          <p:cNvPr id="44" name="Text Placeholder 4"/>
          <p:cNvSpPr txBox="1">
            <a:spLocks/>
          </p:cNvSpPr>
          <p:nvPr/>
        </p:nvSpPr>
        <p:spPr>
          <a:xfrm>
            <a:off x="1763568" y="5525230"/>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45" name="TextBox 33"/>
          <p:cNvSpPr txBox="1"/>
          <p:nvPr/>
        </p:nvSpPr>
        <p:spPr>
          <a:xfrm>
            <a:off x="2480978" y="5158951"/>
            <a:ext cx="688009" cy="338554"/>
          </a:xfrm>
          <a:prstGeom prst="rect">
            <a:avLst/>
          </a:prstGeom>
          <a:noFill/>
        </p:spPr>
        <p:txBody>
          <a:bodyPr wrap="none" rtlCol="0">
            <a:spAutoFit/>
          </a:bodyPr>
          <a:lstStyle/>
          <a:p>
            <a:pPr lvl="0" algn="ctr">
              <a:defRPr/>
            </a:pPr>
            <a:r>
              <a:rPr lang="zh-CN" altLang="en-US" sz="1600" b="1" dirty="0">
                <a:solidFill>
                  <a:srgbClr val="1B3465"/>
                </a:solidFill>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4</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grpSp>
        <p:nvGrpSpPr>
          <p:cNvPr id="46" name="Group 54"/>
          <p:cNvGrpSpPr/>
          <p:nvPr/>
        </p:nvGrpSpPr>
        <p:grpSpPr>
          <a:xfrm>
            <a:off x="8958676" y="1751362"/>
            <a:ext cx="872712" cy="872712"/>
            <a:chOff x="8867847" y="1783124"/>
            <a:chExt cx="1026356" cy="1026356"/>
          </a:xfrm>
          <a:effectLst>
            <a:outerShdw blurRad="381000" sx="102000" sy="102000" algn="ctr" rotWithShape="0">
              <a:schemeClr val="bg1">
                <a:lumMod val="75000"/>
                <a:alpha val="40000"/>
              </a:schemeClr>
            </a:outerShdw>
          </a:effectLst>
        </p:grpSpPr>
        <p:sp>
          <p:nvSpPr>
            <p:cNvPr id="47" name="Oval 4"/>
            <p:cNvSpPr/>
            <p:nvPr/>
          </p:nvSpPr>
          <p:spPr>
            <a:xfrm>
              <a:off x="8867847" y="1783124"/>
              <a:ext cx="1026356" cy="1026356"/>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48" name="Group 14"/>
            <p:cNvGrpSpPr/>
            <p:nvPr/>
          </p:nvGrpSpPr>
          <p:grpSpPr>
            <a:xfrm>
              <a:off x="9201809" y="2117086"/>
              <a:ext cx="358432" cy="358432"/>
              <a:chOff x="3498967" y="3049909"/>
              <a:chExt cx="464344" cy="464344"/>
            </a:xfrm>
            <a:solidFill>
              <a:schemeClr val="bg1"/>
            </a:solidFill>
          </p:grpSpPr>
          <p:sp>
            <p:nvSpPr>
              <p:cNvPr id="49"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sp>
            <p:nvSpPr>
              <p:cNvPr id="50"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grpSp>
      <p:grpSp>
        <p:nvGrpSpPr>
          <p:cNvPr id="51" name="Group 55"/>
          <p:cNvGrpSpPr/>
          <p:nvPr/>
        </p:nvGrpSpPr>
        <p:grpSpPr>
          <a:xfrm>
            <a:off x="8958676" y="4108723"/>
            <a:ext cx="872712" cy="872712"/>
            <a:chOff x="8867847" y="4140485"/>
            <a:chExt cx="1026356" cy="1026356"/>
          </a:xfrm>
          <a:effectLst>
            <a:outerShdw blurRad="381000" sx="102000" sy="102000" algn="ctr" rotWithShape="0">
              <a:schemeClr val="bg1">
                <a:lumMod val="75000"/>
                <a:alpha val="40000"/>
              </a:schemeClr>
            </a:outerShdw>
          </a:effectLst>
        </p:grpSpPr>
        <p:sp>
          <p:nvSpPr>
            <p:cNvPr id="52" name="Oval 9"/>
            <p:cNvSpPr/>
            <p:nvPr/>
          </p:nvSpPr>
          <p:spPr>
            <a:xfrm>
              <a:off x="8867847" y="4140485"/>
              <a:ext cx="1026356" cy="1026356"/>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AutoShape 139"/>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gency FB" panose="020B0503020202020204" pitchFamily="34" charset="0"/>
                <a:sym typeface="Gill Sans" charset="0"/>
              </a:endParaRPr>
            </a:p>
          </p:txBody>
        </p:sp>
      </p:grpSp>
      <p:sp>
        <p:nvSpPr>
          <p:cNvPr id="54" name="Text Placeholder 4"/>
          <p:cNvSpPr txBox="1">
            <a:spLocks/>
          </p:cNvSpPr>
          <p:nvPr/>
        </p:nvSpPr>
        <p:spPr>
          <a:xfrm>
            <a:off x="8333618" y="3212386"/>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55" name="TextBox 42"/>
          <p:cNvSpPr txBox="1"/>
          <p:nvPr/>
        </p:nvSpPr>
        <p:spPr>
          <a:xfrm>
            <a:off x="9050226" y="2846107"/>
            <a:ext cx="689611" cy="338554"/>
          </a:xfrm>
          <a:prstGeom prst="rect">
            <a:avLst/>
          </a:prstGeom>
          <a:noFill/>
        </p:spPr>
        <p:txBody>
          <a:bodyPr wrap="none" rtlCol="0">
            <a:spAutoFit/>
          </a:bodyPr>
          <a:lstStyle/>
          <a:p>
            <a:pPr lvl="0" algn="ctr">
              <a:defRPr/>
            </a:pPr>
            <a:r>
              <a:rPr lang="zh-CN" altLang="en-US" sz="1600" b="1" dirty="0">
                <a:solidFill>
                  <a:srgbClr val="1B3465"/>
                </a:solidFill>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3</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sp>
        <p:nvSpPr>
          <p:cNvPr id="56" name="Text Placeholder 4"/>
          <p:cNvSpPr txBox="1">
            <a:spLocks/>
          </p:cNvSpPr>
          <p:nvPr/>
        </p:nvSpPr>
        <p:spPr>
          <a:xfrm>
            <a:off x="8333618" y="5525230"/>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ad minim veniam, quis nostrud exerci tation</a:t>
            </a:r>
          </a:p>
        </p:txBody>
      </p:sp>
      <p:sp>
        <p:nvSpPr>
          <p:cNvPr id="57" name="TextBox 45"/>
          <p:cNvSpPr txBox="1"/>
          <p:nvPr/>
        </p:nvSpPr>
        <p:spPr>
          <a:xfrm>
            <a:off x="9050227" y="5158951"/>
            <a:ext cx="689611" cy="338554"/>
          </a:xfrm>
          <a:prstGeom prst="rect">
            <a:avLst/>
          </a:prstGeom>
          <a:noFill/>
        </p:spPr>
        <p:txBody>
          <a:bodyPr wrap="none" rtlCol="0">
            <a:spAutoFit/>
          </a:bodyPr>
          <a:lstStyle/>
          <a:p>
            <a:pPr lvl="0" algn="ctr">
              <a:defRPr/>
            </a:pPr>
            <a:r>
              <a:rPr lang="zh-CN" altLang="en-US" sz="1600" b="1" dirty="0">
                <a:solidFill>
                  <a:srgbClr val="1B3465"/>
                </a:solidFill>
                <a:latin typeface="Agency FB" panose="020B0503020202020204" pitchFamily="34" charset="0"/>
              </a:rPr>
              <a:t>方案</a:t>
            </a:r>
            <a:r>
              <a:rPr kumimoji="0" lang="en-US" sz="1600" b="1" i="0" u="none" strike="noStrike" kern="1200" cap="none" spc="0" normalizeH="0" baseline="0" noProof="0" dirty="0">
                <a:ln>
                  <a:noFill/>
                </a:ln>
                <a:solidFill>
                  <a:srgbClr val="1B3465"/>
                </a:solidFill>
                <a:effectLst/>
                <a:uLnTx/>
                <a:uFillTx/>
                <a:latin typeface="Agency FB" panose="020B0503020202020204" pitchFamily="34" charset="0"/>
              </a:rPr>
              <a:t>6</a:t>
            </a:r>
            <a:endParaRPr kumimoji="0" lang="id-ID" sz="1600" b="1" i="0" u="none" strike="noStrike" kern="1200" cap="none" spc="0" normalizeH="0" baseline="0" noProof="0" dirty="0">
              <a:ln>
                <a:noFill/>
              </a:ln>
              <a:solidFill>
                <a:srgbClr val="1B3465"/>
              </a:solidFill>
              <a:effectLst/>
              <a:uLnTx/>
              <a:uFillTx/>
              <a:latin typeface="Agency FB" panose="020B0503020202020204" pitchFamily="34" charset="0"/>
            </a:endParaRPr>
          </a:p>
        </p:txBody>
      </p:sp>
      <p:pic>
        <p:nvPicPr>
          <p:cNvPr id="60" name="图形 59">
            <a:extLst>
              <a:ext uri="{FF2B5EF4-FFF2-40B4-BE49-F238E27FC236}">
                <a16:creationId xmlns:a16="http://schemas.microsoft.com/office/drawing/2014/main" xmlns="" id="{A56AF7B0-8D70-4996-8F1F-2A16E58CD7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9823996" y="-15240"/>
            <a:ext cx="2411725" cy="6940832"/>
          </a:xfrm>
          <a:prstGeom prst="rect">
            <a:avLst/>
          </a:prstGeom>
        </p:spPr>
      </p:pic>
    </p:spTree>
    <p:extLst>
      <p:ext uri="{BB962C8B-B14F-4D97-AF65-F5344CB8AC3E}">
        <p14:creationId xmlns:p14="http://schemas.microsoft.com/office/powerpoint/2010/main" val="5007031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8000">
        <p15:prstTrans prst="drape"/>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anim calcmode="lin" valueType="num">
                                      <p:cBhvr>
                                        <p:cTn id="13" dur="500" fill="hold"/>
                                        <p:tgtEl>
                                          <p:spTgt spid="43"/>
                                        </p:tgtEl>
                                        <p:attrNameLst>
                                          <p:attrName>ppt_x</p:attrName>
                                        </p:attrNameLst>
                                      </p:cBhvr>
                                      <p:tavLst>
                                        <p:tav tm="0">
                                          <p:val>
                                            <p:strVal val="#ppt_x"/>
                                          </p:val>
                                        </p:tav>
                                        <p:tav tm="100000">
                                          <p:val>
                                            <p:strVal val="#ppt_x"/>
                                          </p:val>
                                        </p:tav>
                                      </p:tavLst>
                                    </p:anim>
                                    <p:anim calcmode="lin" valueType="num">
                                      <p:cBhvr>
                                        <p:cTn id="14" dur="50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anim calcmode="lin" valueType="num">
                                      <p:cBhvr>
                                        <p:cTn id="29" dur="500" fill="hold"/>
                                        <p:tgtEl>
                                          <p:spTgt spid="29"/>
                                        </p:tgtEl>
                                        <p:attrNameLst>
                                          <p:attrName>ppt_x</p:attrName>
                                        </p:attrNameLst>
                                      </p:cBhvr>
                                      <p:tavLst>
                                        <p:tav tm="0">
                                          <p:val>
                                            <p:strVal val="#ppt_x"/>
                                          </p:val>
                                        </p:tav>
                                        <p:tav tm="100000">
                                          <p:val>
                                            <p:strVal val="#ppt_x"/>
                                          </p:val>
                                        </p:tav>
                                      </p:tavLst>
                                    </p:anim>
                                    <p:anim calcmode="lin" valueType="num">
                                      <p:cBhvr>
                                        <p:cTn id="30" dur="5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anim calcmode="lin" valueType="num">
                                      <p:cBhvr>
                                        <p:cTn id="34" dur="500" fill="hold"/>
                                        <p:tgtEl>
                                          <p:spTgt spid="28"/>
                                        </p:tgtEl>
                                        <p:attrNameLst>
                                          <p:attrName>ppt_x</p:attrName>
                                        </p:attrNameLst>
                                      </p:cBhvr>
                                      <p:tavLst>
                                        <p:tav tm="0">
                                          <p:val>
                                            <p:strVal val="#ppt_x"/>
                                          </p:val>
                                        </p:tav>
                                        <p:tav tm="100000">
                                          <p:val>
                                            <p:strVal val="#ppt_x"/>
                                          </p:val>
                                        </p:tav>
                                      </p:tavLst>
                                    </p:anim>
                                    <p:anim calcmode="lin" valueType="num">
                                      <p:cBhvr>
                                        <p:cTn id="35" dur="5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animEffect transition="in" filter="fade">
                                      <p:cBhvr>
                                        <p:cTn id="41" dur="500"/>
                                        <p:tgtEl>
                                          <p:spTgt spid="46"/>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anim calcmode="lin" valueType="num">
                                      <p:cBhvr>
                                        <p:cTn id="45" dur="500" fill="hold"/>
                                        <p:tgtEl>
                                          <p:spTgt spid="55"/>
                                        </p:tgtEl>
                                        <p:attrNameLst>
                                          <p:attrName>ppt_x</p:attrName>
                                        </p:attrNameLst>
                                      </p:cBhvr>
                                      <p:tavLst>
                                        <p:tav tm="0">
                                          <p:val>
                                            <p:strVal val="#ppt_x"/>
                                          </p:val>
                                        </p:tav>
                                        <p:tav tm="100000">
                                          <p:val>
                                            <p:strVal val="#ppt_x"/>
                                          </p:val>
                                        </p:tav>
                                      </p:tavLst>
                                    </p:anim>
                                    <p:anim calcmode="lin" valueType="num">
                                      <p:cBhvr>
                                        <p:cTn id="46" dur="500" fill="hold"/>
                                        <p:tgtEl>
                                          <p:spTgt spid="5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anim calcmode="lin" valueType="num">
                                      <p:cBhvr>
                                        <p:cTn id="50" dur="500" fill="hold"/>
                                        <p:tgtEl>
                                          <p:spTgt spid="54"/>
                                        </p:tgtEl>
                                        <p:attrNameLst>
                                          <p:attrName>ppt_x</p:attrName>
                                        </p:attrNameLst>
                                      </p:cBhvr>
                                      <p:tavLst>
                                        <p:tav tm="0">
                                          <p:val>
                                            <p:strVal val="#ppt_x"/>
                                          </p:val>
                                        </p:tav>
                                        <p:tav tm="100000">
                                          <p:val>
                                            <p:strVal val="#ppt_x"/>
                                          </p:val>
                                        </p:tav>
                                      </p:tavLst>
                                    </p:anim>
                                    <p:anim calcmode="lin" valueType="num">
                                      <p:cBhvr>
                                        <p:cTn id="51" dur="500" fill="hold"/>
                                        <p:tgtEl>
                                          <p:spTgt spid="54"/>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anim calcmode="lin" valueType="num">
                                      <p:cBhvr>
                                        <p:cTn id="61" dur="500" fill="hold"/>
                                        <p:tgtEl>
                                          <p:spTgt spid="45"/>
                                        </p:tgtEl>
                                        <p:attrNameLst>
                                          <p:attrName>ppt_x</p:attrName>
                                        </p:attrNameLst>
                                      </p:cBhvr>
                                      <p:tavLst>
                                        <p:tav tm="0">
                                          <p:val>
                                            <p:strVal val="#ppt_x"/>
                                          </p:val>
                                        </p:tav>
                                        <p:tav tm="100000">
                                          <p:val>
                                            <p:strVal val="#ppt_x"/>
                                          </p:val>
                                        </p:tav>
                                      </p:tavLst>
                                    </p:anim>
                                    <p:anim calcmode="lin" valueType="num">
                                      <p:cBhvr>
                                        <p:cTn id="62" dur="500" fill="hold"/>
                                        <p:tgtEl>
                                          <p:spTgt spid="4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anim calcmode="lin" valueType="num">
                                      <p:cBhvr>
                                        <p:cTn id="66" dur="500" fill="hold"/>
                                        <p:tgtEl>
                                          <p:spTgt spid="44"/>
                                        </p:tgtEl>
                                        <p:attrNameLst>
                                          <p:attrName>ppt_x</p:attrName>
                                        </p:attrNameLst>
                                      </p:cBhvr>
                                      <p:tavLst>
                                        <p:tav tm="0">
                                          <p:val>
                                            <p:strVal val="#ppt_x"/>
                                          </p:val>
                                        </p:tav>
                                        <p:tav tm="100000">
                                          <p:val>
                                            <p:strVal val="#ppt_x"/>
                                          </p:val>
                                        </p:tav>
                                      </p:tavLst>
                                    </p:anim>
                                    <p:anim calcmode="lin" valueType="num">
                                      <p:cBhvr>
                                        <p:cTn id="67" dur="500" fill="hold"/>
                                        <p:tgtEl>
                                          <p:spTgt spid="44"/>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anim calcmode="lin" valueType="num">
                                      <p:cBhvr>
                                        <p:cTn id="77" dur="500" fill="hold"/>
                                        <p:tgtEl>
                                          <p:spTgt spid="31"/>
                                        </p:tgtEl>
                                        <p:attrNameLst>
                                          <p:attrName>ppt_x</p:attrName>
                                        </p:attrNameLst>
                                      </p:cBhvr>
                                      <p:tavLst>
                                        <p:tav tm="0">
                                          <p:val>
                                            <p:strVal val="#ppt_x"/>
                                          </p:val>
                                        </p:tav>
                                        <p:tav tm="100000">
                                          <p:val>
                                            <p:strVal val="#ppt_x"/>
                                          </p:val>
                                        </p:tav>
                                      </p:tavLst>
                                    </p:anim>
                                    <p:anim calcmode="lin" valueType="num">
                                      <p:cBhvr>
                                        <p:cTn id="78" dur="500" fill="hold"/>
                                        <p:tgtEl>
                                          <p:spTgt spid="3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anim calcmode="lin" valueType="num">
                                      <p:cBhvr>
                                        <p:cTn id="82" dur="500" fill="hold"/>
                                        <p:tgtEl>
                                          <p:spTgt spid="30"/>
                                        </p:tgtEl>
                                        <p:attrNameLst>
                                          <p:attrName>ppt_x</p:attrName>
                                        </p:attrNameLst>
                                      </p:cBhvr>
                                      <p:tavLst>
                                        <p:tav tm="0">
                                          <p:val>
                                            <p:strVal val="#ppt_x"/>
                                          </p:val>
                                        </p:tav>
                                        <p:tav tm="100000">
                                          <p:val>
                                            <p:strVal val="#ppt_x"/>
                                          </p:val>
                                        </p:tav>
                                      </p:tavLst>
                                    </p:anim>
                                    <p:anim calcmode="lin" valueType="num">
                                      <p:cBhvr>
                                        <p:cTn id="83" dur="50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500"/>
                                        <p:tgtEl>
                                          <p:spTgt spid="57"/>
                                        </p:tgtEl>
                                      </p:cBhvr>
                                    </p:animEffect>
                                    <p:anim calcmode="lin" valueType="num">
                                      <p:cBhvr>
                                        <p:cTn id="93" dur="500" fill="hold"/>
                                        <p:tgtEl>
                                          <p:spTgt spid="57"/>
                                        </p:tgtEl>
                                        <p:attrNameLst>
                                          <p:attrName>ppt_x</p:attrName>
                                        </p:attrNameLst>
                                      </p:cBhvr>
                                      <p:tavLst>
                                        <p:tav tm="0">
                                          <p:val>
                                            <p:strVal val="#ppt_x"/>
                                          </p:val>
                                        </p:tav>
                                        <p:tav tm="100000">
                                          <p:val>
                                            <p:strVal val="#ppt_x"/>
                                          </p:val>
                                        </p:tav>
                                      </p:tavLst>
                                    </p:anim>
                                    <p:anim calcmode="lin" valueType="num">
                                      <p:cBhvr>
                                        <p:cTn id="94" dur="500" fill="hold"/>
                                        <p:tgtEl>
                                          <p:spTgt spid="5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56"/>
                                        </p:tgtEl>
                                        <p:attrNameLst>
                                          <p:attrName>style.visibility</p:attrName>
                                        </p:attrNameLst>
                                      </p:cBhvr>
                                      <p:to>
                                        <p:strVal val="visible"/>
                                      </p:to>
                                    </p:set>
                                    <p:animEffect transition="in" filter="fade">
                                      <p:cBhvr>
                                        <p:cTn id="97" dur="500"/>
                                        <p:tgtEl>
                                          <p:spTgt spid="56"/>
                                        </p:tgtEl>
                                      </p:cBhvr>
                                    </p:animEffect>
                                    <p:anim calcmode="lin" valueType="num">
                                      <p:cBhvr>
                                        <p:cTn id="98" dur="500" fill="hold"/>
                                        <p:tgtEl>
                                          <p:spTgt spid="56"/>
                                        </p:tgtEl>
                                        <p:attrNameLst>
                                          <p:attrName>ppt_x</p:attrName>
                                        </p:attrNameLst>
                                      </p:cBhvr>
                                      <p:tavLst>
                                        <p:tav tm="0">
                                          <p:val>
                                            <p:strVal val="#ppt_x"/>
                                          </p:val>
                                        </p:tav>
                                        <p:tav tm="100000">
                                          <p:val>
                                            <p:strVal val="#ppt_x"/>
                                          </p:val>
                                        </p:tav>
                                      </p:tavLst>
                                    </p:anim>
                                    <p:anim calcmode="lin" valueType="num">
                                      <p:cBhvr>
                                        <p:cTn id="99"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42" grpId="0"/>
      <p:bldP spid="43" grpId="0"/>
      <p:bldP spid="44" grpId="0"/>
      <p:bldP spid="45"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31318" y="283528"/>
            <a:ext cx="7928809" cy="816374"/>
            <a:chOff x="2261937" y="1189751"/>
            <a:chExt cx="7928809" cy="816374"/>
          </a:xfrm>
        </p:grpSpPr>
        <p:sp>
          <p:nvSpPr>
            <p:cNvPr id="10" name="Заголовок 1"/>
            <p:cNvSpPr txBox="1">
              <a:spLocks/>
            </p:cNvSpPr>
            <p:nvPr/>
          </p:nvSpPr>
          <p:spPr>
            <a:xfrm>
              <a:off x="2261937" y="118975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项目前景</a:t>
              </a:r>
              <a:endParaRPr kumimoji="0" lang="en-US" sz="2400" b="1" i="0" u="none" strike="noStrike" kern="1200" cap="none" spc="100" normalizeH="0" baseline="0" noProof="0" dirty="0">
                <a:ln>
                  <a:noFill/>
                </a:ln>
                <a:solidFill>
                  <a:srgbClr val="F76E20"/>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srgbClr val="F76E20"/>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591426" y="159793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gr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0" name="TextBox 3"/>
          <p:cNvSpPr txBox="1"/>
          <p:nvPr/>
        </p:nvSpPr>
        <p:spPr>
          <a:xfrm>
            <a:off x="747948" y="2938740"/>
            <a:ext cx="4035007" cy="424732"/>
          </a:xfrm>
          <a:prstGeom prst="rect">
            <a:avLst/>
          </a:prstGeom>
          <a:noFill/>
        </p:spPr>
        <p:txBody>
          <a:bodyPr wrap="square" rtlCol="0">
            <a:spAutoFit/>
          </a:bodyPr>
          <a:lstStyle/>
          <a:p>
            <a:pPr marR="0" lvl="0" indent="0" fontAlgn="auto">
              <a:lnSpc>
                <a:spcPct val="90000"/>
              </a:lnSpc>
              <a:spcBef>
                <a:spcPct val="0"/>
              </a:spcBef>
              <a:spcAft>
                <a:spcPts val="0"/>
              </a:spcAft>
              <a:buClrTx/>
              <a:buSzTx/>
              <a:tabLst/>
              <a:defRPr/>
            </a:pPr>
            <a:r>
              <a:rPr lang="zh-CN" altLang="en-US" sz="2400" b="1" spc="100" dirty="0">
                <a:gradFill>
                  <a:gsLst>
                    <a:gs pos="0">
                      <a:srgbClr val="E54C27"/>
                    </a:gs>
                    <a:gs pos="100000">
                      <a:srgbClr val="FFC224"/>
                    </a:gs>
                  </a:gsLst>
                  <a:lin ang="5400000" scaled="1"/>
                </a:gradFill>
                <a:latin typeface="Agency FB" panose="020B0503020202020204" pitchFamily="34" charset="0"/>
              </a:rPr>
              <a:t>前景概述</a:t>
            </a:r>
            <a:endParaRPr lang="id-ID" sz="2400" b="1" spc="100" dirty="0">
              <a:gradFill>
                <a:gsLst>
                  <a:gs pos="0">
                    <a:srgbClr val="E54C27"/>
                  </a:gs>
                  <a:gs pos="100000">
                    <a:srgbClr val="FFC224"/>
                  </a:gs>
                </a:gsLst>
                <a:lin ang="5400000" scaled="1"/>
              </a:gradFill>
              <a:latin typeface="Agency FB" panose="020B0503020202020204" pitchFamily="34" charset="0"/>
            </a:endParaRPr>
          </a:p>
        </p:txBody>
      </p:sp>
      <p:sp>
        <p:nvSpPr>
          <p:cNvPr id="61" name="Text Placeholder 4"/>
          <p:cNvSpPr txBox="1">
            <a:spLocks/>
          </p:cNvSpPr>
          <p:nvPr/>
        </p:nvSpPr>
        <p:spPr>
          <a:xfrm>
            <a:off x="816047" y="3497712"/>
            <a:ext cx="3901323"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id-ID" sz="1200" b="1" i="0" u="none" strike="noStrike" kern="1200" cap="none" spc="0" normalizeH="0" baseline="0" noProof="0" dirty="0">
                <a:ln>
                  <a:noFill/>
                </a:ln>
                <a:solidFill>
                  <a:srgbClr val="F76E20"/>
                </a:solidFill>
                <a:effectLst/>
                <a:uLnTx/>
                <a:uFillTx/>
                <a:latin typeface="Agency FB" panose="020B0503020202020204" pitchFamily="34" charset="0"/>
                <a:cs typeface="Calibri"/>
              </a:rPr>
              <a:t>Ut wisi enim </a:t>
            </a:r>
            <a:r>
              <a:rPr kumimoji="0" lang="id-ID" sz="1200" b="0" i="0" u="none" strike="noStrike" kern="1200" cap="none" spc="0" normalizeH="0" baseline="0" noProof="0" dirty="0">
                <a:ln>
                  <a:noFill/>
                </a:ln>
                <a:solidFill>
                  <a:srgbClr val="F76E20"/>
                </a:solidFill>
                <a:effectLst/>
                <a:uLnTx/>
                <a:uFillTx/>
                <a:latin typeface="Agency FB" panose="020B0503020202020204" pitchFamily="34" charset="0"/>
                <a:cs typeface="Calibri"/>
              </a:rPr>
              <a:t>ad minim veniam, quis nostrud exerci tation ullamcorper nibh euismod tincidunt ut laoreet dolore magna aliquam erat volutpat. Ut wisi enim ad minim veniam, quis nostrud exerci. </a:t>
            </a:r>
          </a:p>
        </p:txBody>
      </p:sp>
      <p:sp>
        <p:nvSpPr>
          <p:cNvPr id="62" name="TextBox 5"/>
          <p:cNvSpPr txBox="1"/>
          <p:nvPr/>
        </p:nvSpPr>
        <p:spPr>
          <a:xfrm>
            <a:off x="816047" y="3281691"/>
            <a:ext cx="167151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600" normalizeH="0" baseline="0" noProof="0" dirty="0">
                <a:ln>
                  <a:noFill/>
                </a:ln>
                <a:solidFill>
                  <a:srgbClr val="F76E20"/>
                </a:solidFill>
                <a:effectLst/>
                <a:uLnTx/>
                <a:uFillTx/>
                <a:latin typeface="Agency FB" panose="020B0503020202020204" pitchFamily="34" charset="0"/>
                <a:cs typeface="Lato" panose="020F0502020204030203" pitchFamily="34" charset="0"/>
              </a:rPr>
              <a:t>CREATIVE</a:t>
            </a:r>
            <a:endParaRPr kumimoji="0" lang="id-ID" sz="1200" b="1" i="0" u="none" strike="noStrike" kern="1200" cap="none" spc="600" normalizeH="0" baseline="0" noProof="0" dirty="0">
              <a:ln>
                <a:noFill/>
              </a:ln>
              <a:solidFill>
                <a:srgbClr val="F76E20"/>
              </a:solidFill>
              <a:effectLst/>
              <a:uLnTx/>
              <a:uFillTx/>
              <a:latin typeface="Agency FB" panose="020B0503020202020204" pitchFamily="34" charset="0"/>
              <a:cs typeface="Lato" panose="020F0502020204030203" pitchFamily="34" charset="0"/>
            </a:endParaRPr>
          </a:p>
        </p:txBody>
      </p:sp>
      <p:sp>
        <p:nvSpPr>
          <p:cNvPr id="63" name="Rectangle: Rounded Corners 6"/>
          <p:cNvSpPr/>
          <p:nvPr/>
        </p:nvSpPr>
        <p:spPr>
          <a:xfrm>
            <a:off x="912013" y="4677146"/>
            <a:ext cx="1002348" cy="280582"/>
          </a:xfrm>
          <a:prstGeom prst="roundRect">
            <a:avLst>
              <a:gd name="adj" fmla="val 50000"/>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prstClr val="white"/>
                </a:solidFill>
                <a:latin typeface="Segoe UI Emoji" panose="020B0502040204020203" pitchFamily="34" charset="0"/>
                <a:ea typeface="Segoe UI Emoji" panose="020B0502040204020203" pitchFamily="34" charset="0"/>
              </a:rPr>
              <a:t>Read More</a:t>
            </a:r>
            <a:endParaRPr lang="id-ID" sz="1100" b="1" dirty="0">
              <a:solidFill>
                <a:prstClr val="white"/>
              </a:solidFill>
              <a:latin typeface="Segoe UI Emoji" panose="020B0502040204020203" pitchFamily="34" charset="0"/>
              <a:ea typeface="Segoe UI Emoji" panose="020B0502040204020203" pitchFamily="34" charset="0"/>
            </a:endParaRPr>
          </a:p>
        </p:txBody>
      </p:sp>
      <p:grpSp>
        <p:nvGrpSpPr>
          <p:cNvPr id="3" name="组合 2"/>
          <p:cNvGrpSpPr/>
          <p:nvPr/>
        </p:nvGrpSpPr>
        <p:grpSpPr>
          <a:xfrm>
            <a:off x="5374694" y="1412065"/>
            <a:ext cx="2790497" cy="4729655"/>
            <a:chOff x="5374694" y="1412065"/>
            <a:chExt cx="2790497" cy="4729655"/>
          </a:xfrm>
        </p:grpSpPr>
        <p:pic>
          <p:nvPicPr>
            <p:cNvPr id="59" name="图片占位符 7"/>
            <p:cNvPicPr>
              <a:picLocks noChangeAspect="1"/>
            </p:cNvPicPr>
            <p:nvPr/>
          </p:nvPicPr>
          <p:blipFill>
            <a:blip r:embed="rId3" cstate="print">
              <a:extLst>
                <a:ext uri="{28A0092B-C50C-407E-A947-70E740481C1C}">
                  <a14:useLocalDpi xmlns:a14="http://schemas.microsoft.com/office/drawing/2010/main" val="0"/>
                </a:ext>
              </a:extLst>
            </a:blip>
            <a:srcRect l="31565" r="31565"/>
            <a:stretch>
              <a:fillRect/>
            </a:stretch>
          </p:blipFill>
          <p:spPr>
            <a:xfrm>
              <a:off x="5374694" y="1412065"/>
              <a:ext cx="2790497" cy="4729655"/>
            </a:xfrm>
            <a:prstGeom prst="rect">
              <a:avLst/>
            </a:prstGeom>
          </p:spPr>
        </p:pic>
        <p:sp>
          <p:nvSpPr>
            <p:cNvPr id="64" name="Rectangle 9"/>
            <p:cNvSpPr/>
            <p:nvPr/>
          </p:nvSpPr>
          <p:spPr>
            <a:xfrm>
              <a:off x="5374694" y="5253721"/>
              <a:ext cx="2790497" cy="887999"/>
            </a:xfrm>
            <a:prstGeom prst="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Rectangle 11"/>
            <p:cNvSpPr/>
            <p:nvPr/>
          </p:nvSpPr>
          <p:spPr>
            <a:xfrm>
              <a:off x="5374694" y="4179664"/>
              <a:ext cx="2790497" cy="1091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chemeClr val="bg1">
                    <a:lumMod val="85000"/>
                  </a:schemeClr>
                </a:solidFill>
                <a:effectLst/>
                <a:uLnTx/>
                <a:uFillTx/>
                <a:latin typeface="Agency FB" panose="020B0503020202020204" pitchFamily="34" charset="0"/>
              </a:endParaRPr>
            </a:p>
          </p:txBody>
        </p:sp>
        <p:sp>
          <p:nvSpPr>
            <p:cNvPr id="68" name="Text Placeholder 4"/>
            <p:cNvSpPr txBox="1">
              <a:spLocks/>
            </p:cNvSpPr>
            <p:nvPr/>
          </p:nvSpPr>
          <p:spPr>
            <a:xfrm>
              <a:off x="5560286" y="5429163"/>
              <a:ext cx="2419313" cy="53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b="1" i="0" u="none" strike="noStrike" kern="1200" cap="none" spc="0" normalizeH="0" baseline="0" noProof="0" dirty="0">
                  <a:ln>
                    <a:noFill/>
                  </a:ln>
                  <a:solidFill>
                    <a:schemeClr val="bg1"/>
                  </a:solidFill>
                  <a:effectLst/>
                  <a:uLnTx/>
                  <a:uFillTx/>
                  <a:latin typeface="Agency FB" panose="020B0503020202020204" pitchFamily="34" charset="0"/>
                  <a:cs typeface="Calibri"/>
                </a:rPr>
                <a:t>Ut wisi enim ad minim veniam, quis nostrud exerci tation</a:t>
              </a:r>
            </a:p>
          </p:txBody>
        </p:sp>
        <p:grpSp>
          <p:nvGrpSpPr>
            <p:cNvPr id="70" name="Group 19"/>
            <p:cNvGrpSpPr/>
            <p:nvPr/>
          </p:nvGrpSpPr>
          <p:grpSpPr>
            <a:xfrm>
              <a:off x="6095723" y="4485811"/>
              <a:ext cx="1348446" cy="478803"/>
              <a:chOff x="7131597" y="4939509"/>
              <a:chExt cx="1348446" cy="478803"/>
            </a:xfrm>
          </p:grpSpPr>
          <p:sp>
            <p:nvSpPr>
              <p:cNvPr id="71" name="Rectangle 20"/>
              <p:cNvSpPr/>
              <p:nvPr/>
            </p:nvSpPr>
            <p:spPr>
              <a:xfrm>
                <a:off x="7131597" y="4939509"/>
                <a:ext cx="1348446"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cs typeface="Calibri"/>
                  </a:rPr>
                  <a:t>James Henderson</a:t>
                </a:r>
                <a:endParaRPr kumimoji="0" lang="id-ID" sz="16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endParaRPr>
              </a:p>
            </p:txBody>
          </p:sp>
          <p:sp>
            <p:nvSpPr>
              <p:cNvPr id="72" name="Rectangle 21"/>
              <p:cNvSpPr/>
              <p:nvPr/>
            </p:nvSpPr>
            <p:spPr>
              <a:xfrm>
                <a:off x="7551580" y="5187480"/>
                <a:ext cx="508473" cy="2308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cs typeface="Calibri"/>
                  </a:rPr>
                  <a:t>Designer</a:t>
                </a:r>
                <a:endParaRPr kumimoji="0" lang="id-ID" sz="9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endParaRPr>
              </a:p>
            </p:txBody>
          </p:sp>
        </p:grpSp>
      </p:grpSp>
      <p:grpSp>
        <p:nvGrpSpPr>
          <p:cNvPr id="6" name="组合 5"/>
          <p:cNvGrpSpPr/>
          <p:nvPr/>
        </p:nvGrpSpPr>
        <p:grpSpPr>
          <a:xfrm>
            <a:off x="8447644" y="1412065"/>
            <a:ext cx="2805092" cy="4729655"/>
            <a:chOff x="8447644" y="1412065"/>
            <a:chExt cx="2805092" cy="4729655"/>
          </a:xfrm>
        </p:grpSpPr>
        <p:pic>
          <p:nvPicPr>
            <p:cNvPr id="58" name="图片占位符 14"/>
            <p:cNvPicPr>
              <a:picLocks noChangeAspect="1"/>
            </p:cNvPicPr>
            <p:nvPr/>
          </p:nvPicPr>
          <p:blipFill>
            <a:blip r:embed="rId4" cstate="print">
              <a:extLst>
                <a:ext uri="{28A0092B-C50C-407E-A947-70E740481C1C}">
                  <a14:useLocalDpi xmlns:a14="http://schemas.microsoft.com/office/drawing/2010/main" val="0"/>
                </a:ext>
              </a:extLst>
            </a:blip>
            <a:srcRect l="30408" r="30408"/>
            <a:stretch>
              <a:fillRect/>
            </a:stretch>
          </p:blipFill>
          <p:spPr>
            <a:xfrm>
              <a:off x="8452490" y="1412065"/>
              <a:ext cx="2790497" cy="4729655"/>
            </a:xfrm>
            <a:prstGeom prst="rect">
              <a:avLst/>
            </a:prstGeom>
          </p:spPr>
        </p:pic>
        <p:sp>
          <p:nvSpPr>
            <p:cNvPr id="65" name="Rectangle 10"/>
            <p:cNvSpPr/>
            <p:nvPr/>
          </p:nvSpPr>
          <p:spPr>
            <a:xfrm>
              <a:off x="8447644" y="5253721"/>
              <a:ext cx="2805092" cy="887999"/>
            </a:xfrm>
            <a:prstGeom prst="rect">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7" name="Rectangle 12"/>
            <p:cNvSpPr/>
            <p:nvPr/>
          </p:nvSpPr>
          <p:spPr>
            <a:xfrm>
              <a:off x="8447644" y="4179664"/>
              <a:ext cx="2805092" cy="1091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chemeClr val="bg1">
                    <a:lumMod val="85000"/>
                  </a:schemeClr>
                </a:solidFill>
                <a:effectLst/>
                <a:uLnTx/>
                <a:uFillTx/>
                <a:latin typeface="Agency FB" panose="020B0503020202020204" pitchFamily="34" charset="0"/>
              </a:endParaRPr>
            </a:p>
          </p:txBody>
        </p:sp>
        <p:sp>
          <p:nvSpPr>
            <p:cNvPr id="69" name="Text Placeholder 4"/>
            <p:cNvSpPr txBox="1">
              <a:spLocks/>
            </p:cNvSpPr>
            <p:nvPr/>
          </p:nvSpPr>
          <p:spPr>
            <a:xfrm>
              <a:off x="8633010" y="5429163"/>
              <a:ext cx="2419313" cy="53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r>
                <a:rPr kumimoji="0" lang="id-ID" sz="1200" b="1" i="0" u="none" strike="noStrike" kern="1200" cap="none" spc="0" normalizeH="0" baseline="0" noProof="0" dirty="0">
                  <a:ln>
                    <a:noFill/>
                  </a:ln>
                  <a:solidFill>
                    <a:schemeClr val="bg1"/>
                  </a:solidFill>
                  <a:effectLst/>
                  <a:uLnTx/>
                  <a:uFillTx/>
                  <a:latin typeface="Agency FB" panose="020B0503020202020204" pitchFamily="34" charset="0"/>
                  <a:cs typeface="Calibri"/>
                </a:rPr>
                <a:t>Ut wisi enim ad minim veniam, quis nostrud exerci tation</a:t>
              </a:r>
            </a:p>
          </p:txBody>
        </p:sp>
        <p:grpSp>
          <p:nvGrpSpPr>
            <p:cNvPr id="73" name="Group 22"/>
            <p:cNvGrpSpPr/>
            <p:nvPr/>
          </p:nvGrpSpPr>
          <p:grpSpPr>
            <a:xfrm>
              <a:off x="9362635" y="4485811"/>
              <a:ext cx="960519" cy="478803"/>
              <a:chOff x="7325559" y="4939509"/>
              <a:chExt cx="960519" cy="478803"/>
            </a:xfrm>
          </p:grpSpPr>
          <p:sp>
            <p:nvSpPr>
              <p:cNvPr id="74" name="Rectangle 23"/>
              <p:cNvSpPr/>
              <p:nvPr/>
            </p:nvSpPr>
            <p:spPr>
              <a:xfrm>
                <a:off x="7325559" y="4939509"/>
                <a:ext cx="96051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tx1">
                        <a:lumMod val="50000"/>
                        <a:lumOff val="50000"/>
                      </a:schemeClr>
                    </a:solidFill>
                    <a:effectLst/>
                    <a:uLnTx/>
                    <a:uFillTx/>
                    <a:latin typeface="Agency FB" panose="020B0503020202020204" pitchFamily="34" charset="0"/>
                    <a:cs typeface="Calibri"/>
                  </a:rPr>
                  <a:t>Viona</a:t>
                </a:r>
                <a:r>
                  <a:rPr kumimoji="0" lang="en-US" sz="16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cs typeface="Calibri"/>
                  </a:rPr>
                  <a:t> Adelia</a:t>
                </a:r>
                <a:endParaRPr kumimoji="0" lang="id-ID" sz="16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endParaRPr>
              </a:p>
            </p:txBody>
          </p:sp>
          <p:sp>
            <p:nvSpPr>
              <p:cNvPr id="75" name="Rectangle 24"/>
              <p:cNvSpPr/>
              <p:nvPr/>
            </p:nvSpPr>
            <p:spPr>
              <a:xfrm>
                <a:off x="7551580" y="5187480"/>
                <a:ext cx="508473" cy="2308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cs typeface="Calibri"/>
                  </a:rPr>
                  <a:t>Designer</a:t>
                </a:r>
                <a:endParaRPr kumimoji="0" lang="id-ID" sz="900" b="0" i="0" u="none" strike="noStrike" kern="1200" cap="none" spc="0" normalizeH="0" baseline="0" noProof="0" dirty="0">
                  <a:ln>
                    <a:noFill/>
                  </a:ln>
                  <a:solidFill>
                    <a:schemeClr val="tx1">
                      <a:lumMod val="50000"/>
                      <a:lumOff val="50000"/>
                    </a:schemeClr>
                  </a:solidFill>
                  <a:effectLst/>
                  <a:uLnTx/>
                  <a:uFillTx/>
                  <a:latin typeface="Agency FB" panose="020B0503020202020204" pitchFamily="34" charset="0"/>
                </a:endParaRPr>
              </a:p>
            </p:txBody>
          </p:sp>
        </p:grpSp>
      </p:grpSp>
    </p:spTree>
    <p:extLst>
      <p:ext uri="{BB962C8B-B14F-4D97-AF65-F5344CB8AC3E}">
        <p14:creationId xmlns:p14="http://schemas.microsoft.com/office/powerpoint/2010/main" val="2290879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5000">
        <p15:prstTrans prst="drap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500"/>
                                        <p:tgtEl>
                                          <p:spTgt spid="6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up)">
                                      <p:cBhvr>
                                        <p:cTn id="11" dur="500"/>
                                        <p:tgtEl>
                                          <p:spTgt spid="6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up)">
                                      <p:cBhvr>
                                        <p:cTn id="15" dur="500"/>
                                        <p:tgtEl>
                                          <p:spTgt spid="61"/>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形 57">
            <a:extLst>
              <a:ext uri="{FF2B5EF4-FFF2-40B4-BE49-F238E27FC236}">
                <a16:creationId xmlns:a16="http://schemas.microsoft.com/office/drawing/2014/main" xmlns="" id="{73B28825-A116-4882-9DA8-239C418499BD}"/>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flipV="1">
            <a:off x="-32405" y="-26751"/>
            <a:ext cx="4132821"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400" b="1" i="0" u="none" strike="noStrike" kern="1200" cap="none" spc="100" normalizeH="0" baseline="0" noProof="0" dirty="0">
                <a:ln>
                  <a:noFill/>
                </a:ln>
                <a:solidFill>
                  <a:schemeClr val="bg2">
                    <a:lumMod val="25000"/>
                  </a:schemeClr>
                </a:solidFill>
                <a:effectLst/>
                <a:uLnTx/>
                <a:uFillTx/>
                <a:latin typeface="Agency FB" panose="020B0503020202020204" pitchFamily="34" charset="0"/>
                <a:ea typeface="Lato" panose="020F0502020204030203" pitchFamily="34" charset="0"/>
                <a:cs typeface="Poppins SemiBold" panose="02000000000000000000" pitchFamily="2" charset="0"/>
              </a:rPr>
              <a:t>受众群体分析</a:t>
            </a:r>
            <a:endParaRPr kumimoji="0" lang="en-US" sz="2400" b="1" i="0" u="none" strike="noStrike" kern="1200" cap="none" spc="100" normalizeH="0" baseline="0" noProof="0" dirty="0">
              <a:ln>
                <a:noFill/>
              </a:ln>
              <a:solidFill>
                <a:schemeClr val="bg2">
                  <a:lumMod val="25000"/>
                </a:schemeClr>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0" name="Group 1"/>
          <p:cNvGrpSpPr/>
          <p:nvPr/>
        </p:nvGrpSpPr>
        <p:grpSpPr>
          <a:xfrm flipH="1">
            <a:off x="854773" y="1734625"/>
            <a:ext cx="4394086" cy="1972603"/>
            <a:chOff x="3946525" y="2279650"/>
            <a:chExt cx="3387725" cy="1520825"/>
          </a:xfrm>
          <a:effectLst>
            <a:outerShdw blurRad="50800" dist="38100" dir="5400000" algn="t" rotWithShape="0">
              <a:prstClr val="black">
                <a:alpha val="40000"/>
              </a:prstClr>
            </a:outerShdw>
          </a:effectLst>
        </p:grpSpPr>
        <p:sp>
          <p:nvSpPr>
            <p:cNvPr id="31" name="Freeform 693"/>
            <p:cNvSpPr>
              <a:spLocks/>
            </p:cNvSpPr>
            <p:nvPr/>
          </p:nvSpPr>
          <p:spPr bwMode="auto">
            <a:xfrm>
              <a:off x="4810125" y="3203575"/>
              <a:ext cx="1333500" cy="596900"/>
            </a:xfrm>
            <a:custGeom>
              <a:avLst/>
              <a:gdLst>
                <a:gd name="T0" fmla="*/ 832 w 840"/>
                <a:gd name="T1" fmla="*/ 278 h 376"/>
                <a:gd name="T2" fmla="*/ 832 w 840"/>
                <a:gd name="T3" fmla="*/ 278 h 376"/>
                <a:gd name="T4" fmla="*/ 830 w 840"/>
                <a:gd name="T5" fmla="*/ 290 h 376"/>
                <a:gd name="T6" fmla="*/ 826 w 840"/>
                <a:gd name="T7" fmla="*/ 302 h 376"/>
                <a:gd name="T8" fmla="*/ 814 w 840"/>
                <a:gd name="T9" fmla="*/ 322 h 376"/>
                <a:gd name="T10" fmla="*/ 800 w 840"/>
                <a:gd name="T11" fmla="*/ 340 h 376"/>
                <a:gd name="T12" fmla="*/ 782 w 840"/>
                <a:gd name="T13" fmla="*/ 354 h 376"/>
                <a:gd name="T14" fmla="*/ 762 w 840"/>
                <a:gd name="T15" fmla="*/ 366 h 376"/>
                <a:gd name="T16" fmla="*/ 740 w 840"/>
                <a:gd name="T17" fmla="*/ 374 h 376"/>
                <a:gd name="T18" fmla="*/ 718 w 840"/>
                <a:gd name="T19" fmla="*/ 376 h 376"/>
                <a:gd name="T20" fmla="*/ 706 w 840"/>
                <a:gd name="T21" fmla="*/ 376 h 376"/>
                <a:gd name="T22" fmla="*/ 694 w 840"/>
                <a:gd name="T23" fmla="*/ 374 h 376"/>
                <a:gd name="T24" fmla="*/ 98 w 840"/>
                <a:gd name="T25" fmla="*/ 266 h 376"/>
                <a:gd name="T26" fmla="*/ 98 w 840"/>
                <a:gd name="T27" fmla="*/ 266 h 376"/>
                <a:gd name="T28" fmla="*/ 86 w 840"/>
                <a:gd name="T29" fmla="*/ 262 h 376"/>
                <a:gd name="T30" fmla="*/ 76 w 840"/>
                <a:gd name="T31" fmla="*/ 258 h 376"/>
                <a:gd name="T32" fmla="*/ 54 w 840"/>
                <a:gd name="T33" fmla="*/ 248 h 376"/>
                <a:gd name="T34" fmla="*/ 36 w 840"/>
                <a:gd name="T35" fmla="*/ 234 h 376"/>
                <a:gd name="T36" fmla="*/ 22 w 840"/>
                <a:gd name="T37" fmla="*/ 216 h 376"/>
                <a:gd name="T38" fmla="*/ 10 w 840"/>
                <a:gd name="T39" fmla="*/ 196 h 376"/>
                <a:gd name="T40" fmla="*/ 4 w 840"/>
                <a:gd name="T41" fmla="*/ 174 h 376"/>
                <a:gd name="T42" fmla="*/ 0 w 840"/>
                <a:gd name="T43" fmla="*/ 150 h 376"/>
                <a:gd name="T44" fmla="*/ 0 w 840"/>
                <a:gd name="T45" fmla="*/ 138 h 376"/>
                <a:gd name="T46" fmla="*/ 2 w 840"/>
                <a:gd name="T47" fmla="*/ 126 h 376"/>
                <a:gd name="T48" fmla="*/ 8 w 840"/>
                <a:gd name="T49" fmla="*/ 96 h 376"/>
                <a:gd name="T50" fmla="*/ 8 w 840"/>
                <a:gd name="T51" fmla="*/ 96 h 376"/>
                <a:gd name="T52" fmla="*/ 10 w 840"/>
                <a:gd name="T53" fmla="*/ 86 h 376"/>
                <a:gd name="T54" fmla="*/ 14 w 840"/>
                <a:gd name="T55" fmla="*/ 74 h 376"/>
                <a:gd name="T56" fmla="*/ 26 w 840"/>
                <a:gd name="T57" fmla="*/ 52 h 376"/>
                <a:gd name="T58" fmla="*/ 40 w 840"/>
                <a:gd name="T59" fmla="*/ 34 h 376"/>
                <a:gd name="T60" fmla="*/ 58 w 840"/>
                <a:gd name="T61" fmla="*/ 20 h 376"/>
                <a:gd name="T62" fmla="*/ 78 w 840"/>
                <a:gd name="T63" fmla="*/ 10 h 376"/>
                <a:gd name="T64" fmla="*/ 100 w 840"/>
                <a:gd name="T65" fmla="*/ 2 h 376"/>
                <a:gd name="T66" fmla="*/ 122 w 840"/>
                <a:gd name="T67" fmla="*/ 0 h 376"/>
                <a:gd name="T68" fmla="*/ 134 w 840"/>
                <a:gd name="T69" fmla="*/ 0 h 376"/>
                <a:gd name="T70" fmla="*/ 146 w 840"/>
                <a:gd name="T71" fmla="*/ 0 h 376"/>
                <a:gd name="T72" fmla="*/ 742 w 840"/>
                <a:gd name="T73" fmla="*/ 110 h 376"/>
                <a:gd name="T74" fmla="*/ 742 w 840"/>
                <a:gd name="T75" fmla="*/ 110 h 376"/>
                <a:gd name="T76" fmla="*/ 754 w 840"/>
                <a:gd name="T77" fmla="*/ 112 h 376"/>
                <a:gd name="T78" fmla="*/ 766 w 840"/>
                <a:gd name="T79" fmla="*/ 116 h 376"/>
                <a:gd name="T80" fmla="*/ 786 w 840"/>
                <a:gd name="T81" fmla="*/ 128 h 376"/>
                <a:gd name="T82" fmla="*/ 804 w 840"/>
                <a:gd name="T83" fmla="*/ 142 h 376"/>
                <a:gd name="T84" fmla="*/ 818 w 840"/>
                <a:gd name="T85" fmla="*/ 160 h 376"/>
                <a:gd name="T86" fmla="*/ 830 w 840"/>
                <a:gd name="T87" fmla="*/ 180 h 376"/>
                <a:gd name="T88" fmla="*/ 836 w 840"/>
                <a:gd name="T89" fmla="*/ 200 h 376"/>
                <a:gd name="T90" fmla="*/ 840 w 840"/>
                <a:gd name="T91" fmla="*/ 224 h 376"/>
                <a:gd name="T92" fmla="*/ 840 w 840"/>
                <a:gd name="T93" fmla="*/ 236 h 376"/>
                <a:gd name="T94" fmla="*/ 838 w 840"/>
                <a:gd name="T95" fmla="*/ 248 h 376"/>
                <a:gd name="T96" fmla="*/ 832 w 840"/>
                <a:gd name="T97" fmla="*/ 27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0" h="376">
                  <a:moveTo>
                    <a:pt x="832" y="278"/>
                  </a:moveTo>
                  <a:lnTo>
                    <a:pt x="832" y="278"/>
                  </a:lnTo>
                  <a:lnTo>
                    <a:pt x="830" y="290"/>
                  </a:lnTo>
                  <a:lnTo>
                    <a:pt x="826" y="302"/>
                  </a:lnTo>
                  <a:lnTo>
                    <a:pt x="814" y="322"/>
                  </a:lnTo>
                  <a:lnTo>
                    <a:pt x="800" y="340"/>
                  </a:lnTo>
                  <a:lnTo>
                    <a:pt x="782" y="354"/>
                  </a:lnTo>
                  <a:lnTo>
                    <a:pt x="762" y="366"/>
                  </a:lnTo>
                  <a:lnTo>
                    <a:pt x="740" y="374"/>
                  </a:lnTo>
                  <a:lnTo>
                    <a:pt x="718" y="376"/>
                  </a:lnTo>
                  <a:lnTo>
                    <a:pt x="706" y="376"/>
                  </a:lnTo>
                  <a:lnTo>
                    <a:pt x="694" y="374"/>
                  </a:lnTo>
                  <a:lnTo>
                    <a:pt x="98" y="266"/>
                  </a:lnTo>
                  <a:lnTo>
                    <a:pt x="98" y="266"/>
                  </a:lnTo>
                  <a:lnTo>
                    <a:pt x="86" y="262"/>
                  </a:lnTo>
                  <a:lnTo>
                    <a:pt x="76" y="258"/>
                  </a:lnTo>
                  <a:lnTo>
                    <a:pt x="54" y="248"/>
                  </a:lnTo>
                  <a:lnTo>
                    <a:pt x="36" y="234"/>
                  </a:lnTo>
                  <a:lnTo>
                    <a:pt x="22" y="216"/>
                  </a:lnTo>
                  <a:lnTo>
                    <a:pt x="10" y="196"/>
                  </a:lnTo>
                  <a:lnTo>
                    <a:pt x="4" y="174"/>
                  </a:lnTo>
                  <a:lnTo>
                    <a:pt x="0" y="150"/>
                  </a:lnTo>
                  <a:lnTo>
                    <a:pt x="0" y="138"/>
                  </a:lnTo>
                  <a:lnTo>
                    <a:pt x="2" y="126"/>
                  </a:lnTo>
                  <a:lnTo>
                    <a:pt x="8" y="96"/>
                  </a:lnTo>
                  <a:lnTo>
                    <a:pt x="8" y="96"/>
                  </a:lnTo>
                  <a:lnTo>
                    <a:pt x="10" y="86"/>
                  </a:lnTo>
                  <a:lnTo>
                    <a:pt x="14" y="74"/>
                  </a:lnTo>
                  <a:lnTo>
                    <a:pt x="26" y="52"/>
                  </a:lnTo>
                  <a:lnTo>
                    <a:pt x="40" y="34"/>
                  </a:lnTo>
                  <a:lnTo>
                    <a:pt x="58" y="20"/>
                  </a:lnTo>
                  <a:lnTo>
                    <a:pt x="78" y="10"/>
                  </a:lnTo>
                  <a:lnTo>
                    <a:pt x="100" y="2"/>
                  </a:lnTo>
                  <a:lnTo>
                    <a:pt x="122" y="0"/>
                  </a:lnTo>
                  <a:lnTo>
                    <a:pt x="134" y="0"/>
                  </a:lnTo>
                  <a:lnTo>
                    <a:pt x="146" y="0"/>
                  </a:lnTo>
                  <a:lnTo>
                    <a:pt x="742" y="110"/>
                  </a:lnTo>
                  <a:lnTo>
                    <a:pt x="742" y="110"/>
                  </a:lnTo>
                  <a:lnTo>
                    <a:pt x="754" y="112"/>
                  </a:lnTo>
                  <a:lnTo>
                    <a:pt x="766" y="116"/>
                  </a:lnTo>
                  <a:lnTo>
                    <a:pt x="786" y="128"/>
                  </a:lnTo>
                  <a:lnTo>
                    <a:pt x="804" y="142"/>
                  </a:lnTo>
                  <a:lnTo>
                    <a:pt x="818" y="160"/>
                  </a:lnTo>
                  <a:lnTo>
                    <a:pt x="830" y="180"/>
                  </a:lnTo>
                  <a:lnTo>
                    <a:pt x="836" y="200"/>
                  </a:lnTo>
                  <a:lnTo>
                    <a:pt x="840" y="224"/>
                  </a:lnTo>
                  <a:lnTo>
                    <a:pt x="840" y="236"/>
                  </a:lnTo>
                  <a:lnTo>
                    <a:pt x="838" y="248"/>
                  </a:lnTo>
                  <a:lnTo>
                    <a:pt x="832" y="2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schemeClr val="bg1"/>
                </a:solidFill>
                <a:latin typeface="Agency FB" panose="020B0503020202020204" pitchFamily="34" charset="0"/>
              </a:endParaRPr>
            </a:p>
          </p:txBody>
        </p:sp>
        <p:sp>
          <p:nvSpPr>
            <p:cNvPr id="32" name="Freeform 694"/>
            <p:cNvSpPr>
              <a:spLocks/>
            </p:cNvSpPr>
            <p:nvPr/>
          </p:nvSpPr>
          <p:spPr bwMode="auto">
            <a:xfrm>
              <a:off x="3946525" y="2330450"/>
              <a:ext cx="3375025" cy="1266825"/>
            </a:xfrm>
            <a:custGeom>
              <a:avLst/>
              <a:gdLst>
                <a:gd name="T0" fmla="*/ 0 w 2126"/>
                <a:gd name="T1" fmla="*/ 0 h 798"/>
                <a:gd name="T2" fmla="*/ 0 w 2126"/>
                <a:gd name="T3" fmla="*/ 0 h 798"/>
                <a:gd name="T4" fmla="*/ 2 w 2126"/>
                <a:gd name="T5" fmla="*/ 14 h 798"/>
                <a:gd name="T6" fmla="*/ 78 w 2126"/>
                <a:gd name="T7" fmla="*/ 470 h 798"/>
                <a:gd name="T8" fmla="*/ 1880 w 2126"/>
                <a:gd name="T9" fmla="*/ 798 h 798"/>
                <a:gd name="T10" fmla="*/ 2126 w 2126"/>
                <a:gd name="T11" fmla="*/ 388 h 798"/>
                <a:gd name="T12" fmla="*/ 0 w 2126"/>
                <a:gd name="T13" fmla="*/ 0 h 798"/>
              </a:gdLst>
              <a:ahLst/>
              <a:cxnLst>
                <a:cxn ang="0">
                  <a:pos x="T0" y="T1"/>
                </a:cxn>
                <a:cxn ang="0">
                  <a:pos x="T2" y="T3"/>
                </a:cxn>
                <a:cxn ang="0">
                  <a:pos x="T4" y="T5"/>
                </a:cxn>
                <a:cxn ang="0">
                  <a:pos x="T6" y="T7"/>
                </a:cxn>
                <a:cxn ang="0">
                  <a:pos x="T8" y="T9"/>
                </a:cxn>
                <a:cxn ang="0">
                  <a:pos x="T10" y="T11"/>
                </a:cxn>
                <a:cxn ang="0">
                  <a:pos x="T12" y="T13"/>
                </a:cxn>
              </a:cxnLst>
              <a:rect l="0" t="0" r="r" b="b"/>
              <a:pathLst>
                <a:path w="2126" h="798">
                  <a:moveTo>
                    <a:pt x="0" y="0"/>
                  </a:moveTo>
                  <a:lnTo>
                    <a:pt x="0" y="0"/>
                  </a:lnTo>
                  <a:lnTo>
                    <a:pt x="2" y="14"/>
                  </a:lnTo>
                  <a:lnTo>
                    <a:pt x="78" y="470"/>
                  </a:lnTo>
                  <a:lnTo>
                    <a:pt x="1880" y="798"/>
                  </a:lnTo>
                  <a:lnTo>
                    <a:pt x="2126" y="388"/>
                  </a:lnTo>
                  <a:lnTo>
                    <a:pt x="0" y="0"/>
                  </a:lnTo>
                  <a:close/>
                </a:path>
              </a:pathLst>
            </a:custGeom>
            <a:solidFill>
              <a:srgbClr val="0508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schemeClr val="bg1"/>
                </a:solidFill>
                <a:latin typeface="Agency FB" panose="020B0503020202020204" pitchFamily="34" charset="0"/>
              </a:endParaRPr>
            </a:p>
          </p:txBody>
        </p:sp>
        <p:sp>
          <p:nvSpPr>
            <p:cNvPr id="33" name="Freeform 695"/>
            <p:cNvSpPr>
              <a:spLocks/>
            </p:cNvSpPr>
            <p:nvPr/>
          </p:nvSpPr>
          <p:spPr bwMode="auto">
            <a:xfrm>
              <a:off x="3946525" y="2279650"/>
              <a:ext cx="3387725" cy="669925"/>
            </a:xfrm>
            <a:custGeom>
              <a:avLst/>
              <a:gdLst>
                <a:gd name="T0" fmla="*/ 2124 w 2134"/>
                <a:gd name="T1" fmla="*/ 422 h 422"/>
                <a:gd name="T2" fmla="*/ 2130 w 2134"/>
                <a:gd name="T3" fmla="*/ 414 h 422"/>
                <a:gd name="T4" fmla="*/ 2130 w 2134"/>
                <a:gd name="T5" fmla="*/ 414 h 422"/>
                <a:gd name="T6" fmla="*/ 2134 w 2134"/>
                <a:gd name="T7" fmla="*/ 404 h 422"/>
                <a:gd name="T8" fmla="*/ 2132 w 2134"/>
                <a:gd name="T9" fmla="*/ 394 h 422"/>
                <a:gd name="T10" fmla="*/ 2130 w 2134"/>
                <a:gd name="T11" fmla="*/ 390 h 422"/>
                <a:gd name="T12" fmla="*/ 2128 w 2134"/>
                <a:gd name="T13" fmla="*/ 386 h 422"/>
                <a:gd name="T14" fmla="*/ 2124 w 2134"/>
                <a:gd name="T15" fmla="*/ 384 h 422"/>
                <a:gd name="T16" fmla="*/ 2118 w 2134"/>
                <a:gd name="T17" fmla="*/ 382 h 422"/>
                <a:gd name="T18" fmla="*/ 26 w 2134"/>
                <a:gd name="T19" fmla="*/ 0 h 422"/>
                <a:gd name="T20" fmla="*/ 26 w 2134"/>
                <a:gd name="T21" fmla="*/ 0 h 422"/>
                <a:gd name="T22" fmla="*/ 20 w 2134"/>
                <a:gd name="T23" fmla="*/ 0 h 422"/>
                <a:gd name="T24" fmla="*/ 14 w 2134"/>
                <a:gd name="T25" fmla="*/ 0 h 422"/>
                <a:gd name="T26" fmla="*/ 8 w 2134"/>
                <a:gd name="T27" fmla="*/ 4 h 422"/>
                <a:gd name="T28" fmla="*/ 4 w 2134"/>
                <a:gd name="T29" fmla="*/ 8 h 422"/>
                <a:gd name="T30" fmla="*/ 2 w 2134"/>
                <a:gd name="T31" fmla="*/ 12 h 422"/>
                <a:gd name="T32" fmla="*/ 0 w 2134"/>
                <a:gd name="T33" fmla="*/ 20 h 422"/>
                <a:gd name="T34" fmla="*/ 0 w 2134"/>
                <a:gd name="T35" fmla="*/ 26 h 422"/>
                <a:gd name="T36" fmla="*/ 0 w 2134"/>
                <a:gd name="T37" fmla="*/ 36 h 422"/>
                <a:gd name="T38" fmla="*/ 2124 w 2134"/>
                <a:gd name="T39"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4" h="422">
                  <a:moveTo>
                    <a:pt x="2124" y="422"/>
                  </a:moveTo>
                  <a:lnTo>
                    <a:pt x="2130" y="414"/>
                  </a:lnTo>
                  <a:lnTo>
                    <a:pt x="2130" y="414"/>
                  </a:lnTo>
                  <a:lnTo>
                    <a:pt x="2134" y="404"/>
                  </a:lnTo>
                  <a:lnTo>
                    <a:pt x="2132" y="394"/>
                  </a:lnTo>
                  <a:lnTo>
                    <a:pt x="2130" y="390"/>
                  </a:lnTo>
                  <a:lnTo>
                    <a:pt x="2128" y="386"/>
                  </a:lnTo>
                  <a:lnTo>
                    <a:pt x="2124" y="384"/>
                  </a:lnTo>
                  <a:lnTo>
                    <a:pt x="2118" y="382"/>
                  </a:lnTo>
                  <a:lnTo>
                    <a:pt x="26" y="0"/>
                  </a:lnTo>
                  <a:lnTo>
                    <a:pt x="26" y="0"/>
                  </a:lnTo>
                  <a:lnTo>
                    <a:pt x="20" y="0"/>
                  </a:lnTo>
                  <a:lnTo>
                    <a:pt x="14" y="0"/>
                  </a:lnTo>
                  <a:lnTo>
                    <a:pt x="8" y="4"/>
                  </a:lnTo>
                  <a:lnTo>
                    <a:pt x="4" y="8"/>
                  </a:lnTo>
                  <a:lnTo>
                    <a:pt x="2" y="12"/>
                  </a:lnTo>
                  <a:lnTo>
                    <a:pt x="0" y="20"/>
                  </a:lnTo>
                  <a:lnTo>
                    <a:pt x="0" y="26"/>
                  </a:lnTo>
                  <a:lnTo>
                    <a:pt x="0" y="36"/>
                  </a:lnTo>
                  <a:lnTo>
                    <a:pt x="2124" y="422"/>
                  </a:lnTo>
                  <a:close/>
                </a:path>
              </a:pathLst>
            </a:custGeom>
            <a:solidFill>
              <a:srgbClr val="5767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schemeClr val="bg1"/>
                </a:solidFill>
                <a:latin typeface="Agency FB" panose="020B0503020202020204" pitchFamily="34" charset="0"/>
              </a:endParaRPr>
            </a:p>
          </p:txBody>
        </p:sp>
        <p:sp>
          <p:nvSpPr>
            <p:cNvPr id="34" name="Freeform 696"/>
            <p:cNvSpPr>
              <a:spLocks/>
            </p:cNvSpPr>
            <p:nvPr/>
          </p:nvSpPr>
          <p:spPr bwMode="auto">
            <a:xfrm>
              <a:off x="4076700" y="2438400"/>
              <a:ext cx="3070225" cy="1085850"/>
            </a:xfrm>
            <a:custGeom>
              <a:avLst/>
              <a:gdLst>
                <a:gd name="T0" fmla="*/ 1934 w 1934"/>
                <a:gd name="T1" fmla="*/ 354 h 684"/>
                <a:gd name="T2" fmla="*/ 1746 w 1934"/>
                <a:gd name="T3" fmla="*/ 684 h 684"/>
                <a:gd name="T4" fmla="*/ 62 w 1934"/>
                <a:gd name="T5" fmla="*/ 376 h 684"/>
                <a:gd name="T6" fmla="*/ 0 w 1934"/>
                <a:gd name="T7" fmla="*/ 0 h 684"/>
                <a:gd name="T8" fmla="*/ 1934 w 1934"/>
                <a:gd name="T9" fmla="*/ 354 h 684"/>
              </a:gdLst>
              <a:ahLst/>
              <a:cxnLst>
                <a:cxn ang="0">
                  <a:pos x="T0" y="T1"/>
                </a:cxn>
                <a:cxn ang="0">
                  <a:pos x="T2" y="T3"/>
                </a:cxn>
                <a:cxn ang="0">
                  <a:pos x="T4" y="T5"/>
                </a:cxn>
                <a:cxn ang="0">
                  <a:pos x="T6" y="T7"/>
                </a:cxn>
                <a:cxn ang="0">
                  <a:pos x="T8" y="T9"/>
                </a:cxn>
              </a:cxnLst>
              <a:rect l="0" t="0" r="r" b="b"/>
              <a:pathLst>
                <a:path w="1934" h="684">
                  <a:moveTo>
                    <a:pt x="1934" y="354"/>
                  </a:moveTo>
                  <a:lnTo>
                    <a:pt x="1746" y="684"/>
                  </a:lnTo>
                  <a:lnTo>
                    <a:pt x="62" y="376"/>
                  </a:lnTo>
                  <a:lnTo>
                    <a:pt x="0" y="0"/>
                  </a:lnTo>
                  <a:lnTo>
                    <a:pt x="1934" y="35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solidFill>
                  <a:schemeClr val="bg1"/>
                </a:solidFill>
                <a:latin typeface="Agency FB" panose="020B0503020202020204" pitchFamily="34" charset="0"/>
              </a:endParaRPr>
            </a:p>
          </p:txBody>
        </p:sp>
        <p:sp>
          <p:nvSpPr>
            <p:cNvPr id="35" name="Freeform 697"/>
            <p:cNvSpPr>
              <a:spLocks/>
            </p:cNvSpPr>
            <p:nvPr/>
          </p:nvSpPr>
          <p:spPr bwMode="auto">
            <a:xfrm>
              <a:off x="4067175" y="3076575"/>
              <a:ext cx="2860675" cy="660400"/>
            </a:xfrm>
            <a:custGeom>
              <a:avLst/>
              <a:gdLst>
                <a:gd name="T0" fmla="*/ 0 w 1802"/>
                <a:gd name="T1" fmla="*/ 0 h 416"/>
                <a:gd name="T2" fmla="*/ 12 w 1802"/>
                <a:gd name="T3" fmla="*/ 64 h 416"/>
                <a:gd name="T4" fmla="*/ 12 w 1802"/>
                <a:gd name="T5" fmla="*/ 64 h 416"/>
                <a:gd name="T6" fmla="*/ 14 w 1802"/>
                <a:gd name="T7" fmla="*/ 72 h 416"/>
                <a:gd name="T8" fmla="*/ 18 w 1802"/>
                <a:gd name="T9" fmla="*/ 82 h 416"/>
                <a:gd name="T10" fmla="*/ 24 w 1802"/>
                <a:gd name="T11" fmla="*/ 90 h 416"/>
                <a:gd name="T12" fmla="*/ 30 w 1802"/>
                <a:gd name="T13" fmla="*/ 98 h 416"/>
                <a:gd name="T14" fmla="*/ 38 w 1802"/>
                <a:gd name="T15" fmla="*/ 104 h 416"/>
                <a:gd name="T16" fmla="*/ 46 w 1802"/>
                <a:gd name="T17" fmla="*/ 110 h 416"/>
                <a:gd name="T18" fmla="*/ 54 w 1802"/>
                <a:gd name="T19" fmla="*/ 114 h 416"/>
                <a:gd name="T20" fmla="*/ 64 w 1802"/>
                <a:gd name="T21" fmla="*/ 118 h 416"/>
                <a:gd name="T22" fmla="*/ 1700 w 1802"/>
                <a:gd name="T23" fmla="*/ 416 h 416"/>
                <a:gd name="T24" fmla="*/ 1700 w 1802"/>
                <a:gd name="T25" fmla="*/ 416 h 416"/>
                <a:gd name="T26" fmla="*/ 1710 w 1802"/>
                <a:gd name="T27" fmla="*/ 416 h 416"/>
                <a:gd name="T28" fmla="*/ 1720 w 1802"/>
                <a:gd name="T29" fmla="*/ 416 h 416"/>
                <a:gd name="T30" fmla="*/ 1730 w 1802"/>
                <a:gd name="T31" fmla="*/ 414 h 416"/>
                <a:gd name="T32" fmla="*/ 1740 w 1802"/>
                <a:gd name="T33" fmla="*/ 410 h 416"/>
                <a:gd name="T34" fmla="*/ 1748 w 1802"/>
                <a:gd name="T35" fmla="*/ 404 h 416"/>
                <a:gd name="T36" fmla="*/ 1756 w 1802"/>
                <a:gd name="T37" fmla="*/ 400 h 416"/>
                <a:gd name="T38" fmla="*/ 1764 w 1802"/>
                <a:gd name="T39" fmla="*/ 392 h 416"/>
                <a:gd name="T40" fmla="*/ 1770 w 1802"/>
                <a:gd name="T41" fmla="*/ 384 h 416"/>
                <a:gd name="T42" fmla="*/ 1802 w 1802"/>
                <a:gd name="T43" fmla="*/ 328 h 416"/>
                <a:gd name="T44" fmla="*/ 0 w 1802"/>
                <a:gd name="T45"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02" h="416">
                  <a:moveTo>
                    <a:pt x="0" y="0"/>
                  </a:moveTo>
                  <a:lnTo>
                    <a:pt x="12" y="64"/>
                  </a:lnTo>
                  <a:lnTo>
                    <a:pt x="12" y="64"/>
                  </a:lnTo>
                  <a:lnTo>
                    <a:pt x="14" y="72"/>
                  </a:lnTo>
                  <a:lnTo>
                    <a:pt x="18" y="82"/>
                  </a:lnTo>
                  <a:lnTo>
                    <a:pt x="24" y="90"/>
                  </a:lnTo>
                  <a:lnTo>
                    <a:pt x="30" y="98"/>
                  </a:lnTo>
                  <a:lnTo>
                    <a:pt x="38" y="104"/>
                  </a:lnTo>
                  <a:lnTo>
                    <a:pt x="46" y="110"/>
                  </a:lnTo>
                  <a:lnTo>
                    <a:pt x="54" y="114"/>
                  </a:lnTo>
                  <a:lnTo>
                    <a:pt x="64" y="118"/>
                  </a:lnTo>
                  <a:lnTo>
                    <a:pt x="1700" y="416"/>
                  </a:lnTo>
                  <a:lnTo>
                    <a:pt x="1700" y="416"/>
                  </a:lnTo>
                  <a:lnTo>
                    <a:pt x="1710" y="416"/>
                  </a:lnTo>
                  <a:lnTo>
                    <a:pt x="1720" y="416"/>
                  </a:lnTo>
                  <a:lnTo>
                    <a:pt x="1730" y="414"/>
                  </a:lnTo>
                  <a:lnTo>
                    <a:pt x="1740" y="410"/>
                  </a:lnTo>
                  <a:lnTo>
                    <a:pt x="1748" y="404"/>
                  </a:lnTo>
                  <a:lnTo>
                    <a:pt x="1756" y="400"/>
                  </a:lnTo>
                  <a:lnTo>
                    <a:pt x="1764" y="392"/>
                  </a:lnTo>
                  <a:lnTo>
                    <a:pt x="1770" y="384"/>
                  </a:lnTo>
                  <a:lnTo>
                    <a:pt x="1802" y="328"/>
                  </a:lnTo>
                  <a:lnTo>
                    <a:pt x="0" y="0"/>
                  </a:lnTo>
                  <a:close/>
                </a:path>
              </a:pathLst>
            </a:custGeom>
            <a:solidFill>
              <a:srgbClr val="E7E7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solidFill>
                  <a:schemeClr val="bg1"/>
                </a:solidFill>
                <a:latin typeface="Agency FB" panose="020B0503020202020204" pitchFamily="34" charset="0"/>
              </a:endParaRPr>
            </a:p>
          </p:txBody>
        </p:sp>
      </p:grpSp>
      <p:grpSp>
        <p:nvGrpSpPr>
          <p:cNvPr id="36" name="Group 9"/>
          <p:cNvGrpSpPr/>
          <p:nvPr/>
        </p:nvGrpSpPr>
        <p:grpSpPr>
          <a:xfrm>
            <a:off x="7066109" y="1734625"/>
            <a:ext cx="578338" cy="578338"/>
            <a:chOff x="7036004" y="2039425"/>
            <a:chExt cx="578338" cy="578338"/>
          </a:xfrm>
        </p:grpSpPr>
        <p:sp>
          <p:nvSpPr>
            <p:cNvPr id="37" name="Rounded Rectangle 912"/>
            <p:cNvSpPr/>
            <p:nvPr/>
          </p:nvSpPr>
          <p:spPr bwMode="auto">
            <a:xfrm>
              <a:off x="7036004" y="2039425"/>
              <a:ext cx="578338" cy="578338"/>
            </a:xfrm>
            <a:prstGeom prst="roundRect">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等线" panose="020F0502020204030204"/>
                <a:ea typeface="等线" panose="02010600030101010101" pitchFamily="2" charset="-122"/>
              </a:endParaRPr>
            </a:p>
          </p:txBody>
        </p:sp>
        <p:grpSp>
          <p:nvGrpSpPr>
            <p:cNvPr id="38" name="Group 23"/>
            <p:cNvGrpSpPr/>
            <p:nvPr/>
          </p:nvGrpSpPr>
          <p:grpSpPr>
            <a:xfrm>
              <a:off x="7166089" y="2160688"/>
              <a:ext cx="316999" cy="317541"/>
              <a:chOff x="7275629" y="3973834"/>
              <a:chExt cx="464344" cy="465138"/>
            </a:xfrm>
            <a:solidFill>
              <a:schemeClr val="bg1"/>
            </a:solidFill>
          </p:grpSpPr>
          <p:sp>
            <p:nvSpPr>
              <p:cNvPr id="39"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40"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41"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42"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43"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44"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sp>
        <p:nvSpPr>
          <p:cNvPr id="45" name="TextBox 33"/>
          <p:cNvSpPr txBox="1"/>
          <p:nvPr/>
        </p:nvSpPr>
        <p:spPr>
          <a:xfrm>
            <a:off x="6751953" y="2463004"/>
            <a:ext cx="1264546" cy="338554"/>
          </a:xfrm>
          <a:prstGeom prst="rect">
            <a:avLst/>
          </a:prstGeom>
          <a:noFill/>
        </p:spPr>
        <p:txBody>
          <a:bodyPr wrap="none" rtlCol="0">
            <a:noAutofit/>
          </a:bodyPr>
          <a:lstStyle/>
          <a:p>
            <a:pPr algn="ctr"/>
            <a:r>
              <a:rPr lang="zh-CN" altLang="en-US" sz="1400" b="1" dirty="0">
                <a:solidFill>
                  <a:srgbClr val="1B3465"/>
                </a:solidFill>
                <a:latin typeface="Agency FB" panose="020B0503020202020204" pitchFamily="34" charset="0"/>
              </a:rPr>
              <a:t>群体</a:t>
            </a:r>
            <a:endParaRPr lang="id-ID" sz="1400" b="1" dirty="0">
              <a:solidFill>
                <a:srgbClr val="1B3465"/>
              </a:solidFill>
              <a:latin typeface="Agency FB" panose="020B0503020202020204" pitchFamily="34" charset="0"/>
            </a:endParaRPr>
          </a:p>
        </p:txBody>
      </p:sp>
      <p:sp>
        <p:nvSpPr>
          <p:cNvPr id="46" name="TextBox 35"/>
          <p:cNvSpPr txBox="1"/>
          <p:nvPr/>
        </p:nvSpPr>
        <p:spPr>
          <a:xfrm>
            <a:off x="6735580" y="4664616"/>
            <a:ext cx="1264546" cy="338554"/>
          </a:xfrm>
          <a:prstGeom prst="rect">
            <a:avLst/>
          </a:prstGeom>
          <a:noFill/>
        </p:spPr>
        <p:txBody>
          <a:bodyPr wrap="none" rtlCol="0">
            <a:noAutofit/>
          </a:bodyPr>
          <a:lstStyle/>
          <a:p>
            <a:pPr algn="ctr"/>
            <a:r>
              <a:rPr lang="zh-CN" altLang="en-US" sz="1400" b="1" dirty="0">
                <a:solidFill>
                  <a:srgbClr val="1B3465"/>
                </a:solidFill>
                <a:latin typeface="Agency FB" panose="020B0503020202020204" pitchFamily="34" charset="0"/>
              </a:rPr>
              <a:t>群体</a:t>
            </a:r>
            <a:endParaRPr lang="id-ID" altLang="zh-CN" sz="1400" b="1" dirty="0">
              <a:solidFill>
                <a:srgbClr val="1B3465"/>
              </a:solidFill>
              <a:latin typeface="Agency FB" panose="020B0503020202020204" pitchFamily="34" charset="0"/>
            </a:endParaRPr>
          </a:p>
        </p:txBody>
      </p:sp>
      <p:sp>
        <p:nvSpPr>
          <p:cNvPr id="47" name="TextBox 37"/>
          <p:cNvSpPr txBox="1"/>
          <p:nvPr/>
        </p:nvSpPr>
        <p:spPr>
          <a:xfrm>
            <a:off x="9398542" y="2463004"/>
            <a:ext cx="1264546" cy="338554"/>
          </a:xfrm>
          <a:prstGeom prst="rect">
            <a:avLst/>
          </a:prstGeom>
          <a:noFill/>
        </p:spPr>
        <p:txBody>
          <a:bodyPr wrap="none" rtlCol="0">
            <a:noAutofit/>
          </a:bodyPr>
          <a:lstStyle/>
          <a:p>
            <a:pPr algn="ctr"/>
            <a:r>
              <a:rPr lang="zh-CN" altLang="en-US" sz="1400" b="1" dirty="0">
                <a:solidFill>
                  <a:srgbClr val="1B3465"/>
                </a:solidFill>
                <a:latin typeface="Agency FB" panose="020B0503020202020204" pitchFamily="34" charset="0"/>
              </a:rPr>
              <a:t>群体</a:t>
            </a:r>
            <a:endParaRPr lang="id-ID" altLang="zh-CN" sz="1400" b="1" dirty="0">
              <a:solidFill>
                <a:srgbClr val="1B3465"/>
              </a:solidFill>
              <a:latin typeface="Agency FB" panose="020B0503020202020204" pitchFamily="34" charset="0"/>
            </a:endParaRPr>
          </a:p>
        </p:txBody>
      </p:sp>
      <p:sp>
        <p:nvSpPr>
          <p:cNvPr id="48" name="TextBox 39"/>
          <p:cNvSpPr txBox="1"/>
          <p:nvPr/>
        </p:nvSpPr>
        <p:spPr>
          <a:xfrm>
            <a:off x="9411117" y="4664616"/>
            <a:ext cx="1264546" cy="338554"/>
          </a:xfrm>
          <a:prstGeom prst="rect">
            <a:avLst/>
          </a:prstGeom>
          <a:noFill/>
        </p:spPr>
        <p:txBody>
          <a:bodyPr wrap="none" rtlCol="0">
            <a:noAutofit/>
          </a:bodyPr>
          <a:lstStyle/>
          <a:p>
            <a:pPr algn="ctr"/>
            <a:r>
              <a:rPr lang="zh-CN" altLang="en-US" sz="1400" b="1" dirty="0">
                <a:solidFill>
                  <a:srgbClr val="1B3465"/>
                </a:solidFill>
                <a:latin typeface="Agency FB" panose="020B0503020202020204" pitchFamily="34" charset="0"/>
              </a:rPr>
              <a:t>群体</a:t>
            </a:r>
            <a:endParaRPr lang="id-ID" altLang="zh-CN" sz="1400" b="1" dirty="0">
              <a:solidFill>
                <a:srgbClr val="1B3465"/>
              </a:solidFill>
              <a:latin typeface="Agency FB" panose="020B0503020202020204" pitchFamily="34" charset="0"/>
            </a:endParaRPr>
          </a:p>
        </p:txBody>
      </p:sp>
      <p:grpSp>
        <p:nvGrpSpPr>
          <p:cNvPr id="49" name="Group 12"/>
          <p:cNvGrpSpPr/>
          <p:nvPr/>
        </p:nvGrpSpPr>
        <p:grpSpPr>
          <a:xfrm>
            <a:off x="7078684" y="3943511"/>
            <a:ext cx="578338" cy="578338"/>
            <a:chOff x="7048579" y="4248311"/>
            <a:chExt cx="578338" cy="578338"/>
          </a:xfrm>
        </p:grpSpPr>
        <p:sp>
          <p:nvSpPr>
            <p:cNvPr id="50" name="Rounded Rectangle 921"/>
            <p:cNvSpPr/>
            <p:nvPr/>
          </p:nvSpPr>
          <p:spPr bwMode="auto">
            <a:xfrm>
              <a:off x="7048579" y="4248311"/>
              <a:ext cx="578338" cy="578338"/>
            </a:xfrm>
            <a:prstGeom prst="roundRect">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等线" panose="020F0502020204030204"/>
                <a:ea typeface="等线" panose="02010600030101010101" pitchFamily="2" charset="-122"/>
              </a:endParaRPr>
            </a:p>
          </p:txBody>
        </p:sp>
        <p:sp>
          <p:nvSpPr>
            <p:cNvPr id="51" name="AutoShape 4"/>
            <p:cNvSpPr>
              <a:spLocks/>
            </p:cNvSpPr>
            <p:nvPr/>
          </p:nvSpPr>
          <p:spPr bwMode="auto">
            <a:xfrm>
              <a:off x="7200223" y="4399470"/>
              <a:ext cx="275050" cy="2760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nvGrpSpPr>
          <p:cNvPr id="52" name="Group 11"/>
          <p:cNvGrpSpPr/>
          <p:nvPr/>
        </p:nvGrpSpPr>
        <p:grpSpPr>
          <a:xfrm>
            <a:off x="9754221" y="3931341"/>
            <a:ext cx="578338" cy="578338"/>
            <a:chOff x="9724116" y="4236141"/>
            <a:chExt cx="578338" cy="578338"/>
          </a:xfrm>
        </p:grpSpPr>
        <p:sp>
          <p:nvSpPr>
            <p:cNvPr id="53" name="Rounded Rectangle 898"/>
            <p:cNvSpPr/>
            <p:nvPr/>
          </p:nvSpPr>
          <p:spPr bwMode="auto">
            <a:xfrm>
              <a:off x="9724116" y="4236141"/>
              <a:ext cx="578338" cy="578338"/>
            </a:xfrm>
            <a:prstGeom prst="roundRect">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等线" panose="020F0502020204030204"/>
                <a:ea typeface="等线" panose="02010600030101010101" pitchFamily="2" charset="-122"/>
              </a:endParaRPr>
            </a:p>
          </p:txBody>
        </p:sp>
        <p:grpSp>
          <p:nvGrpSpPr>
            <p:cNvPr id="54" name="Group 43"/>
            <p:cNvGrpSpPr/>
            <p:nvPr/>
          </p:nvGrpSpPr>
          <p:grpSpPr>
            <a:xfrm>
              <a:off x="9915608" y="4382925"/>
              <a:ext cx="195354" cy="284770"/>
              <a:chOff x="5429367" y="4908078"/>
              <a:chExt cx="319088" cy="465138"/>
            </a:xfrm>
            <a:solidFill>
              <a:schemeClr val="bg1"/>
            </a:solidFill>
          </p:grpSpPr>
          <p:sp>
            <p:nvSpPr>
              <p:cNvPr id="55"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56"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57"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grpSp>
        <p:nvGrpSpPr>
          <p:cNvPr id="76" name="Group 10"/>
          <p:cNvGrpSpPr/>
          <p:nvPr/>
        </p:nvGrpSpPr>
        <p:grpSpPr>
          <a:xfrm>
            <a:off x="9741646" y="1734625"/>
            <a:ext cx="578338" cy="578338"/>
            <a:chOff x="9711541" y="2039425"/>
            <a:chExt cx="578338" cy="578338"/>
          </a:xfrm>
        </p:grpSpPr>
        <p:sp>
          <p:nvSpPr>
            <p:cNvPr id="77" name="Rounded Rectangle 909"/>
            <p:cNvSpPr/>
            <p:nvPr/>
          </p:nvSpPr>
          <p:spPr bwMode="auto">
            <a:xfrm>
              <a:off x="9711541" y="2039425"/>
              <a:ext cx="578338" cy="578338"/>
            </a:xfrm>
            <a:prstGeom prst="round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等线" panose="020F0502020204030204"/>
                <a:ea typeface="等线" panose="02010600030101010101" pitchFamily="2" charset="-122"/>
              </a:endParaRPr>
            </a:p>
          </p:txBody>
        </p:sp>
        <p:grpSp>
          <p:nvGrpSpPr>
            <p:cNvPr id="78" name="Group 47"/>
            <p:cNvGrpSpPr/>
            <p:nvPr/>
          </p:nvGrpSpPr>
          <p:grpSpPr>
            <a:xfrm>
              <a:off x="9858327" y="2195201"/>
              <a:ext cx="284766" cy="266786"/>
              <a:chOff x="5368132" y="3540125"/>
              <a:chExt cx="465138" cy="435769"/>
            </a:xfrm>
            <a:solidFill>
              <a:schemeClr val="bg1"/>
            </a:solidFill>
          </p:grpSpPr>
          <p:sp>
            <p:nvSpPr>
              <p:cNvPr id="79"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80"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sp>
        <p:nvSpPr>
          <p:cNvPr id="81" name="Rectangle 50"/>
          <p:cNvSpPr/>
          <p:nvPr/>
        </p:nvSpPr>
        <p:spPr>
          <a:xfrm>
            <a:off x="6305547" y="2770742"/>
            <a:ext cx="2157358" cy="535531"/>
          </a:xfrm>
          <a:prstGeom prst="rect">
            <a:avLst/>
          </a:prstGeom>
        </p:spPr>
        <p:txBody>
          <a:bodyPr wrap="square">
            <a:spAutoFit/>
          </a:bodyPr>
          <a:lstStyle/>
          <a:p>
            <a:pPr algn="ct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sp>
        <p:nvSpPr>
          <p:cNvPr id="82" name="Rectangle 51"/>
          <p:cNvSpPr/>
          <p:nvPr/>
        </p:nvSpPr>
        <p:spPr>
          <a:xfrm>
            <a:off x="8973458" y="2770742"/>
            <a:ext cx="2157358" cy="535531"/>
          </a:xfrm>
          <a:prstGeom prst="rect">
            <a:avLst/>
          </a:prstGeom>
        </p:spPr>
        <p:txBody>
          <a:bodyPr wrap="square">
            <a:spAutoFit/>
          </a:bodyPr>
          <a:lstStyle/>
          <a:p>
            <a:pPr algn="ct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sp>
        <p:nvSpPr>
          <p:cNvPr id="83" name="Rectangle 52"/>
          <p:cNvSpPr/>
          <p:nvPr/>
        </p:nvSpPr>
        <p:spPr>
          <a:xfrm>
            <a:off x="6305547" y="4938184"/>
            <a:ext cx="2157358" cy="535531"/>
          </a:xfrm>
          <a:prstGeom prst="rect">
            <a:avLst/>
          </a:prstGeom>
        </p:spPr>
        <p:txBody>
          <a:bodyPr wrap="square">
            <a:spAutoFit/>
          </a:bodyPr>
          <a:lstStyle/>
          <a:p>
            <a:pPr algn="ct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sp>
        <p:nvSpPr>
          <p:cNvPr id="84" name="Rectangle 53"/>
          <p:cNvSpPr/>
          <p:nvPr/>
        </p:nvSpPr>
        <p:spPr>
          <a:xfrm>
            <a:off x="8973458" y="4981726"/>
            <a:ext cx="2157358" cy="535531"/>
          </a:xfrm>
          <a:prstGeom prst="rect">
            <a:avLst/>
          </a:prstGeom>
        </p:spPr>
        <p:txBody>
          <a:bodyPr wrap="square">
            <a:spAutoFit/>
          </a:bodyPr>
          <a:lstStyle/>
          <a:p>
            <a:pPr algn="ct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grpSp>
        <p:nvGrpSpPr>
          <p:cNvPr id="2" name="组合 1"/>
          <p:cNvGrpSpPr/>
          <p:nvPr/>
        </p:nvGrpSpPr>
        <p:grpSpPr>
          <a:xfrm>
            <a:off x="1402131" y="4131196"/>
            <a:ext cx="4014822" cy="1607660"/>
            <a:chOff x="1402131" y="4131196"/>
            <a:chExt cx="4014822" cy="1607660"/>
          </a:xfrm>
        </p:grpSpPr>
        <p:sp>
          <p:nvSpPr>
            <p:cNvPr id="85" name="TextBox 54"/>
            <p:cNvSpPr txBox="1"/>
            <p:nvPr/>
          </p:nvSpPr>
          <p:spPr>
            <a:xfrm>
              <a:off x="1402131" y="4131196"/>
              <a:ext cx="1099981" cy="701731"/>
            </a:xfrm>
            <a:prstGeom prst="rect">
              <a:avLst/>
            </a:prstGeom>
            <a:noFill/>
          </p:spPr>
          <p:txBody>
            <a:bodyPr wrap="none" rtlCol="0">
              <a:spAutoFit/>
            </a:bodyPr>
            <a:lstStyle/>
            <a:p>
              <a:pPr>
                <a:lnSpc>
                  <a:spcPct val="90000"/>
                </a:lnSpc>
                <a:spcBef>
                  <a:spcPct val="0"/>
                </a:spcBef>
              </a:pPr>
              <a:r>
                <a:rPr lang="en-US" sz="4400" b="1" spc="100" dirty="0">
                  <a:solidFill>
                    <a:srgbClr val="F76E20"/>
                  </a:solidFill>
                  <a:latin typeface="Agency FB" panose="020B0503020202020204" pitchFamily="34" charset="0"/>
                </a:rPr>
                <a:t>70%</a:t>
              </a:r>
              <a:endParaRPr lang="id-ID" sz="4400" b="1" spc="100" dirty="0">
                <a:solidFill>
                  <a:srgbClr val="F76E20"/>
                </a:solidFill>
                <a:latin typeface="Agency FB" panose="020B0503020202020204" pitchFamily="34" charset="0"/>
              </a:endParaRPr>
            </a:p>
          </p:txBody>
        </p:sp>
        <p:sp>
          <p:nvSpPr>
            <p:cNvPr id="86" name="Text Placeholder 4"/>
            <p:cNvSpPr txBox="1">
              <a:spLocks/>
            </p:cNvSpPr>
            <p:nvPr/>
          </p:nvSpPr>
          <p:spPr>
            <a:xfrm>
              <a:off x="1402131" y="4774213"/>
              <a:ext cx="4014822" cy="9646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 ullamcorper nibh euismod tincidunt ut laoreet dolore magna aliquam erat volutpat. Ut wisi enim ad minim veniam, quis nostrud exerci. exerci tation</a:t>
              </a:r>
              <a:endParaRPr lang="en-US" sz="1200" dirty="0">
                <a:solidFill>
                  <a:srgbClr val="F76E20"/>
                </a:solidFill>
                <a:latin typeface="Agency FB" panose="020B0503020202020204" pitchFamily="34" charset="0"/>
                <a:cs typeface="Calibri"/>
              </a:endParaRPr>
            </a:p>
            <a:p>
              <a:pPr marL="0" indent="0">
                <a:lnSpc>
                  <a:spcPct val="150000"/>
                </a:lnSpc>
                <a:buNone/>
                <a:defRPr/>
              </a:pPr>
              <a:endParaRPr lang="id-ID" sz="1200" dirty="0">
                <a:solidFill>
                  <a:srgbClr val="F76E20"/>
                </a:solidFill>
                <a:latin typeface="Agency FB" panose="020B0503020202020204" pitchFamily="34" charset="0"/>
                <a:cs typeface="Calibri"/>
              </a:endParaRPr>
            </a:p>
          </p:txBody>
        </p:sp>
      </p:grpSp>
    </p:spTree>
    <p:extLst>
      <p:ext uri="{BB962C8B-B14F-4D97-AF65-F5344CB8AC3E}">
        <p14:creationId xmlns:p14="http://schemas.microsoft.com/office/powerpoint/2010/main" val="380347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9000">
        <p15:prstTrans prst="drape"/>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up)">
                                      <p:cBhvr>
                                        <p:cTn id="26" dur="500"/>
                                        <p:tgtEl>
                                          <p:spTgt spid="81"/>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p:cTn id="30" dur="500" fill="hold"/>
                                        <p:tgtEl>
                                          <p:spTgt spid="76"/>
                                        </p:tgtEl>
                                        <p:attrNameLst>
                                          <p:attrName>ppt_w</p:attrName>
                                        </p:attrNameLst>
                                      </p:cBhvr>
                                      <p:tavLst>
                                        <p:tav tm="0">
                                          <p:val>
                                            <p:fltVal val="0"/>
                                          </p:val>
                                        </p:tav>
                                        <p:tav tm="100000">
                                          <p:val>
                                            <p:strVal val="#ppt_w"/>
                                          </p:val>
                                        </p:tav>
                                      </p:tavLst>
                                    </p:anim>
                                    <p:anim calcmode="lin" valueType="num">
                                      <p:cBhvr>
                                        <p:cTn id="31" dur="500" fill="hold"/>
                                        <p:tgtEl>
                                          <p:spTgt spid="76"/>
                                        </p:tgtEl>
                                        <p:attrNameLst>
                                          <p:attrName>ppt_h</p:attrName>
                                        </p:attrNameLst>
                                      </p:cBhvr>
                                      <p:tavLst>
                                        <p:tav tm="0">
                                          <p:val>
                                            <p:fltVal val="0"/>
                                          </p:val>
                                        </p:tav>
                                        <p:tav tm="100000">
                                          <p:val>
                                            <p:strVal val="#ppt_h"/>
                                          </p:val>
                                        </p:tav>
                                      </p:tavLst>
                                    </p:anim>
                                    <p:animEffect transition="in" filter="fade">
                                      <p:cBhvr>
                                        <p:cTn id="32" dur="500"/>
                                        <p:tgtEl>
                                          <p:spTgt spid="76"/>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wipe(up)">
                                      <p:cBhvr>
                                        <p:cTn id="40" dur="500"/>
                                        <p:tgtEl>
                                          <p:spTgt spid="82"/>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p:cTn id="44" dur="500" fill="hold"/>
                                        <p:tgtEl>
                                          <p:spTgt spid="49"/>
                                        </p:tgtEl>
                                        <p:attrNameLst>
                                          <p:attrName>ppt_w</p:attrName>
                                        </p:attrNameLst>
                                      </p:cBhvr>
                                      <p:tavLst>
                                        <p:tav tm="0">
                                          <p:val>
                                            <p:fltVal val="0"/>
                                          </p:val>
                                        </p:tav>
                                        <p:tav tm="100000">
                                          <p:val>
                                            <p:strVal val="#ppt_w"/>
                                          </p:val>
                                        </p:tav>
                                      </p:tavLst>
                                    </p:anim>
                                    <p:anim calcmode="lin" valueType="num">
                                      <p:cBhvr>
                                        <p:cTn id="45" dur="500" fill="hold"/>
                                        <p:tgtEl>
                                          <p:spTgt spid="49"/>
                                        </p:tgtEl>
                                        <p:attrNameLst>
                                          <p:attrName>ppt_h</p:attrName>
                                        </p:attrNameLst>
                                      </p:cBhvr>
                                      <p:tavLst>
                                        <p:tav tm="0">
                                          <p:val>
                                            <p:fltVal val="0"/>
                                          </p:val>
                                        </p:tav>
                                        <p:tav tm="100000">
                                          <p:val>
                                            <p:strVal val="#ppt_h"/>
                                          </p:val>
                                        </p:tav>
                                      </p:tavLst>
                                    </p:anim>
                                    <p:animEffect transition="in" filter="fade">
                                      <p:cBhvr>
                                        <p:cTn id="46" dur="500"/>
                                        <p:tgtEl>
                                          <p:spTgt spid="49"/>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Effect transition="in" filter="wipe(up)">
                                      <p:cBhvr>
                                        <p:cTn id="54" dur="500"/>
                                        <p:tgtEl>
                                          <p:spTgt spid="83"/>
                                        </p:tgtEl>
                                      </p:cBhvr>
                                    </p:animEffect>
                                  </p:childTnLst>
                                </p:cTn>
                              </p:par>
                            </p:childTnLst>
                          </p:cTn>
                        </p:par>
                        <p:par>
                          <p:cTn id="55" fill="hold">
                            <p:stCondLst>
                              <p:cond delay="5500"/>
                            </p:stCondLst>
                            <p:childTnLst>
                              <p:par>
                                <p:cTn id="56" presetID="53" presetClass="entr" presetSubtype="16" fill="hold"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animEffect transition="in" filter="fade">
                                      <p:cBhvr>
                                        <p:cTn id="60" dur="500"/>
                                        <p:tgtEl>
                                          <p:spTgt spid="52"/>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up)">
                                      <p:cBhvr>
                                        <p:cTn id="64" dur="500"/>
                                        <p:tgtEl>
                                          <p:spTgt spid="48"/>
                                        </p:tgtEl>
                                      </p:cBhvr>
                                    </p:animEffec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up)">
                                      <p:cBhvr>
                                        <p:cTn id="6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81" grpId="0"/>
      <p:bldP spid="82" grpId="0"/>
      <p:bldP spid="83"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4980283D-8F01-4D3D-B84E-47F0213047C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50800"/>
            <a:ext cx="4038600" cy="6940832"/>
          </a:xfrm>
          <a:prstGeom prst="rect">
            <a:avLst/>
          </a:prstGeom>
        </p:spPr>
      </p:pic>
      <p:pic>
        <p:nvPicPr>
          <p:cNvPr id="5" name="图形 4">
            <a:extLst>
              <a:ext uri="{FF2B5EF4-FFF2-40B4-BE49-F238E27FC236}">
                <a16:creationId xmlns:a16="http://schemas.microsoft.com/office/drawing/2014/main" xmlns="" id="{3141C546-1449-4432-8623-2A687AD502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50800"/>
            <a:ext cx="4038600" cy="6940832"/>
          </a:xfrm>
          <a:prstGeom prst="rect">
            <a:avLst/>
          </a:prstGeom>
        </p:spPr>
      </p:pic>
      <p:grpSp>
        <p:nvGrpSpPr>
          <p:cNvPr id="8" name="组合 7">
            <a:extLst>
              <a:ext uri="{FF2B5EF4-FFF2-40B4-BE49-F238E27FC236}">
                <a16:creationId xmlns:a16="http://schemas.microsoft.com/office/drawing/2014/main" xmlns="" id="{C7C2621A-524B-4491-8FCF-853EAD7CD10D}"/>
              </a:ext>
            </a:extLst>
          </p:cNvPr>
          <p:cNvGrpSpPr/>
          <p:nvPr/>
        </p:nvGrpSpPr>
        <p:grpSpPr>
          <a:xfrm>
            <a:off x="4914900" y="1701800"/>
            <a:ext cx="2362200" cy="2362200"/>
            <a:chOff x="4914900" y="2247900"/>
            <a:chExt cx="2362200" cy="2362200"/>
          </a:xfrm>
        </p:grpSpPr>
        <p:sp>
          <p:nvSpPr>
            <p:cNvPr id="6" name="椭圆 5">
              <a:extLst>
                <a:ext uri="{FF2B5EF4-FFF2-40B4-BE49-F238E27FC236}">
                  <a16:creationId xmlns:a16="http://schemas.microsoft.com/office/drawing/2014/main" xmlns="" id="{BF611C1D-2078-4BA6-A67B-9BBA2E4608B8}"/>
                </a:ext>
              </a:extLst>
            </p:cNvPr>
            <p:cNvSpPr/>
            <p:nvPr/>
          </p:nvSpPr>
          <p:spPr>
            <a:xfrm>
              <a:off x="4914900" y="2247900"/>
              <a:ext cx="2362200" cy="2362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4092CBCE-3DD6-4A87-92DF-F7D93DF7B95D}"/>
                </a:ext>
              </a:extLst>
            </p:cNvPr>
            <p:cNvSpPr txBox="1"/>
            <p:nvPr/>
          </p:nvSpPr>
          <p:spPr>
            <a:xfrm>
              <a:off x="5312297" y="2634786"/>
              <a:ext cx="1627369" cy="1569660"/>
            </a:xfrm>
            <a:prstGeom prst="rect">
              <a:avLst/>
            </a:prstGeom>
            <a:noFill/>
          </p:spPr>
          <p:txBody>
            <a:bodyPr wrap="non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04</a:t>
              </a:r>
              <a:endParaRPr lang="zh-CN" altLang="en-US" sz="9600" dirty="0">
                <a:solidFill>
                  <a:schemeClr val="bg1"/>
                </a:solidFill>
                <a:latin typeface="微软雅黑" panose="020B0503020204020204" pitchFamily="34" charset="-122"/>
                <a:ea typeface="微软雅黑" panose="020B0503020204020204" pitchFamily="34" charset="-122"/>
              </a:endParaRPr>
            </a:p>
          </p:txBody>
        </p:sp>
      </p:grpSp>
      <p:sp>
        <p:nvSpPr>
          <p:cNvPr id="9" name="矩形 15">
            <a:extLst>
              <a:ext uri="{FF2B5EF4-FFF2-40B4-BE49-F238E27FC236}">
                <a16:creationId xmlns:a16="http://schemas.microsoft.com/office/drawing/2014/main" xmlns="" id="{4F05463D-01F1-4982-84A5-EFC093DF1651}"/>
              </a:ext>
            </a:extLst>
          </p:cNvPr>
          <p:cNvSpPr>
            <a:spLocks noChangeArrowheads="1"/>
          </p:cNvSpPr>
          <p:nvPr/>
        </p:nvSpPr>
        <p:spPr bwMode="auto">
          <a:xfrm>
            <a:off x="5185229" y="4215119"/>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chemeClr val="bg2">
                    <a:lumMod val="25000"/>
                  </a:schemeClr>
                </a:solidFill>
                <a:latin typeface="微软雅黑" pitchFamily="34" charset="-122"/>
                <a:ea typeface="微软雅黑" pitchFamily="34" charset="-122"/>
              </a:rPr>
              <a:t>市场以及营销</a:t>
            </a:r>
            <a:endParaRPr lang="zh-CN" altLang="zh-CN" sz="2400" dirty="0">
              <a:solidFill>
                <a:schemeClr val="bg2">
                  <a:lumMod val="25000"/>
                </a:schemeClr>
              </a:solidFill>
              <a:latin typeface="微软雅黑" pitchFamily="34" charset="-122"/>
              <a:ea typeface="微软雅黑" pitchFamily="34" charset="-122"/>
            </a:endParaRPr>
          </a:p>
        </p:txBody>
      </p:sp>
      <p:sp>
        <p:nvSpPr>
          <p:cNvPr id="10" name="矩形 18">
            <a:extLst>
              <a:ext uri="{FF2B5EF4-FFF2-40B4-BE49-F238E27FC236}">
                <a16:creationId xmlns:a16="http://schemas.microsoft.com/office/drawing/2014/main" xmlns="" id="{44E36475-0752-4BAC-AA18-52B5153CD79E}"/>
              </a:ext>
            </a:extLst>
          </p:cNvPr>
          <p:cNvSpPr>
            <a:spLocks noChangeArrowheads="1"/>
          </p:cNvSpPr>
          <p:nvPr/>
        </p:nvSpPr>
        <p:spPr bwMode="auto">
          <a:xfrm>
            <a:off x="3904654" y="4731324"/>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772650855"/>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市场份额数据</a:t>
            </a: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58" name="Group 8"/>
          <p:cNvGrpSpPr/>
          <p:nvPr/>
        </p:nvGrpSpPr>
        <p:grpSpPr>
          <a:xfrm>
            <a:off x="3673497" y="3600478"/>
            <a:ext cx="2165350" cy="2165350"/>
            <a:chOff x="3491707" y="3943186"/>
            <a:chExt cx="2165350" cy="2165350"/>
          </a:xfrm>
        </p:grpSpPr>
        <p:sp>
          <p:nvSpPr>
            <p:cNvPr id="59" name="Freeform 7"/>
            <p:cNvSpPr>
              <a:spLocks/>
            </p:cNvSpPr>
            <p:nvPr/>
          </p:nvSpPr>
          <p:spPr bwMode="auto">
            <a:xfrm>
              <a:off x="3491707" y="3943186"/>
              <a:ext cx="2165350" cy="2165350"/>
            </a:xfrm>
            <a:custGeom>
              <a:avLst/>
              <a:gdLst>
                <a:gd name="T0" fmla="*/ 814 w 1143"/>
                <a:gd name="T1" fmla="*/ 656 h 1143"/>
                <a:gd name="T2" fmla="*/ 866 w 1143"/>
                <a:gd name="T3" fmla="*/ 781 h 1143"/>
                <a:gd name="T4" fmla="*/ 969 w 1143"/>
                <a:gd name="T5" fmla="*/ 745 h 1143"/>
                <a:gd name="T6" fmla="*/ 1143 w 1143"/>
                <a:gd name="T7" fmla="*/ 572 h 1143"/>
                <a:gd name="T8" fmla="*/ 968 w 1143"/>
                <a:gd name="T9" fmla="*/ 397 h 1143"/>
                <a:gd name="T10" fmla="*/ 932 w 1143"/>
                <a:gd name="T11" fmla="*/ 294 h 1143"/>
                <a:gd name="T12" fmla="*/ 1057 w 1143"/>
                <a:gd name="T13" fmla="*/ 243 h 1143"/>
                <a:gd name="T14" fmla="*/ 896 w 1143"/>
                <a:gd name="T15" fmla="*/ 83 h 1143"/>
                <a:gd name="T16" fmla="*/ 845 w 1143"/>
                <a:gd name="T17" fmla="*/ 207 h 1143"/>
                <a:gd name="T18" fmla="*/ 743 w 1143"/>
                <a:gd name="T19" fmla="*/ 172 h 1143"/>
                <a:gd name="T20" fmla="*/ 571 w 1143"/>
                <a:gd name="T21" fmla="*/ 0 h 1143"/>
                <a:gd name="T22" fmla="*/ 0 w 1143"/>
                <a:gd name="T23" fmla="*/ 572 h 1143"/>
                <a:gd name="T24" fmla="*/ 184 w 1143"/>
                <a:gd name="T25" fmla="*/ 755 h 1143"/>
                <a:gd name="T26" fmla="*/ 227 w 1143"/>
                <a:gd name="T27" fmla="*/ 798 h 1143"/>
                <a:gd name="T28" fmla="*/ 384 w 1143"/>
                <a:gd name="T29" fmla="*/ 956 h 1143"/>
                <a:gd name="T30" fmla="*/ 396 w 1143"/>
                <a:gd name="T31" fmla="*/ 969 h 1143"/>
                <a:gd name="T32" fmla="*/ 571 w 1143"/>
                <a:gd name="T33" fmla="*/ 1143 h 1143"/>
                <a:gd name="T34" fmla="*/ 571 w 1143"/>
                <a:gd name="T35" fmla="*/ 1143 h 1143"/>
                <a:gd name="T36" fmla="*/ 745 w 1143"/>
                <a:gd name="T37" fmla="*/ 970 h 1143"/>
                <a:gd name="T38" fmla="*/ 765 w 1143"/>
                <a:gd name="T39" fmla="*/ 949 h 1143"/>
                <a:gd name="T40" fmla="*/ 764 w 1143"/>
                <a:gd name="T41" fmla="*/ 949 h 1143"/>
                <a:gd name="T42" fmla="*/ 780 w 1143"/>
                <a:gd name="T43" fmla="*/ 867 h 1143"/>
                <a:gd name="T44" fmla="*/ 655 w 1143"/>
                <a:gd name="T45" fmla="*/ 815 h 1143"/>
                <a:gd name="T46" fmla="*/ 814 w 1143"/>
                <a:gd name="T47" fmla="*/ 656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3" h="1143">
                  <a:moveTo>
                    <a:pt x="814" y="656"/>
                  </a:moveTo>
                  <a:cubicBezTo>
                    <a:pt x="871" y="697"/>
                    <a:pt x="847" y="730"/>
                    <a:pt x="866" y="781"/>
                  </a:cubicBezTo>
                  <a:cubicBezTo>
                    <a:pt x="877" y="807"/>
                    <a:pt x="907" y="808"/>
                    <a:pt x="969" y="745"/>
                  </a:cubicBezTo>
                  <a:cubicBezTo>
                    <a:pt x="1143" y="572"/>
                    <a:pt x="1143" y="572"/>
                    <a:pt x="1143" y="572"/>
                  </a:cubicBezTo>
                  <a:cubicBezTo>
                    <a:pt x="968" y="397"/>
                    <a:pt x="968" y="397"/>
                    <a:pt x="968" y="397"/>
                  </a:cubicBezTo>
                  <a:cubicBezTo>
                    <a:pt x="905" y="334"/>
                    <a:pt x="905" y="304"/>
                    <a:pt x="932" y="294"/>
                  </a:cubicBezTo>
                  <a:cubicBezTo>
                    <a:pt x="983" y="275"/>
                    <a:pt x="1016" y="300"/>
                    <a:pt x="1057" y="243"/>
                  </a:cubicBezTo>
                  <a:cubicBezTo>
                    <a:pt x="1127" y="147"/>
                    <a:pt x="993" y="12"/>
                    <a:pt x="896" y="83"/>
                  </a:cubicBezTo>
                  <a:cubicBezTo>
                    <a:pt x="840" y="124"/>
                    <a:pt x="864" y="157"/>
                    <a:pt x="845" y="207"/>
                  </a:cubicBezTo>
                  <a:cubicBezTo>
                    <a:pt x="835" y="234"/>
                    <a:pt x="805" y="234"/>
                    <a:pt x="743" y="172"/>
                  </a:cubicBezTo>
                  <a:cubicBezTo>
                    <a:pt x="571" y="0"/>
                    <a:pt x="571" y="0"/>
                    <a:pt x="571" y="0"/>
                  </a:cubicBezTo>
                  <a:cubicBezTo>
                    <a:pt x="0" y="572"/>
                    <a:pt x="0" y="572"/>
                    <a:pt x="0" y="572"/>
                  </a:cubicBezTo>
                  <a:cubicBezTo>
                    <a:pt x="184" y="755"/>
                    <a:pt x="184" y="755"/>
                    <a:pt x="184" y="755"/>
                  </a:cubicBezTo>
                  <a:cubicBezTo>
                    <a:pt x="227" y="798"/>
                    <a:pt x="227" y="798"/>
                    <a:pt x="227" y="798"/>
                  </a:cubicBezTo>
                  <a:cubicBezTo>
                    <a:pt x="384" y="956"/>
                    <a:pt x="384" y="956"/>
                    <a:pt x="384" y="956"/>
                  </a:cubicBezTo>
                  <a:cubicBezTo>
                    <a:pt x="388" y="960"/>
                    <a:pt x="392" y="964"/>
                    <a:pt x="396" y="969"/>
                  </a:cubicBezTo>
                  <a:cubicBezTo>
                    <a:pt x="571" y="1143"/>
                    <a:pt x="571" y="1143"/>
                    <a:pt x="571" y="1143"/>
                  </a:cubicBezTo>
                  <a:cubicBezTo>
                    <a:pt x="571" y="1143"/>
                    <a:pt x="571" y="1143"/>
                    <a:pt x="571" y="1143"/>
                  </a:cubicBezTo>
                  <a:cubicBezTo>
                    <a:pt x="745" y="970"/>
                    <a:pt x="745" y="970"/>
                    <a:pt x="745" y="970"/>
                  </a:cubicBezTo>
                  <a:cubicBezTo>
                    <a:pt x="765" y="949"/>
                    <a:pt x="765" y="949"/>
                    <a:pt x="765" y="949"/>
                  </a:cubicBezTo>
                  <a:cubicBezTo>
                    <a:pt x="764" y="949"/>
                    <a:pt x="764" y="949"/>
                    <a:pt x="764" y="949"/>
                  </a:cubicBezTo>
                  <a:cubicBezTo>
                    <a:pt x="807" y="900"/>
                    <a:pt x="804" y="876"/>
                    <a:pt x="780" y="867"/>
                  </a:cubicBezTo>
                  <a:cubicBezTo>
                    <a:pt x="729" y="848"/>
                    <a:pt x="697" y="872"/>
                    <a:pt x="655" y="815"/>
                  </a:cubicBezTo>
                  <a:cubicBezTo>
                    <a:pt x="584" y="718"/>
                    <a:pt x="717" y="585"/>
                    <a:pt x="814" y="656"/>
                  </a:cubicBezTo>
                  <a:close/>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grpSp>
          <p:nvGrpSpPr>
            <p:cNvPr id="60" name="Group 28"/>
            <p:cNvGrpSpPr/>
            <p:nvPr/>
          </p:nvGrpSpPr>
          <p:grpSpPr>
            <a:xfrm>
              <a:off x="4443449" y="4851084"/>
              <a:ext cx="261866" cy="349554"/>
              <a:chOff x="2639219" y="3510757"/>
              <a:chExt cx="348456" cy="465138"/>
            </a:xfrm>
            <a:solidFill>
              <a:schemeClr val="bg1"/>
            </a:solidFill>
          </p:grpSpPr>
          <p:sp>
            <p:nvSpPr>
              <p:cNvPr id="61"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62"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grpSp>
        <p:nvGrpSpPr>
          <p:cNvPr id="63" name="Group 13"/>
          <p:cNvGrpSpPr/>
          <p:nvPr/>
        </p:nvGrpSpPr>
        <p:grpSpPr>
          <a:xfrm>
            <a:off x="6716734" y="3686203"/>
            <a:ext cx="2165350" cy="2163763"/>
            <a:chOff x="6534944" y="4028911"/>
            <a:chExt cx="2165350" cy="2163763"/>
          </a:xfrm>
        </p:grpSpPr>
        <p:sp>
          <p:nvSpPr>
            <p:cNvPr id="64" name="Freeform 5"/>
            <p:cNvSpPr>
              <a:spLocks/>
            </p:cNvSpPr>
            <p:nvPr/>
          </p:nvSpPr>
          <p:spPr bwMode="auto">
            <a:xfrm>
              <a:off x="6534944" y="4028911"/>
              <a:ext cx="2165350" cy="2163763"/>
            </a:xfrm>
            <a:custGeom>
              <a:avLst/>
              <a:gdLst>
                <a:gd name="T0" fmla="*/ 328 w 1143"/>
                <a:gd name="T1" fmla="*/ 487 h 1143"/>
                <a:gd name="T2" fmla="*/ 276 w 1143"/>
                <a:gd name="T3" fmla="*/ 363 h 1143"/>
                <a:gd name="T4" fmla="*/ 174 w 1143"/>
                <a:gd name="T5" fmla="*/ 398 h 1143"/>
                <a:gd name="T6" fmla="*/ 0 w 1143"/>
                <a:gd name="T7" fmla="*/ 572 h 1143"/>
                <a:gd name="T8" fmla="*/ 175 w 1143"/>
                <a:gd name="T9" fmla="*/ 746 h 1143"/>
                <a:gd name="T10" fmla="*/ 211 w 1143"/>
                <a:gd name="T11" fmla="*/ 849 h 1143"/>
                <a:gd name="T12" fmla="*/ 86 w 1143"/>
                <a:gd name="T13" fmla="*/ 900 h 1143"/>
                <a:gd name="T14" fmla="*/ 246 w 1143"/>
                <a:gd name="T15" fmla="*/ 1060 h 1143"/>
                <a:gd name="T16" fmla="*/ 298 w 1143"/>
                <a:gd name="T17" fmla="*/ 936 h 1143"/>
                <a:gd name="T18" fmla="*/ 400 w 1143"/>
                <a:gd name="T19" fmla="*/ 972 h 1143"/>
                <a:gd name="T20" fmla="*/ 572 w 1143"/>
                <a:gd name="T21" fmla="*/ 1143 h 1143"/>
                <a:gd name="T22" fmla="*/ 1143 w 1143"/>
                <a:gd name="T23" fmla="*/ 572 h 1143"/>
                <a:gd name="T24" fmla="*/ 959 w 1143"/>
                <a:gd name="T25" fmla="*/ 388 h 1143"/>
                <a:gd name="T26" fmla="*/ 916 w 1143"/>
                <a:gd name="T27" fmla="*/ 345 h 1143"/>
                <a:gd name="T28" fmla="*/ 759 w 1143"/>
                <a:gd name="T29" fmla="*/ 187 h 1143"/>
                <a:gd name="T30" fmla="*/ 746 w 1143"/>
                <a:gd name="T31" fmla="*/ 175 h 1143"/>
                <a:gd name="T32" fmla="*/ 572 w 1143"/>
                <a:gd name="T33" fmla="*/ 0 h 1143"/>
                <a:gd name="T34" fmla="*/ 572 w 1143"/>
                <a:gd name="T35" fmla="*/ 0 h 1143"/>
                <a:gd name="T36" fmla="*/ 398 w 1143"/>
                <a:gd name="T37" fmla="*/ 174 h 1143"/>
                <a:gd name="T38" fmla="*/ 378 w 1143"/>
                <a:gd name="T39" fmla="*/ 194 h 1143"/>
                <a:gd name="T40" fmla="*/ 379 w 1143"/>
                <a:gd name="T41" fmla="*/ 194 h 1143"/>
                <a:gd name="T42" fmla="*/ 363 w 1143"/>
                <a:gd name="T43" fmla="*/ 276 h 1143"/>
                <a:gd name="T44" fmla="*/ 488 w 1143"/>
                <a:gd name="T45" fmla="*/ 328 h 1143"/>
                <a:gd name="T46" fmla="*/ 328 w 1143"/>
                <a:gd name="T47" fmla="*/ 487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3" h="1143">
                  <a:moveTo>
                    <a:pt x="328" y="487"/>
                  </a:moveTo>
                  <a:cubicBezTo>
                    <a:pt x="272" y="446"/>
                    <a:pt x="296" y="413"/>
                    <a:pt x="276" y="363"/>
                  </a:cubicBezTo>
                  <a:cubicBezTo>
                    <a:pt x="266" y="336"/>
                    <a:pt x="236" y="336"/>
                    <a:pt x="174" y="398"/>
                  </a:cubicBezTo>
                  <a:cubicBezTo>
                    <a:pt x="0" y="572"/>
                    <a:pt x="0" y="572"/>
                    <a:pt x="0" y="572"/>
                  </a:cubicBezTo>
                  <a:cubicBezTo>
                    <a:pt x="175" y="746"/>
                    <a:pt x="175" y="746"/>
                    <a:pt x="175" y="746"/>
                  </a:cubicBezTo>
                  <a:cubicBezTo>
                    <a:pt x="238" y="809"/>
                    <a:pt x="237" y="839"/>
                    <a:pt x="211" y="849"/>
                  </a:cubicBezTo>
                  <a:cubicBezTo>
                    <a:pt x="160" y="868"/>
                    <a:pt x="127" y="844"/>
                    <a:pt x="86" y="900"/>
                  </a:cubicBezTo>
                  <a:cubicBezTo>
                    <a:pt x="16" y="997"/>
                    <a:pt x="150" y="1131"/>
                    <a:pt x="246" y="1060"/>
                  </a:cubicBezTo>
                  <a:cubicBezTo>
                    <a:pt x="303" y="1019"/>
                    <a:pt x="279" y="986"/>
                    <a:pt x="298" y="936"/>
                  </a:cubicBezTo>
                  <a:cubicBezTo>
                    <a:pt x="308" y="909"/>
                    <a:pt x="338" y="909"/>
                    <a:pt x="400" y="972"/>
                  </a:cubicBezTo>
                  <a:cubicBezTo>
                    <a:pt x="572" y="1143"/>
                    <a:pt x="572" y="1143"/>
                    <a:pt x="572" y="1143"/>
                  </a:cubicBezTo>
                  <a:cubicBezTo>
                    <a:pt x="1143" y="572"/>
                    <a:pt x="1143" y="572"/>
                    <a:pt x="1143" y="572"/>
                  </a:cubicBezTo>
                  <a:cubicBezTo>
                    <a:pt x="959" y="388"/>
                    <a:pt x="959" y="388"/>
                    <a:pt x="959" y="388"/>
                  </a:cubicBezTo>
                  <a:cubicBezTo>
                    <a:pt x="916" y="345"/>
                    <a:pt x="916" y="345"/>
                    <a:pt x="916" y="345"/>
                  </a:cubicBezTo>
                  <a:cubicBezTo>
                    <a:pt x="759" y="187"/>
                    <a:pt x="759" y="187"/>
                    <a:pt x="759" y="187"/>
                  </a:cubicBezTo>
                  <a:cubicBezTo>
                    <a:pt x="755" y="183"/>
                    <a:pt x="751" y="179"/>
                    <a:pt x="746" y="175"/>
                  </a:cubicBezTo>
                  <a:cubicBezTo>
                    <a:pt x="572" y="0"/>
                    <a:pt x="572" y="0"/>
                    <a:pt x="572" y="0"/>
                  </a:cubicBezTo>
                  <a:cubicBezTo>
                    <a:pt x="572" y="0"/>
                    <a:pt x="572" y="0"/>
                    <a:pt x="572" y="0"/>
                  </a:cubicBezTo>
                  <a:cubicBezTo>
                    <a:pt x="398" y="174"/>
                    <a:pt x="398" y="174"/>
                    <a:pt x="398" y="174"/>
                  </a:cubicBezTo>
                  <a:cubicBezTo>
                    <a:pt x="378" y="194"/>
                    <a:pt x="378" y="194"/>
                    <a:pt x="378" y="194"/>
                  </a:cubicBezTo>
                  <a:cubicBezTo>
                    <a:pt x="379" y="194"/>
                    <a:pt x="379" y="194"/>
                    <a:pt x="379" y="194"/>
                  </a:cubicBezTo>
                  <a:cubicBezTo>
                    <a:pt x="336" y="243"/>
                    <a:pt x="339" y="267"/>
                    <a:pt x="363" y="276"/>
                  </a:cubicBezTo>
                  <a:cubicBezTo>
                    <a:pt x="413" y="295"/>
                    <a:pt x="446" y="272"/>
                    <a:pt x="488" y="328"/>
                  </a:cubicBezTo>
                  <a:cubicBezTo>
                    <a:pt x="559" y="425"/>
                    <a:pt x="425" y="558"/>
                    <a:pt x="328" y="487"/>
                  </a:cubicBezTo>
                  <a:close/>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sp>
          <p:nvSpPr>
            <p:cNvPr id="65" name="Freeform 28"/>
            <p:cNvSpPr>
              <a:spLocks noEditPoints="1"/>
            </p:cNvSpPr>
            <p:nvPr/>
          </p:nvSpPr>
          <p:spPr bwMode="auto">
            <a:xfrm>
              <a:off x="7469193" y="4962366"/>
              <a:ext cx="296852" cy="2968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Agency FB" panose="020B0503020202020204" pitchFamily="34" charset="0"/>
              </a:endParaRPr>
            </a:p>
          </p:txBody>
        </p:sp>
      </p:grpSp>
      <p:grpSp>
        <p:nvGrpSpPr>
          <p:cNvPr id="66" name="Group 10"/>
          <p:cNvGrpSpPr/>
          <p:nvPr/>
        </p:nvGrpSpPr>
        <p:grpSpPr>
          <a:xfrm>
            <a:off x="5256234" y="2092353"/>
            <a:ext cx="2012950" cy="2011363"/>
            <a:chOff x="5074444" y="2435061"/>
            <a:chExt cx="2012950" cy="2011363"/>
          </a:xfrm>
        </p:grpSpPr>
        <p:sp>
          <p:nvSpPr>
            <p:cNvPr id="67" name="Freeform 6"/>
            <p:cNvSpPr>
              <a:spLocks/>
            </p:cNvSpPr>
            <p:nvPr/>
          </p:nvSpPr>
          <p:spPr bwMode="auto">
            <a:xfrm>
              <a:off x="5074444" y="2435061"/>
              <a:ext cx="2012950" cy="2011363"/>
            </a:xfrm>
            <a:custGeom>
              <a:avLst/>
              <a:gdLst>
                <a:gd name="T0" fmla="*/ 378 w 1062"/>
                <a:gd name="T1" fmla="*/ 908 h 1062"/>
                <a:gd name="T2" fmla="*/ 335 w 1062"/>
                <a:gd name="T3" fmla="*/ 852 h 1062"/>
                <a:gd name="T4" fmla="*/ 372 w 1062"/>
                <a:gd name="T5" fmla="*/ 845 h 1062"/>
                <a:gd name="T6" fmla="*/ 470 w 1062"/>
                <a:gd name="T7" fmla="*/ 791 h 1062"/>
                <a:gd name="T8" fmla="*/ 451 w 1062"/>
                <a:gd name="T9" fmla="*/ 611 h 1062"/>
                <a:gd name="T10" fmla="*/ 271 w 1062"/>
                <a:gd name="T11" fmla="*/ 592 h 1062"/>
                <a:gd name="T12" fmla="*/ 217 w 1062"/>
                <a:gd name="T13" fmla="*/ 690 h 1062"/>
                <a:gd name="T14" fmla="*/ 210 w 1062"/>
                <a:gd name="T15" fmla="*/ 727 h 1062"/>
                <a:gd name="T16" fmla="*/ 173 w 1062"/>
                <a:gd name="T17" fmla="*/ 703 h 1062"/>
                <a:gd name="T18" fmla="*/ 164 w 1062"/>
                <a:gd name="T19" fmla="*/ 694 h 1062"/>
                <a:gd name="T20" fmla="*/ 0 w 1062"/>
                <a:gd name="T21" fmla="*/ 531 h 1062"/>
                <a:gd name="T22" fmla="*/ 155 w 1062"/>
                <a:gd name="T23" fmla="*/ 376 h 1062"/>
                <a:gd name="T24" fmla="*/ 167 w 1062"/>
                <a:gd name="T25" fmla="*/ 365 h 1062"/>
                <a:gd name="T26" fmla="*/ 167 w 1062"/>
                <a:gd name="T27" fmla="*/ 365 h 1062"/>
                <a:gd name="T28" fmla="*/ 532 w 1062"/>
                <a:gd name="T29" fmla="*/ 0 h 1062"/>
                <a:gd name="T30" fmla="*/ 1062 w 1062"/>
                <a:gd name="T31" fmla="*/ 531 h 1062"/>
                <a:gd name="T32" fmla="*/ 911 w 1062"/>
                <a:gd name="T33" fmla="*/ 682 h 1062"/>
                <a:gd name="T34" fmla="*/ 857 w 1062"/>
                <a:gd name="T35" fmla="*/ 753 h 1062"/>
                <a:gd name="T36" fmla="*/ 865 w 1062"/>
                <a:gd name="T37" fmla="*/ 819 h 1062"/>
                <a:gd name="T38" fmla="*/ 886 w 1062"/>
                <a:gd name="T39" fmla="*/ 832 h 1062"/>
                <a:gd name="T40" fmla="*/ 940 w 1062"/>
                <a:gd name="T41" fmla="*/ 843 h 1062"/>
                <a:gd name="T42" fmla="*/ 986 w 1062"/>
                <a:gd name="T43" fmla="*/ 860 h 1062"/>
                <a:gd name="T44" fmla="*/ 997 w 1062"/>
                <a:gd name="T45" fmla="*/ 873 h 1062"/>
                <a:gd name="T46" fmla="*/ 982 w 1062"/>
                <a:gd name="T47" fmla="*/ 979 h 1062"/>
                <a:gd name="T48" fmla="*/ 877 w 1062"/>
                <a:gd name="T49" fmla="*/ 993 h 1062"/>
                <a:gd name="T50" fmla="*/ 864 w 1062"/>
                <a:gd name="T51" fmla="*/ 982 h 1062"/>
                <a:gd name="T52" fmla="*/ 847 w 1062"/>
                <a:gd name="T53" fmla="*/ 936 h 1062"/>
                <a:gd name="T54" fmla="*/ 836 w 1062"/>
                <a:gd name="T55" fmla="*/ 882 h 1062"/>
                <a:gd name="T56" fmla="*/ 822 w 1062"/>
                <a:gd name="T57" fmla="*/ 861 h 1062"/>
                <a:gd name="T58" fmla="*/ 686 w 1062"/>
                <a:gd name="T59" fmla="*/ 907 h 1062"/>
                <a:gd name="T60" fmla="*/ 531 w 1062"/>
                <a:gd name="T61" fmla="*/ 1062 h 1062"/>
                <a:gd name="T62" fmla="*/ 378 w 1062"/>
                <a:gd name="T63" fmla="*/ 908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2" h="1062">
                  <a:moveTo>
                    <a:pt x="378" y="908"/>
                  </a:moveTo>
                  <a:cubicBezTo>
                    <a:pt x="346" y="876"/>
                    <a:pt x="337" y="859"/>
                    <a:pt x="335" y="852"/>
                  </a:cubicBezTo>
                  <a:cubicBezTo>
                    <a:pt x="348" y="848"/>
                    <a:pt x="360" y="847"/>
                    <a:pt x="372" y="845"/>
                  </a:cubicBezTo>
                  <a:cubicBezTo>
                    <a:pt x="402" y="842"/>
                    <a:pt x="436" y="839"/>
                    <a:pt x="470" y="791"/>
                  </a:cubicBezTo>
                  <a:cubicBezTo>
                    <a:pt x="510" y="737"/>
                    <a:pt x="502" y="663"/>
                    <a:pt x="451" y="611"/>
                  </a:cubicBezTo>
                  <a:cubicBezTo>
                    <a:pt x="399" y="560"/>
                    <a:pt x="326" y="552"/>
                    <a:pt x="271" y="592"/>
                  </a:cubicBezTo>
                  <a:cubicBezTo>
                    <a:pt x="223" y="627"/>
                    <a:pt x="220" y="660"/>
                    <a:pt x="217" y="690"/>
                  </a:cubicBezTo>
                  <a:cubicBezTo>
                    <a:pt x="216" y="703"/>
                    <a:pt x="215" y="715"/>
                    <a:pt x="210" y="727"/>
                  </a:cubicBezTo>
                  <a:cubicBezTo>
                    <a:pt x="205" y="726"/>
                    <a:pt x="193" y="720"/>
                    <a:pt x="173" y="703"/>
                  </a:cubicBezTo>
                  <a:cubicBezTo>
                    <a:pt x="164" y="694"/>
                    <a:pt x="164" y="694"/>
                    <a:pt x="164" y="694"/>
                  </a:cubicBezTo>
                  <a:cubicBezTo>
                    <a:pt x="0" y="531"/>
                    <a:pt x="0" y="531"/>
                    <a:pt x="0" y="531"/>
                  </a:cubicBezTo>
                  <a:cubicBezTo>
                    <a:pt x="155" y="376"/>
                    <a:pt x="155" y="376"/>
                    <a:pt x="155" y="376"/>
                  </a:cubicBezTo>
                  <a:cubicBezTo>
                    <a:pt x="159" y="372"/>
                    <a:pt x="163" y="369"/>
                    <a:pt x="167" y="365"/>
                  </a:cubicBezTo>
                  <a:cubicBezTo>
                    <a:pt x="167" y="365"/>
                    <a:pt x="167" y="365"/>
                    <a:pt x="167" y="365"/>
                  </a:cubicBezTo>
                  <a:cubicBezTo>
                    <a:pt x="532" y="0"/>
                    <a:pt x="532" y="0"/>
                    <a:pt x="532" y="0"/>
                  </a:cubicBezTo>
                  <a:cubicBezTo>
                    <a:pt x="1062" y="531"/>
                    <a:pt x="1062" y="531"/>
                    <a:pt x="1062" y="531"/>
                  </a:cubicBezTo>
                  <a:cubicBezTo>
                    <a:pt x="911" y="682"/>
                    <a:pt x="911" y="682"/>
                    <a:pt x="911" y="682"/>
                  </a:cubicBezTo>
                  <a:cubicBezTo>
                    <a:pt x="884" y="710"/>
                    <a:pt x="866" y="733"/>
                    <a:pt x="857" y="753"/>
                  </a:cubicBezTo>
                  <a:cubicBezTo>
                    <a:pt x="842" y="788"/>
                    <a:pt x="855" y="809"/>
                    <a:pt x="865" y="819"/>
                  </a:cubicBezTo>
                  <a:cubicBezTo>
                    <a:pt x="870" y="824"/>
                    <a:pt x="877" y="829"/>
                    <a:pt x="886" y="832"/>
                  </a:cubicBezTo>
                  <a:cubicBezTo>
                    <a:pt x="906" y="840"/>
                    <a:pt x="925" y="841"/>
                    <a:pt x="940" y="843"/>
                  </a:cubicBezTo>
                  <a:cubicBezTo>
                    <a:pt x="960" y="845"/>
                    <a:pt x="972" y="846"/>
                    <a:pt x="986" y="860"/>
                  </a:cubicBezTo>
                  <a:cubicBezTo>
                    <a:pt x="990" y="864"/>
                    <a:pt x="993" y="868"/>
                    <a:pt x="997" y="873"/>
                  </a:cubicBezTo>
                  <a:cubicBezTo>
                    <a:pt x="1025" y="912"/>
                    <a:pt x="1007" y="954"/>
                    <a:pt x="982" y="979"/>
                  </a:cubicBezTo>
                  <a:cubicBezTo>
                    <a:pt x="958" y="1003"/>
                    <a:pt x="916" y="1022"/>
                    <a:pt x="877" y="993"/>
                  </a:cubicBezTo>
                  <a:cubicBezTo>
                    <a:pt x="872" y="990"/>
                    <a:pt x="867" y="986"/>
                    <a:pt x="864" y="982"/>
                  </a:cubicBezTo>
                  <a:cubicBezTo>
                    <a:pt x="850" y="968"/>
                    <a:pt x="849" y="957"/>
                    <a:pt x="847" y="936"/>
                  </a:cubicBezTo>
                  <a:cubicBezTo>
                    <a:pt x="845" y="921"/>
                    <a:pt x="843" y="903"/>
                    <a:pt x="836" y="882"/>
                  </a:cubicBezTo>
                  <a:cubicBezTo>
                    <a:pt x="832" y="874"/>
                    <a:pt x="828" y="866"/>
                    <a:pt x="822" y="861"/>
                  </a:cubicBezTo>
                  <a:cubicBezTo>
                    <a:pt x="777" y="816"/>
                    <a:pt x="708" y="885"/>
                    <a:pt x="686" y="907"/>
                  </a:cubicBezTo>
                  <a:cubicBezTo>
                    <a:pt x="531" y="1062"/>
                    <a:pt x="531" y="1062"/>
                    <a:pt x="531" y="1062"/>
                  </a:cubicBezTo>
                  <a:lnTo>
                    <a:pt x="378" y="908"/>
                  </a:lnTo>
                  <a:close/>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grpSp>
          <p:nvGrpSpPr>
            <p:cNvPr id="68" name="Group 25"/>
            <p:cNvGrpSpPr/>
            <p:nvPr/>
          </p:nvGrpSpPr>
          <p:grpSpPr>
            <a:xfrm>
              <a:off x="5961021" y="3164365"/>
              <a:ext cx="239796" cy="349554"/>
              <a:chOff x="3582988" y="3510757"/>
              <a:chExt cx="319088" cy="465138"/>
            </a:xfrm>
            <a:solidFill>
              <a:schemeClr val="bg1"/>
            </a:solidFill>
          </p:grpSpPr>
          <p:sp>
            <p:nvSpPr>
              <p:cNvPr id="69"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70"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cxnSp>
        <p:nvCxnSpPr>
          <p:cNvPr id="71" name="Straight Connector 4"/>
          <p:cNvCxnSpPr>
            <a:cxnSpLocks/>
          </p:cNvCxnSpPr>
          <p:nvPr/>
        </p:nvCxnSpPr>
        <p:spPr>
          <a:xfrm>
            <a:off x="6540462" y="2938089"/>
            <a:ext cx="1061442" cy="0"/>
          </a:xfrm>
          <a:prstGeom prst="line">
            <a:avLst/>
          </a:prstGeom>
          <a:ln w="1270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5" name="Straight Connector 11"/>
          <p:cNvCxnSpPr>
            <a:cxnSpLocks/>
          </p:cNvCxnSpPr>
          <p:nvPr/>
        </p:nvCxnSpPr>
        <p:spPr>
          <a:xfrm>
            <a:off x="8185110" y="4725337"/>
            <a:ext cx="1125932" cy="0"/>
          </a:xfrm>
          <a:prstGeom prst="line">
            <a:avLst/>
          </a:prstGeom>
          <a:ln w="1270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12"/>
          <p:cNvCxnSpPr>
            <a:cxnSpLocks/>
          </p:cNvCxnSpPr>
          <p:nvPr/>
        </p:nvCxnSpPr>
        <p:spPr>
          <a:xfrm>
            <a:off x="3308448" y="4661578"/>
            <a:ext cx="1067858" cy="0"/>
          </a:xfrm>
          <a:prstGeom prst="line">
            <a:avLst/>
          </a:prstGeom>
          <a:ln w="1270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xmlns="" id="{CB01D510-4049-4C66-940B-E654AA04CC24}"/>
              </a:ext>
            </a:extLst>
          </p:cNvPr>
          <p:cNvGrpSpPr/>
          <p:nvPr/>
        </p:nvGrpSpPr>
        <p:grpSpPr>
          <a:xfrm>
            <a:off x="7916625" y="2523509"/>
            <a:ext cx="2736520" cy="927697"/>
            <a:chOff x="7916625" y="2523509"/>
            <a:chExt cx="2736520" cy="927697"/>
          </a:xfrm>
        </p:grpSpPr>
        <p:sp>
          <p:nvSpPr>
            <p:cNvPr id="73" name="TextBox 7"/>
            <p:cNvSpPr txBox="1"/>
            <p:nvPr/>
          </p:nvSpPr>
          <p:spPr>
            <a:xfrm>
              <a:off x="7916625" y="2523509"/>
              <a:ext cx="684803" cy="338554"/>
            </a:xfrm>
            <a:prstGeom prst="rect">
              <a:avLst/>
            </a:prstGeom>
            <a:noFill/>
          </p:spPr>
          <p:txBody>
            <a:bodyPr wrap="none" rtlCol="0">
              <a:spAutoFit/>
            </a:bodyPr>
            <a:lstStyle/>
            <a:p>
              <a:r>
                <a:rPr lang="zh-CN" altLang="en-US" sz="1600" b="1" dirty="0">
                  <a:solidFill>
                    <a:srgbClr val="1B3465"/>
                  </a:solidFill>
                  <a:latin typeface="Agency FB" panose="020B0503020202020204" pitchFamily="34" charset="0"/>
                </a:rPr>
                <a:t>数据</a:t>
              </a:r>
              <a:r>
                <a:rPr lang="en-US" altLang="zh-CN" sz="1600" b="1" dirty="0">
                  <a:solidFill>
                    <a:srgbClr val="1B3465"/>
                  </a:solidFill>
                  <a:latin typeface="Agency FB" panose="020B0503020202020204" pitchFamily="34" charset="0"/>
                </a:rPr>
                <a:t>2</a:t>
              </a:r>
              <a:endParaRPr lang="id-ID" sz="1600" b="1" dirty="0">
                <a:solidFill>
                  <a:srgbClr val="1B3465"/>
                </a:solidFill>
                <a:latin typeface="Agency FB" panose="020B0503020202020204" pitchFamily="34" charset="0"/>
              </a:endParaRPr>
            </a:p>
          </p:txBody>
        </p:sp>
        <p:sp>
          <p:nvSpPr>
            <p:cNvPr id="89" name="Rectangle 32"/>
            <p:cNvSpPr/>
            <p:nvPr/>
          </p:nvSpPr>
          <p:spPr>
            <a:xfrm>
              <a:off x="7916625" y="2915675"/>
              <a:ext cx="2736520" cy="535531"/>
            </a:xfrm>
            <a:prstGeom prst="rect">
              <a:avLst/>
            </a:prstGeom>
          </p:spPr>
          <p:txBody>
            <a:bodyPr wrap="square">
              <a:spAutoFit/>
            </a:bodyPr>
            <a:lstStyle/>
            <a:p>
              <a:pP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grpSp>
      <p:grpSp>
        <p:nvGrpSpPr>
          <p:cNvPr id="2" name="组合 1">
            <a:extLst>
              <a:ext uri="{FF2B5EF4-FFF2-40B4-BE49-F238E27FC236}">
                <a16:creationId xmlns:a16="http://schemas.microsoft.com/office/drawing/2014/main" xmlns="" id="{78709396-0289-4748-977D-F53EF3D93C4C}"/>
              </a:ext>
            </a:extLst>
          </p:cNvPr>
          <p:cNvGrpSpPr/>
          <p:nvPr/>
        </p:nvGrpSpPr>
        <p:grpSpPr>
          <a:xfrm>
            <a:off x="948402" y="4329983"/>
            <a:ext cx="2157358" cy="941395"/>
            <a:chOff x="948402" y="4329983"/>
            <a:chExt cx="2157358" cy="941395"/>
          </a:xfrm>
        </p:grpSpPr>
        <p:sp>
          <p:nvSpPr>
            <p:cNvPr id="72" name="TextBox 5"/>
            <p:cNvSpPr txBox="1"/>
            <p:nvPr/>
          </p:nvSpPr>
          <p:spPr>
            <a:xfrm>
              <a:off x="2462634" y="4329983"/>
              <a:ext cx="643126" cy="338554"/>
            </a:xfrm>
            <a:prstGeom prst="rect">
              <a:avLst/>
            </a:prstGeom>
            <a:noFill/>
          </p:spPr>
          <p:txBody>
            <a:bodyPr wrap="none" rtlCol="0">
              <a:spAutoFit/>
            </a:bodyPr>
            <a:lstStyle/>
            <a:p>
              <a:pPr algn="r"/>
              <a:r>
                <a:rPr lang="zh-CN" altLang="en-US" sz="1600" b="1" dirty="0">
                  <a:solidFill>
                    <a:srgbClr val="1B3465"/>
                  </a:solidFill>
                  <a:latin typeface="Agency FB" panose="020B0503020202020204" pitchFamily="34" charset="0"/>
                </a:rPr>
                <a:t>数据</a:t>
              </a:r>
              <a:r>
                <a:rPr lang="en-US" altLang="zh-CN" sz="1600" b="1" dirty="0">
                  <a:solidFill>
                    <a:srgbClr val="1B3465"/>
                  </a:solidFill>
                  <a:latin typeface="Agency FB" panose="020B0503020202020204" pitchFamily="34" charset="0"/>
                </a:rPr>
                <a:t>1</a:t>
              </a:r>
              <a:endParaRPr lang="id-ID" sz="1600" b="1" dirty="0">
                <a:solidFill>
                  <a:srgbClr val="1B3465"/>
                </a:solidFill>
                <a:latin typeface="Agency FB" panose="020B0503020202020204" pitchFamily="34" charset="0"/>
              </a:endParaRPr>
            </a:p>
          </p:txBody>
        </p:sp>
        <p:sp>
          <p:nvSpPr>
            <p:cNvPr id="90" name="Rectangle 33"/>
            <p:cNvSpPr/>
            <p:nvPr/>
          </p:nvSpPr>
          <p:spPr>
            <a:xfrm>
              <a:off x="948402" y="4735847"/>
              <a:ext cx="2157358" cy="535531"/>
            </a:xfrm>
            <a:prstGeom prst="rect">
              <a:avLst/>
            </a:prstGeom>
          </p:spPr>
          <p:txBody>
            <a:bodyPr wrap="square">
              <a:spAutoFit/>
            </a:bodyPr>
            <a:lstStyle/>
            <a:p>
              <a:pPr algn="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grpSp>
      <p:grpSp>
        <p:nvGrpSpPr>
          <p:cNvPr id="4" name="组合 3">
            <a:extLst>
              <a:ext uri="{FF2B5EF4-FFF2-40B4-BE49-F238E27FC236}">
                <a16:creationId xmlns:a16="http://schemas.microsoft.com/office/drawing/2014/main" xmlns="" id="{5C2A2B27-9665-4ECB-8A29-59EE12387C1F}"/>
              </a:ext>
            </a:extLst>
          </p:cNvPr>
          <p:cNvGrpSpPr/>
          <p:nvPr/>
        </p:nvGrpSpPr>
        <p:grpSpPr>
          <a:xfrm>
            <a:off x="9499238" y="4329983"/>
            <a:ext cx="2157358" cy="941395"/>
            <a:chOff x="9499238" y="4329983"/>
            <a:chExt cx="2157358" cy="941395"/>
          </a:xfrm>
        </p:grpSpPr>
        <p:sp>
          <p:nvSpPr>
            <p:cNvPr id="74" name="TextBox 9"/>
            <p:cNvSpPr txBox="1"/>
            <p:nvPr/>
          </p:nvSpPr>
          <p:spPr>
            <a:xfrm>
              <a:off x="9499238" y="4329983"/>
              <a:ext cx="689612" cy="338554"/>
            </a:xfrm>
            <a:prstGeom prst="rect">
              <a:avLst/>
            </a:prstGeom>
            <a:noFill/>
          </p:spPr>
          <p:txBody>
            <a:bodyPr wrap="none" rtlCol="0">
              <a:spAutoFit/>
            </a:bodyPr>
            <a:lstStyle/>
            <a:p>
              <a:r>
                <a:rPr lang="zh-CN" altLang="en-US" sz="1600" b="1" dirty="0">
                  <a:solidFill>
                    <a:srgbClr val="1B3465"/>
                  </a:solidFill>
                  <a:latin typeface="Agency FB" panose="020B0503020202020204" pitchFamily="34" charset="0"/>
                </a:rPr>
                <a:t>数据</a:t>
              </a:r>
              <a:r>
                <a:rPr lang="en-US" altLang="zh-CN" sz="1600" b="1" dirty="0">
                  <a:solidFill>
                    <a:srgbClr val="1B3465"/>
                  </a:solidFill>
                  <a:latin typeface="Agency FB" panose="020B0503020202020204" pitchFamily="34" charset="0"/>
                </a:rPr>
                <a:t>3</a:t>
              </a:r>
              <a:endParaRPr lang="id-ID" sz="1600" b="1" dirty="0">
                <a:solidFill>
                  <a:srgbClr val="1B3465"/>
                </a:solidFill>
                <a:latin typeface="Agency FB" panose="020B0503020202020204" pitchFamily="34" charset="0"/>
              </a:endParaRPr>
            </a:p>
          </p:txBody>
        </p:sp>
        <p:sp>
          <p:nvSpPr>
            <p:cNvPr id="91" name="Rectangle 34"/>
            <p:cNvSpPr/>
            <p:nvPr/>
          </p:nvSpPr>
          <p:spPr>
            <a:xfrm>
              <a:off x="9499238" y="4735847"/>
              <a:ext cx="2157358" cy="535531"/>
            </a:xfrm>
            <a:prstGeom prst="rect">
              <a:avLst/>
            </a:prstGeom>
          </p:spPr>
          <p:txBody>
            <a:bodyPr wrap="square">
              <a:spAutoFit/>
            </a:bodyPr>
            <a:lstStyle/>
            <a:p>
              <a:pPr>
                <a:lnSpc>
                  <a:spcPct val="120000"/>
                </a:lnSpc>
              </a:pPr>
              <a:r>
                <a:rPr lang="id-ID" sz="1200" dirty="0">
                  <a:solidFill>
                    <a:srgbClr val="F76E20"/>
                  </a:solidFill>
                  <a:latin typeface="Agency FB" panose="020B0503020202020204" pitchFamily="34" charset="0"/>
                  <a:cs typeface="Calibri"/>
                </a:rPr>
                <a:t>Ut wisi enim ad minim veniam, quis nostrud exerci tation ullamcorper</a:t>
              </a:r>
            </a:p>
          </p:txBody>
        </p:sp>
      </p:grpSp>
      <p:sp>
        <p:nvSpPr>
          <p:cNvPr id="88" name="TextBox 15"/>
          <p:cNvSpPr txBox="1"/>
          <p:nvPr/>
        </p:nvSpPr>
        <p:spPr>
          <a:xfrm>
            <a:off x="948402" y="1468230"/>
            <a:ext cx="1564852" cy="1006429"/>
          </a:xfrm>
          <a:prstGeom prst="rect">
            <a:avLst/>
          </a:prstGeom>
          <a:noFill/>
        </p:spPr>
        <p:txBody>
          <a:bodyPr wrap="none" rtlCol="0">
            <a:spAutoFit/>
          </a:bodyPr>
          <a:lstStyle/>
          <a:p>
            <a:pPr>
              <a:lnSpc>
                <a:spcPct val="90000"/>
              </a:lnSpc>
              <a:spcBef>
                <a:spcPct val="0"/>
              </a:spcBef>
            </a:pPr>
            <a:r>
              <a:rPr lang="id-ID" sz="6600" b="1" spc="100" dirty="0">
                <a:gradFill>
                  <a:gsLst>
                    <a:gs pos="0">
                      <a:srgbClr val="E54C27"/>
                    </a:gs>
                    <a:gs pos="100000">
                      <a:srgbClr val="FFC224"/>
                    </a:gs>
                  </a:gsLst>
                  <a:lin ang="5400000" scaled="1"/>
                </a:gradFill>
                <a:latin typeface="Agency FB" panose="020B0503020202020204" pitchFamily="34" charset="0"/>
              </a:rPr>
              <a:t>89%</a:t>
            </a:r>
          </a:p>
        </p:txBody>
      </p:sp>
      <p:sp>
        <p:nvSpPr>
          <p:cNvPr id="92" name="Text Placeholder 4"/>
          <p:cNvSpPr txBox="1">
            <a:spLocks/>
          </p:cNvSpPr>
          <p:nvPr/>
        </p:nvSpPr>
        <p:spPr>
          <a:xfrm>
            <a:off x="948401" y="2406067"/>
            <a:ext cx="3427905" cy="9646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 ullamcorper nibh euismod tincidunt ut laoreet dolore magna aliquam erat volutpat. Ut wisi enim ad minim veniam</a:t>
            </a:r>
            <a:endParaRPr lang="en-US" sz="1200" dirty="0">
              <a:solidFill>
                <a:srgbClr val="F76E20"/>
              </a:solidFill>
              <a:latin typeface="Agency FB" panose="020B0503020202020204" pitchFamily="34" charset="0"/>
              <a:cs typeface="Calibri"/>
            </a:endParaRPr>
          </a:p>
          <a:p>
            <a:pPr marL="0" indent="0">
              <a:lnSpc>
                <a:spcPct val="114000"/>
              </a:lnSpc>
              <a:buNone/>
              <a:defRPr/>
            </a:pPr>
            <a:endParaRPr lang="id-ID" sz="1200" dirty="0">
              <a:solidFill>
                <a:srgbClr val="F76E20"/>
              </a:solidFill>
              <a:latin typeface="Agency FB" panose="020B0503020202020204" pitchFamily="34" charset="0"/>
              <a:cs typeface="Calibri"/>
            </a:endParaRPr>
          </a:p>
        </p:txBody>
      </p:sp>
    </p:spTree>
    <p:extLst>
      <p:ext uri="{BB962C8B-B14F-4D97-AF65-F5344CB8AC3E}">
        <p14:creationId xmlns:p14="http://schemas.microsoft.com/office/powerpoint/2010/main" val="150836330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8000">
        <p15:prstTrans prst="drape"/>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wipe(right)">
                                      <p:cBhvr>
                                        <p:cTn id="25" dur="500"/>
                                        <p:tgtEl>
                                          <p:spTgt spid="87"/>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right)">
                                      <p:cBhvr>
                                        <p:cTn id="29" dur="500"/>
                                        <p:tgtEl>
                                          <p:spTgt spid="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left)">
                                      <p:cBhvr>
                                        <p:cTn id="33" dur="500"/>
                                        <p:tgtEl>
                                          <p:spTgt spid="71"/>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500"/>
                                        <p:tgtEl>
                                          <p:spTgt spid="75"/>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randombar(horizontal)">
                                      <p:cBhvr>
                                        <p:cTn id="49" dur="500"/>
                                        <p:tgtEl>
                                          <p:spTgt spid="88"/>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randombar(horizontal)">
                                      <p:cBhvr>
                                        <p:cTn id="53"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4282804" y="239791"/>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6" name="Arc 8"/>
          <p:cNvSpPr/>
          <p:nvPr/>
        </p:nvSpPr>
        <p:spPr>
          <a:xfrm>
            <a:off x="1607884" y="3250115"/>
            <a:ext cx="1136100" cy="1136100"/>
          </a:xfrm>
          <a:prstGeom prst="arc">
            <a:avLst>
              <a:gd name="adj1" fmla="val 42040"/>
              <a:gd name="adj2" fmla="val 16201411"/>
            </a:avLst>
          </a:prstGeom>
          <a:ln w="1270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gency FB" panose="020B0503020202020204" pitchFamily="34" charset="0"/>
            </a:endParaRPr>
          </a:p>
        </p:txBody>
      </p:sp>
      <p:sp>
        <p:nvSpPr>
          <p:cNvPr id="27" name="Arc 9"/>
          <p:cNvSpPr/>
          <p:nvPr/>
        </p:nvSpPr>
        <p:spPr>
          <a:xfrm>
            <a:off x="4252873" y="3250115"/>
            <a:ext cx="1136100" cy="1136100"/>
          </a:xfrm>
          <a:prstGeom prst="arc">
            <a:avLst>
              <a:gd name="adj1" fmla="val 129734"/>
              <a:gd name="adj2" fmla="val 18377923"/>
            </a:avLst>
          </a:prstGeom>
          <a:ln w="1270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gency FB" panose="020B0503020202020204" pitchFamily="34" charset="0"/>
            </a:endParaRPr>
          </a:p>
        </p:txBody>
      </p:sp>
      <p:sp>
        <p:nvSpPr>
          <p:cNvPr id="28" name="Arc 10"/>
          <p:cNvSpPr/>
          <p:nvPr/>
        </p:nvSpPr>
        <p:spPr>
          <a:xfrm>
            <a:off x="6897863" y="3250115"/>
            <a:ext cx="1136100" cy="1136100"/>
          </a:xfrm>
          <a:prstGeom prst="arc">
            <a:avLst>
              <a:gd name="adj1" fmla="val 54673"/>
              <a:gd name="adj2" fmla="val 12556247"/>
            </a:avLst>
          </a:prstGeom>
          <a:ln w="1270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gency FB" panose="020B0503020202020204" pitchFamily="34" charset="0"/>
            </a:endParaRPr>
          </a:p>
        </p:txBody>
      </p:sp>
      <p:sp>
        <p:nvSpPr>
          <p:cNvPr id="29" name="Arc 11"/>
          <p:cNvSpPr/>
          <p:nvPr/>
        </p:nvSpPr>
        <p:spPr>
          <a:xfrm>
            <a:off x="9542853" y="3250115"/>
            <a:ext cx="1136100" cy="1136100"/>
          </a:xfrm>
          <a:prstGeom prst="arc">
            <a:avLst>
              <a:gd name="adj1" fmla="val 21551410"/>
              <a:gd name="adj2" fmla="val 10781592"/>
            </a:avLst>
          </a:prstGeom>
          <a:ln w="12700">
            <a:solidFill>
              <a:schemeClr val="bg1">
                <a:lumMod val="8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gency FB" panose="020B0503020202020204" pitchFamily="34" charset="0"/>
            </a:endParaRPr>
          </a:p>
        </p:txBody>
      </p:sp>
      <p:cxnSp>
        <p:nvCxnSpPr>
          <p:cNvPr id="30" name="Straight Connector 13"/>
          <p:cNvCxnSpPr>
            <a:cxnSpLocks/>
          </p:cNvCxnSpPr>
          <p:nvPr/>
        </p:nvCxnSpPr>
        <p:spPr>
          <a:xfrm>
            <a:off x="2743984" y="3823608"/>
            <a:ext cx="1508889"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17"/>
          <p:cNvSpPr txBox="1"/>
          <p:nvPr/>
        </p:nvSpPr>
        <p:spPr>
          <a:xfrm>
            <a:off x="1846355" y="4630862"/>
            <a:ext cx="659156" cy="461665"/>
          </a:xfrm>
          <a:prstGeom prst="rect">
            <a:avLst/>
          </a:prstGeom>
          <a:noFill/>
        </p:spPr>
        <p:txBody>
          <a:bodyPr wrap="none" rtlCol="0">
            <a:spAutoFit/>
          </a:bodyPr>
          <a:lstStyle/>
          <a:p>
            <a:pPr algn="ctr"/>
            <a:r>
              <a:rPr lang="en-US" sz="2400" b="1" dirty="0">
                <a:solidFill>
                  <a:srgbClr val="1B3465"/>
                </a:solidFill>
                <a:latin typeface="Agency FB" panose="020B0503020202020204" pitchFamily="34" charset="0"/>
              </a:rPr>
              <a:t>75</a:t>
            </a:r>
            <a:r>
              <a:rPr lang="id-ID" sz="2400" b="1" dirty="0">
                <a:solidFill>
                  <a:srgbClr val="1B3465"/>
                </a:solidFill>
                <a:latin typeface="Agency FB" panose="020B0503020202020204" pitchFamily="34" charset="0"/>
              </a:rPr>
              <a:t>%</a:t>
            </a:r>
          </a:p>
        </p:txBody>
      </p:sp>
      <p:sp>
        <p:nvSpPr>
          <p:cNvPr id="32" name="Text Placeholder 4"/>
          <p:cNvSpPr txBox="1">
            <a:spLocks/>
          </p:cNvSpPr>
          <p:nvPr/>
        </p:nvSpPr>
        <p:spPr>
          <a:xfrm>
            <a:off x="1043940" y="5092527"/>
            <a:ext cx="2263988" cy="5162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a:t>
            </a:r>
          </a:p>
        </p:txBody>
      </p:sp>
      <p:cxnSp>
        <p:nvCxnSpPr>
          <p:cNvPr id="33" name="Straight Connector 19"/>
          <p:cNvCxnSpPr>
            <a:cxnSpLocks/>
          </p:cNvCxnSpPr>
          <p:nvPr/>
        </p:nvCxnSpPr>
        <p:spPr>
          <a:xfrm>
            <a:off x="5388974" y="3823608"/>
            <a:ext cx="1508889"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20"/>
          <p:cNvCxnSpPr>
            <a:cxnSpLocks/>
          </p:cNvCxnSpPr>
          <p:nvPr/>
        </p:nvCxnSpPr>
        <p:spPr>
          <a:xfrm>
            <a:off x="8033964" y="3823608"/>
            <a:ext cx="1508889"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23"/>
          <p:cNvSpPr txBox="1"/>
          <p:nvPr/>
        </p:nvSpPr>
        <p:spPr>
          <a:xfrm>
            <a:off x="4485736" y="4630862"/>
            <a:ext cx="670376" cy="461665"/>
          </a:xfrm>
          <a:prstGeom prst="rect">
            <a:avLst/>
          </a:prstGeom>
          <a:noFill/>
        </p:spPr>
        <p:txBody>
          <a:bodyPr wrap="none" rtlCol="0">
            <a:spAutoFit/>
          </a:bodyPr>
          <a:lstStyle/>
          <a:p>
            <a:pPr algn="ctr"/>
            <a:r>
              <a:rPr lang="id-ID" sz="2400" b="1" dirty="0">
                <a:solidFill>
                  <a:srgbClr val="1B3465"/>
                </a:solidFill>
                <a:latin typeface="Agency FB" panose="020B0503020202020204" pitchFamily="34" charset="0"/>
              </a:rPr>
              <a:t>8</a:t>
            </a:r>
            <a:r>
              <a:rPr lang="en-US" sz="2400" b="1" dirty="0">
                <a:solidFill>
                  <a:srgbClr val="1B3465"/>
                </a:solidFill>
                <a:latin typeface="Agency FB" panose="020B0503020202020204" pitchFamily="34" charset="0"/>
              </a:rPr>
              <a:t>5</a:t>
            </a:r>
            <a:r>
              <a:rPr lang="id-ID" sz="2400" b="1" dirty="0">
                <a:solidFill>
                  <a:srgbClr val="1B3465"/>
                </a:solidFill>
                <a:latin typeface="Agency FB" panose="020B0503020202020204" pitchFamily="34" charset="0"/>
              </a:rPr>
              <a:t>%</a:t>
            </a:r>
          </a:p>
        </p:txBody>
      </p:sp>
      <p:sp>
        <p:nvSpPr>
          <p:cNvPr id="49" name="Text Placeholder 4"/>
          <p:cNvSpPr txBox="1">
            <a:spLocks/>
          </p:cNvSpPr>
          <p:nvPr/>
        </p:nvSpPr>
        <p:spPr>
          <a:xfrm>
            <a:off x="3688930" y="5092527"/>
            <a:ext cx="2263988" cy="5162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a:t>
            </a:r>
          </a:p>
        </p:txBody>
      </p:sp>
      <p:sp>
        <p:nvSpPr>
          <p:cNvPr id="50" name="TextBox 26"/>
          <p:cNvSpPr txBox="1"/>
          <p:nvPr/>
        </p:nvSpPr>
        <p:spPr>
          <a:xfrm>
            <a:off x="7129121" y="4630862"/>
            <a:ext cx="673582" cy="461665"/>
          </a:xfrm>
          <a:prstGeom prst="rect">
            <a:avLst/>
          </a:prstGeom>
          <a:noFill/>
        </p:spPr>
        <p:txBody>
          <a:bodyPr wrap="none" rtlCol="0">
            <a:spAutoFit/>
          </a:bodyPr>
          <a:lstStyle/>
          <a:p>
            <a:pPr algn="ctr"/>
            <a:r>
              <a:rPr lang="en-US" sz="2400" b="1" dirty="0">
                <a:solidFill>
                  <a:srgbClr val="1B3465"/>
                </a:solidFill>
                <a:latin typeface="Agency FB" panose="020B0503020202020204" pitchFamily="34" charset="0"/>
              </a:rPr>
              <a:t>60</a:t>
            </a:r>
            <a:r>
              <a:rPr lang="id-ID" sz="2400" b="1" dirty="0">
                <a:solidFill>
                  <a:srgbClr val="1B3465"/>
                </a:solidFill>
                <a:latin typeface="Agency FB" panose="020B0503020202020204" pitchFamily="34" charset="0"/>
              </a:rPr>
              <a:t>%</a:t>
            </a:r>
          </a:p>
        </p:txBody>
      </p:sp>
      <p:sp>
        <p:nvSpPr>
          <p:cNvPr id="51" name="Text Placeholder 4"/>
          <p:cNvSpPr txBox="1">
            <a:spLocks/>
          </p:cNvSpPr>
          <p:nvPr/>
        </p:nvSpPr>
        <p:spPr>
          <a:xfrm>
            <a:off x="6333919" y="5092527"/>
            <a:ext cx="2263988" cy="5162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a:t>
            </a:r>
          </a:p>
        </p:txBody>
      </p:sp>
      <p:sp>
        <p:nvSpPr>
          <p:cNvPr id="52" name="TextBox 29"/>
          <p:cNvSpPr txBox="1"/>
          <p:nvPr/>
        </p:nvSpPr>
        <p:spPr>
          <a:xfrm>
            <a:off x="9775713" y="4630862"/>
            <a:ext cx="670376" cy="461665"/>
          </a:xfrm>
          <a:prstGeom prst="rect">
            <a:avLst/>
          </a:prstGeom>
          <a:noFill/>
        </p:spPr>
        <p:txBody>
          <a:bodyPr wrap="none" rtlCol="0">
            <a:spAutoFit/>
          </a:bodyPr>
          <a:lstStyle/>
          <a:p>
            <a:pPr algn="ctr"/>
            <a:r>
              <a:rPr lang="en-US" sz="2400" b="1" dirty="0">
                <a:solidFill>
                  <a:srgbClr val="1B3465"/>
                </a:solidFill>
                <a:latin typeface="Agency FB" panose="020B0503020202020204" pitchFamily="34" charset="0"/>
              </a:rPr>
              <a:t>50</a:t>
            </a:r>
            <a:r>
              <a:rPr lang="id-ID" sz="2400" b="1" dirty="0">
                <a:solidFill>
                  <a:srgbClr val="1B3465"/>
                </a:solidFill>
                <a:latin typeface="Agency FB" panose="020B0503020202020204" pitchFamily="34" charset="0"/>
              </a:rPr>
              <a:t>%</a:t>
            </a:r>
          </a:p>
        </p:txBody>
      </p:sp>
      <p:sp>
        <p:nvSpPr>
          <p:cNvPr id="53" name="Text Placeholder 4"/>
          <p:cNvSpPr txBox="1">
            <a:spLocks/>
          </p:cNvSpPr>
          <p:nvPr/>
        </p:nvSpPr>
        <p:spPr>
          <a:xfrm>
            <a:off x="8978908" y="5092527"/>
            <a:ext cx="2263988" cy="5162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a:t>
            </a:r>
          </a:p>
        </p:txBody>
      </p:sp>
      <p:grpSp>
        <p:nvGrpSpPr>
          <p:cNvPr id="54" name="Group 12"/>
          <p:cNvGrpSpPr/>
          <p:nvPr/>
        </p:nvGrpSpPr>
        <p:grpSpPr>
          <a:xfrm>
            <a:off x="4318007" y="3315250"/>
            <a:ext cx="1005832" cy="1005830"/>
            <a:chOff x="4270589" y="3467650"/>
            <a:chExt cx="1005832" cy="1005830"/>
          </a:xfrm>
        </p:grpSpPr>
        <p:sp>
          <p:nvSpPr>
            <p:cNvPr id="55" name="Oval 4"/>
            <p:cNvSpPr/>
            <p:nvPr/>
          </p:nvSpPr>
          <p:spPr>
            <a:xfrm>
              <a:off x="4270589" y="3467650"/>
              <a:ext cx="1005832" cy="100583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sp>
          <p:nvSpPr>
            <p:cNvPr id="56" name="AutoShape 112"/>
            <p:cNvSpPr>
              <a:spLocks/>
            </p:cNvSpPr>
            <p:nvPr/>
          </p:nvSpPr>
          <p:spPr bwMode="auto">
            <a:xfrm>
              <a:off x="4599574" y="3796337"/>
              <a:ext cx="347862" cy="34845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nvGrpSpPr>
          <p:cNvPr id="57" name="Group 15"/>
          <p:cNvGrpSpPr/>
          <p:nvPr/>
        </p:nvGrpSpPr>
        <p:grpSpPr>
          <a:xfrm>
            <a:off x="9607985" y="3315250"/>
            <a:ext cx="1005832" cy="1005830"/>
            <a:chOff x="9560567" y="3467650"/>
            <a:chExt cx="1005832" cy="1005830"/>
          </a:xfrm>
        </p:grpSpPr>
        <p:sp>
          <p:nvSpPr>
            <p:cNvPr id="58" name="Oval 6"/>
            <p:cNvSpPr/>
            <p:nvPr/>
          </p:nvSpPr>
          <p:spPr>
            <a:xfrm>
              <a:off x="9560567" y="3467650"/>
              <a:ext cx="1005832" cy="100583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grpSp>
          <p:nvGrpSpPr>
            <p:cNvPr id="59" name="Group 32"/>
            <p:cNvGrpSpPr/>
            <p:nvPr/>
          </p:nvGrpSpPr>
          <p:grpSpPr>
            <a:xfrm>
              <a:off x="9943961" y="3796337"/>
              <a:ext cx="239044" cy="348456"/>
              <a:chOff x="3582988" y="3510757"/>
              <a:chExt cx="319088" cy="465138"/>
            </a:xfrm>
            <a:solidFill>
              <a:schemeClr val="bg1"/>
            </a:solidFill>
          </p:grpSpPr>
          <p:sp>
            <p:nvSpPr>
              <p:cNvPr id="6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6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grpSp>
        <p:nvGrpSpPr>
          <p:cNvPr id="62" name="Group 14"/>
          <p:cNvGrpSpPr/>
          <p:nvPr/>
        </p:nvGrpSpPr>
        <p:grpSpPr>
          <a:xfrm>
            <a:off x="6962997" y="3315250"/>
            <a:ext cx="1005832" cy="1005830"/>
            <a:chOff x="6915579" y="3467650"/>
            <a:chExt cx="1005832" cy="1005830"/>
          </a:xfrm>
        </p:grpSpPr>
        <p:sp>
          <p:nvSpPr>
            <p:cNvPr id="63" name="Oval 5"/>
            <p:cNvSpPr/>
            <p:nvPr/>
          </p:nvSpPr>
          <p:spPr>
            <a:xfrm>
              <a:off x="6915579" y="3467650"/>
              <a:ext cx="1005832" cy="100583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prstClr val="white"/>
                </a:solidFill>
                <a:latin typeface="等线" panose="020F0502020204030204"/>
                <a:ea typeface="等线" panose="02010600030101010101" pitchFamily="2" charset="-122"/>
              </a:endParaRPr>
            </a:p>
          </p:txBody>
        </p:sp>
        <p:grpSp>
          <p:nvGrpSpPr>
            <p:cNvPr id="64" name="Group 35"/>
            <p:cNvGrpSpPr/>
            <p:nvPr/>
          </p:nvGrpSpPr>
          <p:grpSpPr>
            <a:xfrm>
              <a:off x="7287973" y="3796337"/>
              <a:ext cx="261044" cy="348456"/>
              <a:chOff x="2639219" y="3510757"/>
              <a:chExt cx="348456" cy="465138"/>
            </a:xfrm>
            <a:solidFill>
              <a:schemeClr val="bg1"/>
            </a:solidFill>
          </p:grpSpPr>
          <p:sp>
            <p:nvSpPr>
              <p:cNvPr id="65"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sp>
            <p:nvSpPr>
              <p:cNvPr id="66"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grpSp>
      <p:grpSp>
        <p:nvGrpSpPr>
          <p:cNvPr id="67" name="Group 7"/>
          <p:cNvGrpSpPr/>
          <p:nvPr/>
        </p:nvGrpSpPr>
        <p:grpSpPr>
          <a:xfrm>
            <a:off x="1673017" y="3315250"/>
            <a:ext cx="1005832" cy="1005830"/>
            <a:chOff x="1625599" y="3467650"/>
            <a:chExt cx="1005832" cy="1005830"/>
          </a:xfrm>
        </p:grpSpPr>
        <p:sp>
          <p:nvSpPr>
            <p:cNvPr id="68" name="Oval 3"/>
            <p:cNvSpPr/>
            <p:nvPr/>
          </p:nvSpPr>
          <p:spPr>
            <a:xfrm>
              <a:off x="1625599" y="3467650"/>
              <a:ext cx="1005832" cy="100583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prstClr val="white"/>
                </a:solidFill>
                <a:latin typeface="等线" panose="020F0502020204030204"/>
                <a:ea typeface="等线" panose="02010600030101010101" pitchFamily="2" charset="-122"/>
              </a:endParaRPr>
            </a:p>
          </p:txBody>
        </p:sp>
        <p:sp>
          <p:nvSpPr>
            <p:cNvPr id="69" name="AutoShape 117"/>
            <p:cNvSpPr>
              <a:spLocks/>
            </p:cNvSpPr>
            <p:nvPr/>
          </p:nvSpPr>
          <p:spPr bwMode="auto">
            <a:xfrm>
              <a:off x="1954585" y="3840043"/>
              <a:ext cx="347860" cy="26104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Agency FB" panose="020B0503020202020204" pitchFamily="34" charset="0"/>
                <a:sym typeface="Gill Sans" charset="0"/>
              </a:endParaRPr>
            </a:p>
          </p:txBody>
        </p:sp>
      </p:grpSp>
      <p:sp>
        <p:nvSpPr>
          <p:cNvPr id="70" name="Text Placeholder 4"/>
          <p:cNvSpPr txBox="1">
            <a:spLocks/>
          </p:cNvSpPr>
          <p:nvPr/>
        </p:nvSpPr>
        <p:spPr>
          <a:xfrm>
            <a:off x="1043940" y="2125896"/>
            <a:ext cx="10198956" cy="7558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en-US" sz="1400" b="1" dirty="0">
                <a:solidFill>
                  <a:srgbClr val="F76E20"/>
                </a:solidFill>
                <a:latin typeface="Agency FB" panose="020B0503020202020204" pitchFamily="34" charset="0"/>
                <a:cs typeface="Calibri"/>
              </a:rPr>
              <a:t>T</a:t>
            </a:r>
            <a:r>
              <a:rPr lang="id-ID" sz="1400" b="1" dirty="0">
                <a:solidFill>
                  <a:srgbClr val="F76E20"/>
                </a:solidFill>
                <a:latin typeface="Agency FB" panose="020B0503020202020204" pitchFamily="34" charset="0"/>
                <a:cs typeface="Calibri"/>
              </a:rPr>
              <a:t>incidunt ut laoreet </a:t>
            </a:r>
            <a:r>
              <a:rPr lang="id-ID" sz="1200" dirty="0">
                <a:solidFill>
                  <a:srgbClr val="F76E20"/>
                </a:solidFill>
                <a:latin typeface="Agency FB" panose="020B0503020202020204" pitchFamily="34" charset="0"/>
                <a:cs typeface="Calibri"/>
              </a:rPr>
              <a:t>dolore magna aliquam erat volutpat. Ut wisi enim ad minim veniam, quis nostrud exerci. exerci tation ullamcorper nibh euismod tincidunt ut laoreet dolore magna aliquam erat volutpat. Ut wisi enim ad minim veniam, quis nostrud exerci</a:t>
            </a:r>
            <a:r>
              <a:rPr lang="id-ID" sz="1200" dirty="0">
                <a:solidFill>
                  <a:schemeClr val="bg1"/>
                </a:solidFill>
                <a:latin typeface="Agency FB" panose="020B0503020202020204" pitchFamily="34" charset="0"/>
                <a:cs typeface="Calibri"/>
              </a:rPr>
              <a:t>. </a:t>
            </a:r>
            <a:endParaRPr lang="id-ID" sz="1200" dirty="0">
              <a:solidFill>
                <a:schemeClr val="bg1"/>
              </a:solidFill>
              <a:latin typeface="Agency FB" panose="020B0503020202020204" pitchFamily="34" charset="0"/>
            </a:endParaRPr>
          </a:p>
        </p:txBody>
      </p:sp>
      <p:sp>
        <p:nvSpPr>
          <p:cNvPr id="72" name="Заголовок 1"/>
          <p:cNvSpPr txBox="1">
            <a:spLocks/>
          </p:cNvSpPr>
          <p:nvPr/>
        </p:nvSpPr>
        <p:spPr>
          <a:xfrm>
            <a:off x="3688930" y="1392373"/>
            <a:ext cx="480517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b="1" spc="100" dirty="0">
                <a:gradFill>
                  <a:gsLst>
                    <a:gs pos="0">
                      <a:srgbClr val="E54C27"/>
                    </a:gs>
                    <a:gs pos="100000">
                      <a:srgbClr val="FFC224"/>
                    </a:gs>
                  </a:gsLst>
                  <a:lin ang="5400000" scaled="1"/>
                </a:gradFill>
                <a:latin typeface="Agency FB" panose="020B0503020202020204" pitchFamily="34" charset="0"/>
                <a:ea typeface="Lato" panose="020F0502020204030203" pitchFamily="34" charset="0"/>
                <a:cs typeface="Poppins SemiBold" panose="02000000000000000000" pitchFamily="2" charset="0"/>
              </a:rPr>
              <a:t>市场份额比重</a:t>
            </a:r>
            <a:endParaRPr lang="en-US" sz="3200" b="1" spc="100" dirty="0">
              <a:gradFill>
                <a:gsLst>
                  <a:gs pos="0">
                    <a:srgbClr val="E54C27"/>
                  </a:gs>
                  <a:gs pos="100000">
                    <a:srgbClr val="FFC224"/>
                  </a:gs>
                </a:gsLst>
                <a:lin ang="5400000" scaled="1"/>
              </a:gradFill>
              <a:latin typeface="Agency FB" panose="020B0503020202020204" pitchFamily="34" charset="0"/>
              <a:ea typeface="Lato" panose="020F0502020204030203" pitchFamily="34" charset="0"/>
              <a:cs typeface="Poppins SemiBold" panose="02000000000000000000" pitchFamily="2" charset="0"/>
            </a:endParaRPr>
          </a:p>
          <a:p>
            <a:pPr algn="ctr"/>
            <a:endParaRPr lang="en-US" sz="2800" b="1" spc="100" dirty="0">
              <a:solidFill>
                <a:schemeClr val="bg1"/>
              </a:solidFill>
              <a:latin typeface="Agency FB" panose="020B0503020202020204" pitchFamily="34" charset="0"/>
              <a:ea typeface="Lato" panose="020F0502020204030203" pitchFamily="34" charset="0"/>
              <a:cs typeface="Poppins SemiBold" panose="02000000000000000000" pitchFamily="2" charset="0"/>
            </a:endParaRPr>
          </a:p>
          <a:p>
            <a:pPr algn="ctr"/>
            <a:endParaRPr lang="ru-RU" sz="2800" b="1" spc="100" dirty="0">
              <a:solidFill>
                <a:schemeClr val="bg1"/>
              </a:solidFill>
              <a:latin typeface="Nixie"/>
              <a:ea typeface="Lato" panose="020F0502020204030203" pitchFamily="34" charset="0"/>
              <a:cs typeface="Poppins SemiBold" panose="02000000000000000000" pitchFamily="2" charset="0"/>
            </a:endParaRPr>
          </a:p>
        </p:txBody>
      </p:sp>
      <p:pic>
        <p:nvPicPr>
          <p:cNvPr id="44" name="图形 43">
            <a:extLst>
              <a:ext uri="{FF2B5EF4-FFF2-40B4-BE49-F238E27FC236}">
                <a16:creationId xmlns:a16="http://schemas.microsoft.com/office/drawing/2014/main" xmlns="" id="{BC15F5DC-D47B-4A26-954E-E273222B16F3}"/>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9839429" y="0"/>
            <a:ext cx="2915752" cy="6940832"/>
          </a:xfrm>
          <a:prstGeom prst="rect">
            <a:avLst/>
          </a:prstGeom>
        </p:spPr>
      </p:pic>
      <p:pic>
        <p:nvPicPr>
          <p:cNvPr id="45" name="图形 44">
            <a:extLst>
              <a:ext uri="{FF2B5EF4-FFF2-40B4-BE49-F238E27FC236}">
                <a16:creationId xmlns:a16="http://schemas.microsoft.com/office/drawing/2014/main" xmlns="" id="{1C7E3A1D-8F21-4E9B-A84C-E48B9F0E0277}"/>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flipV="1">
            <a:off x="-651102" y="-26890"/>
            <a:ext cx="3406717" cy="6940832"/>
          </a:xfrm>
          <a:prstGeom prst="rect">
            <a:avLst/>
          </a:prstGeom>
        </p:spPr>
      </p:pic>
    </p:spTree>
    <p:extLst>
      <p:ext uri="{BB962C8B-B14F-4D97-AF65-F5344CB8AC3E}">
        <p14:creationId xmlns:p14="http://schemas.microsoft.com/office/powerpoint/2010/main" val="211943983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9000">
        <p15:prstTrans prst="drape"/>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70"/>
                                        </p:tgtEl>
                                        <p:attrNameLst>
                                          <p:attrName>style.visibility</p:attrName>
                                        </p:attrNameLst>
                                      </p:cBhvr>
                                      <p:to>
                                        <p:strVal val="visible"/>
                                      </p:to>
                                    </p:set>
                                    <p:animEffect transition="in" filter="barn(outVertical)">
                                      <p:cBhvr>
                                        <p:cTn id="10" dur="500"/>
                                        <p:tgtEl>
                                          <p:spTgt spid="70"/>
                                        </p:tgtEl>
                                      </p:cBhvr>
                                    </p:animEffec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p:cTn id="14" dur="500" fill="hold"/>
                                        <p:tgtEl>
                                          <p:spTgt spid="67"/>
                                        </p:tgtEl>
                                        <p:attrNameLst>
                                          <p:attrName>ppt_w</p:attrName>
                                        </p:attrNameLst>
                                      </p:cBhvr>
                                      <p:tavLst>
                                        <p:tav tm="0">
                                          <p:val>
                                            <p:fltVal val="0"/>
                                          </p:val>
                                        </p:tav>
                                        <p:tav tm="100000">
                                          <p:val>
                                            <p:strVal val="#ppt_w"/>
                                          </p:val>
                                        </p:tav>
                                      </p:tavLst>
                                    </p:anim>
                                    <p:anim calcmode="lin" valueType="num">
                                      <p:cBhvr>
                                        <p:cTn id="15" dur="500" fill="hold"/>
                                        <p:tgtEl>
                                          <p:spTgt spid="67"/>
                                        </p:tgtEl>
                                        <p:attrNameLst>
                                          <p:attrName>ppt_h</p:attrName>
                                        </p:attrNameLst>
                                      </p:cBhvr>
                                      <p:tavLst>
                                        <p:tav tm="0">
                                          <p:val>
                                            <p:fltVal val="0"/>
                                          </p:val>
                                        </p:tav>
                                        <p:tav tm="100000">
                                          <p:val>
                                            <p:strVal val="#ppt_h"/>
                                          </p:val>
                                        </p:tav>
                                      </p:tavLst>
                                    </p:anim>
                                    <p:animEffect transition="in" filter="fade">
                                      <p:cBhvr>
                                        <p:cTn id="16" dur="500"/>
                                        <p:tgtEl>
                                          <p:spTgt spid="67"/>
                                        </p:tgtEl>
                                      </p:cBhvr>
                                    </p:animEffect>
                                  </p:childTnLst>
                                </p:cTn>
                              </p:par>
                              <p:par>
                                <p:cTn id="17" presetID="21" presetClass="entr" presetSubtype="1"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750"/>
                                        <p:tgtEl>
                                          <p:spTgt spid="26"/>
                                        </p:tgtEl>
                                      </p:cBhvr>
                                    </p:animEffect>
                                  </p:childTnLst>
                                </p:cTn>
                              </p:par>
                              <p:par>
                                <p:cTn id="20" presetID="42" presetClass="entr" presetSubtype="0" fill="hold" grpId="0" nodeType="withEffect">
                                  <p:stCondLst>
                                    <p:cond delay="5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5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anim calcmode="lin" valueType="num">
                                      <p:cBhvr>
                                        <p:cTn id="28" dur="500" fill="hold"/>
                                        <p:tgtEl>
                                          <p:spTgt spid="32"/>
                                        </p:tgtEl>
                                        <p:attrNameLst>
                                          <p:attrName>ppt_x</p:attrName>
                                        </p:attrNameLst>
                                      </p:cBhvr>
                                      <p:tavLst>
                                        <p:tav tm="0">
                                          <p:val>
                                            <p:strVal val="#ppt_x"/>
                                          </p:val>
                                        </p:tav>
                                        <p:tav tm="100000">
                                          <p:val>
                                            <p:strVal val="#ppt_x"/>
                                          </p:val>
                                        </p:tav>
                                      </p:tavLst>
                                    </p:anim>
                                    <p:anim calcmode="lin" valueType="num">
                                      <p:cBhvr>
                                        <p:cTn id="29" dur="5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21" presetClass="entr" presetSubtype="1" fill="hold" grpId="0" nodeType="withEffect">
                                  <p:stCondLst>
                                    <p:cond delay="250"/>
                                  </p:stCondLst>
                                  <p:childTnLst>
                                    <p:set>
                                      <p:cBhvr>
                                        <p:cTn id="41" dur="1" fill="hold">
                                          <p:stCondLst>
                                            <p:cond delay="0"/>
                                          </p:stCondLst>
                                        </p:cTn>
                                        <p:tgtEl>
                                          <p:spTgt spid="27"/>
                                        </p:tgtEl>
                                        <p:attrNameLst>
                                          <p:attrName>style.visibility</p:attrName>
                                        </p:attrNameLst>
                                      </p:cBhvr>
                                      <p:to>
                                        <p:strVal val="visible"/>
                                      </p:to>
                                    </p:set>
                                    <p:animEffect transition="in" filter="wheel(1)">
                                      <p:cBhvr>
                                        <p:cTn id="42" dur="750"/>
                                        <p:tgtEl>
                                          <p:spTgt spid="27"/>
                                        </p:tgtEl>
                                      </p:cBhvr>
                                    </p:animEffect>
                                  </p:childTnLst>
                                </p:cTn>
                              </p:par>
                              <p:par>
                                <p:cTn id="43" presetID="42" presetClass="entr" presetSubtype="0" fill="hold" grpId="0" nodeType="withEffect">
                                  <p:stCondLst>
                                    <p:cond delay="50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75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anim calcmode="lin" valueType="num">
                                      <p:cBhvr>
                                        <p:cTn id="51" dur="500" fill="hold"/>
                                        <p:tgtEl>
                                          <p:spTgt spid="49"/>
                                        </p:tgtEl>
                                        <p:attrNameLst>
                                          <p:attrName>ppt_x</p:attrName>
                                        </p:attrNameLst>
                                      </p:cBhvr>
                                      <p:tavLst>
                                        <p:tav tm="0">
                                          <p:val>
                                            <p:strVal val="#ppt_x"/>
                                          </p:val>
                                        </p:tav>
                                        <p:tav tm="100000">
                                          <p:val>
                                            <p:strVal val="#ppt_x"/>
                                          </p:val>
                                        </p:tav>
                                      </p:tavLst>
                                    </p:anim>
                                    <p:anim calcmode="lin" valueType="num">
                                      <p:cBhvr>
                                        <p:cTn id="52" dur="500" fill="hold"/>
                                        <p:tgtEl>
                                          <p:spTgt spid="49"/>
                                        </p:tgtEl>
                                        <p:attrNameLst>
                                          <p:attrName>ppt_y</p:attrName>
                                        </p:attrNameLst>
                                      </p:cBhvr>
                                      <p:tavLst>
                                        <p:tav tm="0">
                                          <p:val>
                                            <p:strVal val="#ppt_y+.1"/>
                                          </p:val>
                                        </p:tav>
                                        <p:tav tm="100000">
                                          <p:val>
                                            <p:strVal val="#ppt_y"/>
                                          </p:val>
                                        </p:tav>
                                      </p:tavLst>
                                    </p:anim>
                                  </p:childTnLst>
                                </p:cTn>
                              </p:par>
                            </p:childTnLst>
                          </p:cTn>
                        </p:par>
                        <p:par>
                          <p:cTn id="53" fill="hold">
                            <p:stCondLst>
                              <p:cond delay="3750"/>
                            </p:stCondLst>
                            <p:childTnLst>
                              <p:par>
                                <p:cTn id="54" presetID="22" presetClass="entr" presetSubtype="8"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4250"/>
                            </p:stCondLst>
                            <p:childTnLst>
                              <p:par>
                                <p:cTn id="58" presetID="53" presetClass="entr" presetSubtype="16"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 calcmode="lin" valueType="num">
                                      <p:cBhvr>
                                        <p:cTn id="60" dur="500" fill="hold"/>
                                        <p:tgtEl>
                                          <p:spTgt spid="62"/>
                                        </p:tgtEl>
                                        <p:attrNameLst>
                                          <p:attrName>ppt_w</p:attrName>
                                        </p:attrNameLst>
                                      </p:cBhvr>
                                      <p:tavLst>
                                        <p:tav tm="0">
                                          <p:val>
                                            <p:fltVal val="0"/>
                                          </p:val>
                                        </p:tav>
                                        <p:tav tm="100000">
                                          <p:val>
                                            <p:strVal val="#ppt_w"/>
                                          </p:val>
                                        </p:tav>
                                      </p:tavLst>
                                    </p:anim>
                                    <p:anim calcmode="lin" valueType="num">
                                      <p:cBhvr>
                                        <p:cTn id="61" dur="500" fill="hold"/>
                                        <p:tgtEl>
                                          <p:spTgt spid="62"/>
                                        </p:tgtEl>
                                        <p:attrNameLst>
                                          <p:attrName>ppt_h</p:attrName>
                                        </p:attrNameLst>
                                      </p:cBhvr>
                                      <p:tavLst>
                                        <p:tav tm="0">
                                          <p:val>
                                            <p:fltVal val="0"/>
                                          </p:val>
                                        </p:tav>
                                        <p:tav tm="100000">
                                          <p:val>
                                            <p:strVal val="#ppt_h"/>
                                          </p:val>
                                        </p:tav>
                                      </p:tavLst>
                                    </p:anim>
                                    <p:animEffect transition="in" filter="fade">
                                      <p:cBhvr>
                                        <p:cTn id="62" dur="500"/>
                                        <p:tgtEl>
                                          <p:spTgt spid="62"/>
                                        </p:tgtEl>
                                      </p:cBhvr>
                                    </p:animEffect>
                                  </p:childTnLst>
                                </p:cTn>
                              </p:par>
                              <p:par>
                                <p:cTn id="63" presetID="21" presetClass="entr" presetSubtype="1" fill="hold" grpId="0" nodeType="withEffect">
                                  <p:stCondLst>
                                    <p:cond delay="250"/>
                                  </p:stCondLst>
                                  <p:childTnLst>
                                    <p:set>
                                      <p:cBhvr>
                                        <p:cTn id="64" dur="1" fill="hold">
                                          <p:stCondLst>
                                            <p:cond delay="0"/>
                                          </p:stCondLst>
                                        </p:cTn>
                                        <p:tgtEl>
                                          <p:spTgt spid="28"/>
                                        </p:tgtEl>
                                        <p:attrNameLst>
                                          <p:attrName>style.visibility</p:attrName>
                                        </p:attrNameLst>
                                      </p:cBhvr>
                                      <p:to>
                                        <p:strVal val="visible"/>
                                      </p:to>
                                    </p:set>
                                    <p:animEffect transition="in" filter="wheel(1)">
                                      <p:cBhvr>
                                        <p:cTn id="65" dur="750"/>
                                        <p:tgtEl>
                                          <p:spTgt spid="28"/>
                                        </p:tgtEl>
                                      </p:cBhvr>
                                    </p:animEffect>
                                  </p:childTnLst>
                                </p:cTn>
                              </p:par>
                              <p:par>
                                <p:cTn id="66" presetID="42" presetClass="entr" presetSubtype="0" fill="hold" grpId="0" nodeType="withEffect">
                                  <p:stCondLst>
                                    <p:cond delay="50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anim calcmode="lin" valueType="num">
                                      <p:cBhvr>
                                        <p:cTn id="69" dur="500" fill="hold"/>
                                        <p:tgtEl>
                                          <p:spTgt spid="50"/>
                                        </p:tgtEl>
                                        <p:attrNameLst>
                                          <p:attrName>ppt_x</p:attrName>
                                        </p:attrNameLst>
                                      </p:cBhvr>
                                      <p:tavLst>
                                        <p:tav tm="0">
                                          <p:val>
                                            <p:strVal val="#ppt_x"/>
                                          </p:val>
                                        </p:tav>
                                        <p:tav tm="100000">
                                          <p:val>
                                            <p:strVal val="#ppt_x"/>
                                          </p:val>
                                        </p:tav>
                                      </p:tavLst>
                                    </p:anim>
                                    <p:anim calcmode="lin" valueType="num">
                                      <p:cBhvr>
                                        <p:cTn id="70" dur="500" fill="hold"/>
                                        <p:tgtEl>
                                          <p:spTgt spid="5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75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500"/>
                                        <p:tgtEl>
                                          <p:spTgt spid="51"/>
                                        </p:tgtEl>
                                      </p:cBhvr>
                                    </p:animEffect>
                                    <p:anim calcmode="lin" valueType="num">
                                      <p:cBhvr>
                                        <p:cTn id="74" dur="500" fill="hold"/>
                                        <p:tgtEl>
                                          <p:spTgt spid="51"/>
                                        </p:tgtEl>
                                        <p:attrNameLst>
                                          <p:attrName>ppt_x</p:attrName>
                                        </p:attrNameLst>
                                      </p:cBhvr>
                                      <p:tavLst>
                                        <p:tav tm="0">
                                          <p:val>
                                            <p:strVal val="#ppt_x"/>
                                          </p:val>
                                        </p:tav>
                                        <p:tav tm="100000">
                                          <p:val>
                                            <p:strVal val="#ppt_x"/>
                                          </p:val>
                                        </p:tav>
                                      </p:tavLst>
                                    </p:anim>
                                    <p:anim calcmode="lin" valueType="num">
                                      <p:cBhvr>
                                        <p:cTn id="75" dur="500" fill="hold"/>
                                        <p:tgtEl>
                                          <p:spTgt spid="51"/>
                                        </p:tgtEl>
                                        <p:attrNameLst>
                                          <p:attrName>ppt_y</p:attrName>
                                        </p:attrNameLst>
                                      </p:cBhvr>
                                      <p:tavLst>
                                        <p:tav tm="0">
                                          <p:val>
                                            <p:strVal val="#ppt_y+.1"/>
                                          </p:val>
                                        </p:tav>
                                        <p:tav tm="100000">
                                          <p:val>
                                            <p:strVal val="#ppt_y"/>
                                          </p:val>
                                        </p:tav>
                                      </p:tavLst>
                                    </p:anim>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par>
                          <p:cTn id="80" fill="hold">
                            <p:stCondLst>
                              <p:cond delay="6000"/>
                            </p:stCondLst>
                            <p:childTnLst>
                              <p:par>
                                <p:cTn id="81" presetID="53" presetClass="entr" presetSubtype="16" fill="hold" nodeType="after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par>
                                <p:cTn id="86" presetID="21" presetClass="entr" presetSubtype="1" fill="hold" grpId="0" nodeType="withEffect">
                                  <p:stCondLst>
                                    <p:cond delay="250"/>
                                  </p:stCondLst>
                                  <p:childTnLst>
                                    <p:set>
                                      <p:cBhvr>
                                        <p:cTn id="87" dur="1" fill="hold">
                                          <p:stCondLst>
                                            <p:cond delay="0"/>
                                          </p:stCondLst>
                                        </p:cTn>
                                        <p:tgtEl>
                                          <p:spTgt spid="29"/>
                                        </p:tgtEl>
                                        <p:attrNameLst>
                                          <p:attrName>style.visibility</p:attrName>
                                        </p:attrNameLst>
                                      </p:cBhvr>
                                      <p:to>
                                        <p:strVal val="visible"/>
                                      </p:to>
                                    </p:set>
                                    <p:animEffect transition="in" filter="wheel(1)">
                                      <p:cBhvr>
                                        <p:cTn id="88" dur="750"/>
                                        <p:tgtEl>
                                          <p:spTgt spid="29"/>
                                        </p:tgtEl>
                                      </p:cBhvr>
                                    </p:animEffect>
                                  </p:childTnLst>
                                </p:cTn>
                              </p:par>
                              <p:par>
                                <p:cTn id="89" presetID="42" presetClass="entr" presetSubtype="0" fill="hold" grpId="0" nodeType="withEffect">
                                  <p:stCondLst>
                                    <p:cond delay="50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anim calcmode="lin" valueType="num">
                                      <p:cBhvr>
                                        <p:cTn id="92" dur="500" fill="hold"/>
                                        <p:tgtEl>
                                          <p:spTgt spid="52"/>
                                        </p:tgtEl>
                                        <p:attrNameLst>
                                          <p:attrName>ppt_x</p:attrName>
                                        </p:attrNameLst>
                                      </p:cBhvr>
                                      <p:tavLst>
                                        <p:tav tm="0">
                                          <p:val>
                                            <p:strVal val="#ppt_x"/>
                                          </p:val>
                                        </p:tav>
                                        <p:tav tm="100000">
                                          <p:val>
                                            <p:strVal val="#ppt_x"/>
                                          </p:val>
                                        </p:tav>
                                      </p:tavLst>
                                    </p:anim>
                                    <p:anim calcmode="lin" valueType="num">
                                      <p:cBhvr>
                                        <p:cTn id="93" dur="500" fill="hold"/>
                                        <p:tgtEl>
                                          <p:spTgt spid="5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75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500"/>
                                        <p:tgtEl>
                                          <p:spTgt spid="53"/>
                                        </p:tgtEl>
                                      </p:cBhvr>
                                    </p:animEffect>
                                    <p:anim calcmode="lin" valueType="num">
                                      <p:cBhvr>
                                        <p:cTn id="97" dur="500" fill="hold"/>
                                        <p:tgtEl>
                                          <p:spTgt spid="53"/>
                                        </p:tgtEl>
                                        <p:attrNameLst>
                                          <p:attrName>ppt_x</p:attrName>
                                        </p:attrNameLst>
                                      </p:cBhvr>
                                      <p:tavLst>
                                        <p:tav tm="0">
                                          <p:val>
                                            <p:strVal val="#ppt_x"/>
                                          </p:val>
                                        </p:tav>
                                        <p:tav tm="100000">
                                          <p:val>
                                            <p:strVal val="#ppt_x"/>
                                          </p:val>
                                        </p:tav>
                                      </p:tavLst>
                                    </p:anim>
                                    <p:anim calcmode="lin" valueType="num">
                                      <p:cBhvr>
                                        <p:cTn id="98"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1" grpId="0"/>
      <p:bldP spid="32" grpId="0"/>
      <p:bldP spid="35" grpId="0"/>
      <p:bldP spid="49" grpId="0"/>
      <p:bldP spid="50" grpId="0"/>
      <p:bldP spid="51" grpId="0"/>
      <p:bldP spid="52" grpId="0"/>
      <p:bldP spid="53" grpId="0"/>
      <p:bldP spid="70"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rPr>
              <a:t>市场调研报告</a:t>
            </a: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6" name="Oval 2"/>
          <p:cNvSpPr/>
          <p:nvPr/>
        </p:nvSpPr>
        <p:spPr>
          <a:xfrm>
            <a:off x="4470628" y="3373294"/>
            <a:ext cx="1403131" cy="1403131"/>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等线" panose="020F0502020204030204"/>
                <a:ea typeface="等线" panose="02010600030101010101" pitchFamily="2" charset="-122"/>
              </a:rPr>
              <a:t>10%</a:t>
            </a:r>
            <a:endParaRPr lang="id-ID" dirty="0">
              <a:solidFill>
                <a:prstClr val="white"/>
              </a:solidFill>
              <a:latin typeface="等线" panose="020F0502020204030204"/>
              <a:ea typeface="等线" panose="02010600030101010101" pitchFamily="2" charset="-122"/>
            </a:endParaRPr>
          </a:p>
        </p:txBody>
      </p:sp>
      <p:sp>
        <p:nvSpPr>
          <p:cNvPr id="37" name="Oval 3"/>
          <p:cNvSpPr/>
          <p:nvPr/>
        </p:nvSpPr>
        <p:spPr>
          <a:xfrm>
            <a:off x="5172193" y="1733352"/>
            <a:ext cx="1820918" cy="1820915"/>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prstClr val="white"/>
                </a:solidFill>
                <a:latin typeface="等线" panose="020F0502020204030204"/>
                <a:ea typeface="等线" panose="02010600030101010101" pitchFamily="2" charset="-122"/>
              </a:rPr>
              <a:t>20%</a:t>
            </a:r>
            <a:endParaRPr lang="id-ID" dirty="0">
              <a:solidFill>
                <a:prstClr val="white"/>
              </a:solidFill>
              <a:latin typeface="等线" panose="020F0502020204030204"/>
              <a:ea typeface="等线" panose="02010600030101010101" pitchFamily="2" charset="-122"/>
            </a:endParaRPr>
          </a:p>
        </p:txBody>
      </p:sp>
      <p:sp>
        <p:nvSpPr>
          <p:cNvPr id="38" name="Oval 4"/>
          <p:cNvSpPr/>
          <p:nvPr/>
        </p:nvSpPr>
        <p:spPr>
          <a:xfrm>
            <a:off x="5873759" y="3373294"/>
            <a:ext cx="2467638" cy="2467634"/>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prstClr val="white"/>
                </a:solidFill>
                <a:latin typeface="等线" panose="020F0502020204030204"/>
                <a:ea typeface="等线" panose="02010600030101010101" pitchFamily="2" charset="-122"/>
              </a:rPr>
              <a:t>50%</a:t>
            </a:r>
            <a:endParaRPr lang="id-ID" dirty="0">
              <a:solidFill>
                <a:prstClr val="white"/>
              </a:solidFill>
              <a:latin typeface="等线" panose="020F0502020204030204"/>
              <a:ea typeface="等线" panose="02010600030101010101" pitchFamily="2" charset="-122"/>
            </a:endParaRPr>
          </a:p>
        </p:txBody>
      </p:sp>
      <p:sp>
        <p:nvSpPr>
          <p:cNvPr id="39" name="Text Placeholder 4"/>
          <p:cNvSpPr txBox="1">
            <a:spLocks/>
          </p:cNvSpPr>
          <p:nvPr/>
        </p:nvSpPr>
        <p:spPr>
          <a:xfrm>
            <a:off x="8671399" y="2142290"/>
            <a:ext cx="2672777" cy="816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defRPr/>
            </a:pPr>
            <a:r>
              <a:rPr lang="id-ID" sz="1050" b="1" dirty="0">
                <a:solidFill>
                  <a:srgbClr val="F76E20"/>
                </a:solidFill>
                <a:latin typeface="Agency FB" panose="020B0503020202020204" pitchFamily="34" charset="0"/>
                <a:cs typeface="Calibri"/>
              </a:rPr>
              <a:t>Ut wisi enim </a:t>
            </a:r>
            <a:r>
              <a:rPr lang="id-ID" sz="1050" dirty="0">
                <a:solidFill>
                  <a:srgbClr val="F76E20"/>
                </a:solidFill>
                <a:latin typeface="Agency FB" panose="020B0503020202020204" pitchFamily="34" charset="0"/>
                <a:cs typeface="Calibri"/>
              </a:rPr>
              <a:t>ad minim veniam, quis nostrud exerci tation ullamcorper nibh euismod tincidunt</a:t>
            </a:r>
          </a:p>
        </p:txBody>
      </p:sp>
      <p:sp>
        <p:nvSpPr>
          <p:cNvPr id="40" name="TextBox 8"/>
          <p:cNvSpPr txBox="1"/>
          <p:nvPr/>
        </p:nvSpPr>
        <p:spPr>
          <a:xfrm>
            <a:off x="8642353" y="1668551"/>
            <a:ext cx="643125" cy="338554"/>
          </a:xfrm>
          <a:prstGeom prst="rect">
            <a:avLst/>
          </a:prstGeom>
          <a:noFill/>
        </p:spPr>
        <p:txBody>
          <a:bodyPr wrap="none" rtlCol="0">
            <a:spAutoFit/>
          </a:bodyPr>
          <a:lstStyle/>
          <a:p>
            <a:r>
              <a:rPr lang="zh-CN" altLang="en-US" sz="1600" b="1" dirty="0">
                <a:solidFill>
                  <a:srgbClr val="1B3465"/>
                </a:solidFill>
                <a:latin typeface="Agency FB" panose="020B0503020202020204" pitchFamily="34" charset="0"/>
              </a:rPr>
              <a:t>总结</a:t>
            </a:r>
            <a:r>
              <a:rPr lang="en-US" sz="1600" b="1" dirty="0">
                <a:solidFill>
                  <a:srgbClr val="1B3465"/>
                </a:solidFill>
                <a:latin typeface="Agency FB" panose="020B0503020202020204" pitchFamily="34" charset="0"/>
              </a:rPr>
              <a:t>1</a:t>
            </a:r>
            <a:endParaRPr lang="id-ID" sz="1600" b="1" dirty="0">
              <a:solidFill>
                <a:srgbClr val="1B3465"/>
              </a:solidFill>
              <a:latin typeface="Agency FB" panose="020B0503020202020204" pitchFamily="34" charset="0"/>
            </a:endParaRPr>
          </a:p>
        </p:txBody>
      </p:sp>
      <p:sp>
        <p:nvSpPr>
          <p:cNvPr id="41" name="Text Placeholder 4"/>
          <p:cNvSpPr txBox="1">
            <a:spLocks/>
          </p:cNvSpPr>
          <p:nvPr/>
        </p:nvSpPr>
        <p:spPr>
          <a:xfrm>
            <a:off x="8671399" y="3645994"/>
            <a:ext cx="2672777" cy="816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defRPr/>
            </a:pPr>
            <a:r>
              <a:rPr lang="id-ID" sz="1050" b="1" dirty="0">
                <a:solidFill>
                  <a:srgbClr val="F76E20"/>
                </a:solidFill>
                <a:latin typeface="Agency FB" panose="020B0503020202020204" pitchFamily="34" charset="0"/>
                <a:cs typeface="Calibri"/>
              </a:rPr>
              <a:t>Ut wisi enim </a:t>
            </a:r>
            <a:r>
              <a:rPr lang="id-ID" sz="1050" dirty="0">
                <a:solidFill>
                  <a:srgbClr val="F76E20"/>
                </a:solidFill>
                <a:latin typeface="Agency FB" panose="020B0503020202020204" pitchFamily="34" charset="0"/>
                <a:cs typeface="Calibri"/>
              </a:rPr>
              <a:t>ad minim veniam, quis nostrud exerci tation ullamcorper nibh euismod tincidunt</a:t>
            </a:r>
          </a:p>
        </p:txBody>
      </p:sp>
      <p:sp>
        <p:nvSpPr>
          <p:cNvPr id="42" name="TextBox 10"/>
          <p:cNvSpPr txBox="1"/>
          <p:nvPr/>
        </p:nvSpPr>
        <p:spPr>
          <a:xfrm>
            <a:off x="8642353" y="3172255"/>
            <a:ext cx="684803" cy="338554"/>
          </a:xfrm>
          <a:prstGeom prst="rect">
            <a:avLst/>
          </a:prstGeom>
          <a:noFill/>
        </p:spPr>
        <p:txBody>
          <a:bodyPr wrap="none" rtlCol="0">
            <a:spAutoFit/>
          </a:bodyPr>
          <a:lstStyle/>
          <a:p>
            <a:r>
              <a:rPr lang="zh-CN" altLang="en-US" sz="1600" b="1" dirty="0">
                <a:solidFill>
                  <a:srgbClr val="1B3465"/>
                </a:solidFill>
                <a:latin typeface="Agency FB" panose="020B0503020202020204" pitchFamily="34" charset="0"/>
              </a:rPr>
              <a:t>总结</a:t>
            </a:r>
            <a:r>
              <a:rPr lang="en-US" sz="1600" b="1" dirty="0">
                <a:solidFill>
                  <a:srgbClr val="1B3465"/>
                </a:solidFill>
                <a:latin typeface="Agency FB" panose="020B0503020202020204" pitchFamily="34" charset="0"/>
              </a:rPr>
              <a:t>2</a:t>
            </a:r>
            <a:endParaRPr lang="id-ID" sz="1600" b="1" dirty="0">
              <a:solidFill>
                <a:srgbClr val="1B3465"/>
              </a:solidFill>
              <a:latin typeface="Agency FB" panose="020B0503020202020204" pitchFamily="34" charset="0"/>
            </a:endParaRPr>
          </a:p>
        </p:txBody>
      </p:sp>
      <p:sp>
        <p:nvSpPr>
          <p:cNvPr id="43" name="Text Placeholder 4"/>
          <p:cNvSpPr txBox="1">
            <a:spLocks/>
          </p:cNvSpPr>
          <p:nvPr/>
        </p:nvSpPr>
        <p:spPr>
          <a:xfrm>
            <a:off x="8671399" y="5089535"/>
            <a:ext cx="2672777" cy="7513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defRPr/>
            </a:pPr>
            <a:r>
              <a:rPr lang="id-ID" sz="1050" b="1" dirty="0">
                <a:solidFill>
                  <a:srgbClr val="F76E20"/>
                </a:solidFill>
                <a:latin typeface="Agency FB" panose="020B0503020202020204" pitchFamily="34" charset="0"/>
                <a:cs typeface="Calibri"/>
              </a:rPr>
              <a:t>Ut wisi enim </a:t>
            </a:r>
            <a:r>
              <a:rPr lang="id-ID" sz="1050" dirty="0">
                <a:solidFill>
                  <a:srgbClr val="F76E20"/>
                </a:solidFill>
                <a:latin typeface="Agency FB" panose="020B0503020202020204" pitchFamily="34" charset="0"/>
                <a:cs typeface="Calibri"/>
              </a:rPr>
              <a:t>ad minim veniam, quis nostrud exerci tation ullamcorper nibh euismod tincidunt</a:t>
            </a:r>
          </a:p>
        </p:txBody>
      </p:sp>
      <p:sp>
        <p:nvSpPr>
          <p:cNvPr id="44" name="TextBox 12"/>
          <p:cNvSpPr txBox="1"/>
          <p:nvPr/>
        </p:nvSpPr>
        <p:spPr>
          <a:xfrm>
            <a:off x="8642353" y="4675959"/>
            <a:ext cx="689612" cy="338554"/>
          </a:xfrm>
          <a:prstGeom prst="rect">
            <a:avLst/>
          </a:prstGeom>
          <a:noFill/>
        </p:spPr>
        <p:txBody>
          <a:bodyPr wrap="none" rtlCol="0">
            <a:spAutoFit/>
          </a:bodyPr>
          <a:lstStyle/>
          <a:p>
            <a:r>
              <a:rPr lang="zh-CN" altLang="en-US" sz="1600" b="1" dirty="0">
                <a:solidFill>
                  <a:srgbClr val="1B3465"/>
                </a:solidFill>
                <a:latin typeface="Agency FB" panose="020B0503020202020204" pitchFamily="34" charset="0"/>
              </a:rPr>
              <a:t>总结</a:t>
            </a:r>
            <a:r>
              <a:rPr lang="en-US" sz="1600" b="1" dirty="0">
                <a:solidFill>
                  <a:srgbClr val="1B3465"/>
                </a:solidFill>
                <a:latin typeface="Agency FB" panose="020B0503020202020204" pitchFamily="34" charset="0"/>
              </a:rPr>
              <a:t>3</a:t>
            </a:r>
            <a:endParaRPr lang="id-ID" sz="1600" b="1" dirty="0">
              <a:solidFill>
                <a:srgbClr val="1B3465"/>
              </a:solidFill>
              <a:latin typeface="Agency FB" panose="020B0503020202020204" pitchFamily="34" charset="0"/>
            </a:endParaRPr>
          </a:p>
        </p:txBody>
      </p:sp>
      <p:sp>
        <p:nvSpPr>
          <p:cNvPr id="45" name="TextBox 16"/>
          <p:cNvSpPr txBox="1"/>
          <p:nvPr/>
        </p:nvSpPr>
        <p:spPr>
          <a:xfrm>
            <a:off x="526123" y="3246180"/>
            <a:ext cx="2146740" cy="590931"/>
          </a:xfrm>
          <a:prstGeom prst="rect">
            <a:avLst/>
          </a:prstGeom>
          <a:noFill/>
        </p:spPr>
        <p:txBody>
          <a:bodyPr wrap="square" rtlCol="0">
            <a:spAutoFit/>
          </a:bodyPr>
          <a:lstStyle/>
          <a:p>
            <a:pPr>
              <a:lnSpc>
                <a:spcPct val="90000"/>
              </a:lnSpc>
              <a:spcBef>
                <a:spcPct val="0"/>
              </a:spcBef>
            </a:pPr>
            <a:r>
              <a:rPr lang="zh-CN" altLang="en-US" sz="3600" b="1" spc="100" dirty="0">
                <a:gradFill>
                  <a:gsLst>
                    <a:gs pos="0">
                      <a:srgbClr val="E54C27"/>
                    </a:gs>
                    <a:gs pos="100000">
                      <a:srgbClr val="FFC224"/>
                    </a:gs>
                  </a:gsLst>
                  <a:lin ang="5400000" scaled="1"/>
                </a:gradFill>
                <a:latin typeface="Agency FB" panose="020B0503020202020204" pitchFamily="34" charset="0"/>
              </a:rPr>
              <a:t>调研总结</a:t>
            </a:r>
            <a:endParaRPr lang="id-ID" sz="3600" b="1" spc="100" dirty="0">
              <a:gradFill>
                <a:gsLst>
                  <a:gs pos="0">
                    <a:srgbClr val="E54C27"/>
                  </a:gs>
                  <a:gs pos="100000">
                    <a:srgbClr val="FFC224"/>
                  </a:gs>
                </a:gsLst>
                <a:lin ang="5400000" scaled="1"/>
              </a:gradFill>
              <a:latin typeface="Agency FB" panose="020B0503020202020204" pitchFamily="34" charset="0"/>
            </a:endParaRPr>
          </a:p>
        </p:txBody>
      </p:sp>
      <p:sp>
        <p:nvSpPr>
          <p:cNvPr id="46" name="Text Placeholder 4"/>
          <p:cNvSpPr txBox="1">
            <a:spLocks/>
          </p:cNvSpPr>
          <p:nvPr/>
        </p:nvSpPr>
        <p:spPr>
          <a:xfrm>
            <a:off x="584912" y="3922133"/>
            <a:ext cx="3492105"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 ullamcorper nibh euismod tincidunt ut laoreet dolore magna aliquam erat volutpat. Ut wisi enim ad minim veniam, quis nostrud exerci. </a:t>
            </a:r>
          </a:p>
        </p:txBody>
      </p:sp>
      <p:sp>
        <p:nvSpPr>
          <p:cNvPr id="47" name="TextBox 18"/>
          <p:cNvSpPr txBox="1"/>
          <p:nvPr/>
        </p:nvSpPr>
        <p:spPr>
          <a:xfrm>
            <a:off x="605789" y="3760072"/>
            <a:ext cx="1671515" cy="276999"/>
          </a:xfrm>
          <a:prstGeom prst="rect">
            <a:avLst/>
          </a:prstGeom>
          <a:noFill/>
        </p:spPr>
        <p:txBody>
          <a:bodyPr wrap="square" rtlCol="0">
            <a:spAutoFit/>
          </a:bodyPr>
          <a:lstStyle/>
          <a:p>
            <a:r>
              <a:rPr lang="en-US" sz="1200" b="1" strike="noStrike" spc="600" dirty="0">
                <a:solidFill>
                  <a:schemeClr val="bg1"/>
                </a:solidFill>
                <a:latin typeface="Agency FB" panose="020B0503020202020204" pitchFamily="34" charset="0"/>
                <a:cs typeface="Lato" panose="020F0502020204030203" pitchFamily="34" charset="0"/>
              </a:rPr>
              <a:t>CREATIVE</a:t>
            </a:r>
            <a:endParaRPr lang="id-ID" sz="1200" b="1" strike="noStrike" spc="600" dirty="0">
              <a:solidFill>
                <a:schemeClr val="bg1"/>
              </a:solidFill>
              <a:latin typeface="Agency FB" panose="020B0503020202020204" pitchFamily="34" charset="0"/>
              <a:cs typeface="Lato" panose="020F0502020204030203" pitchFamily="34" charset="0"/>
            </a:endParaRPr>
          </a:p>
        </p:txBody>
      </p:sp>
      <p:sp>
        <p:nvSpPr>
          <p:cNvPr id="48" name="Rectangle: Rounded Corners 19"/>
          <p:cNvSpPr/>
          <p:nvPr/>
        </p:nvSpPr>
        <p:spPr>
          <a:xfrm>
            <a:off x="605789" y="5217050"/>
            <a:ext cx="1002348" cy="280582"/>
          </a:xfrm>
          <a:prstGeom prst="roundRect">
            <a:avLst>
              <a:gd name="adj" fmla="val 50000"/>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white"/>
                </a:solidFill>
                <a:latin typeface="Agency FB" panose="020B0503020202020204" pitchFamily="34" charset="0"/>
                <a:ea typeface="等线" panose="02010600030101010101" pitchFamily="2" charset="-122"/>
              </a:rPr>
              <a:t>Read More</a:t>
            </a:r>
            <a:endParaRPr lang="id-ID" sz="1200" b="1" dirty="0">
              <a:solidFill>
                <a:prstClr val="white"/>
              </a:solidFill>
              <a:latin typeface="Agency FB" panose="020B0503020202020204" pitchFamily="34" charset="0"/>
              <a:ea typeface="等线" panose="02010600030101010101" pitchFamily="2" charset="-122"/>
            </a:endParaRPr>
          </a:p>
        </p:txBody>
      </p:sp>
    </p:spTree>
    <p:extLst>
      <p:ext uri="{BB962C8B-B14F-4D97-AF65-F5344CB8AC3E}">
        <p14:creationId xmlns:p14="http://schemas.microsoft.com/office/powerpoint/2010/main" val="335235431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8000">
        <p15:prstTrans prst="drape"/>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500"/>
                                        <p:tgtEl>
                                          <p:spTgt spid="4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randombar(horizontal)">
                                      <p:cBhvr>
                                        <p:cTn id="11" dur="500"/>
                                        <p:tgtEl>
                                          <p:spTgt spid="4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500"/>
                                        <p:tgtEl>
                                          <p:spTgt spid="4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500"/>
                                        <p:tgtEl>
                                          <p:spTgt spid="4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up)">
                                      <p:cBhvr>
                                        <p:cTn id="55" dur="500"/>
                                        <p:tgtEl>
                                          <p:spTgt spid="41"/>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up)">
                                      <p:cBhvr>
                                        <p:cTn id="59" dur="500"/>
                                        <p:tgtEl>
                                          <p:spTgt spid="44"/>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up)">
                                      <p:cBhvr>
                                        <p:cTn id="6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4980283D-8F01-4D3D-B84E-47F0213047C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0" y="-50800"/>
            <a:ext cx="4038600" cy="6940832"/>
          </a:xfrm>
          <a:prstGeom prst="rect">
            <a:avLst/>
          </a:prstGeom>
        </p:spPr>
      </p:pic>
      <p:pic>
        <p:nvPicPr>
          <p:cNvPr id="5" name="图形 4">
            <a:extLst>
              <a:ext uri="{FF2B5EF4-FFF2-40B4-BE49-F238E27FC236}">
                <a16:creationId xmlns:a16="http://schemas.microsoft.com/office/drawing/2014/main" xmlns="" id="{3141C546-1449-4432-8623-2A687AD5022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153400" y="-50800"/>
            <a:ext cx="4038600" cy="6940832"/>
          </a:xfrm>
          <a:prstGeom prst="rect">
            <a:avLst/>
          </a:prstGeom>
        </p:spPr>
      </p:pic>
      <p:grpSp>
        <p:nvGrpSpPr>
          <p:cNvPr id="8" name="组合 7">
            <a:extLst>
              <a:ext uri="{FF2B5EF4-FFF2-40B4-BE49-F238E27FC236}">
                <a16:creationId xmlns:a16="http://schemas.microsoft.com/office/drawing/2014/main" xmlns="" id="{C7C2621A-524B-4491-8FCF-853EAD7CD10D}"/>
              </a:ext>
            </a:extLst>
          </p:cNvPr>
          <p:cNvGrpSpPr/>
          <p:nvPr/>
        </p:nvGrpSpPr>
        <p:grpSpPr>
          <a:xfrm>
            <a:off x="4914900" y="1701800"/>
            <a:ext cx="2362200" cy="2362200"/>
            <a:chOff x="4914900" y="2247900"/>
            <a:chExt cx="2362200" cy="2362200"/>
          </a:xfrm>
        </p:grpSpPr>
        <p:sp>
          <p:nvSpPr>
            <p:cNvPr id="6" name="椭圆 5">
              <a:extLst>
                <a:ext uri="{FF2B5EF4-FFF2-40B4-BE49-F238E27FC236}">
                  <a16:creationId xmlns:a16="http://schemas.microsoft.com/office/drawing/2014/main" xmlns="" id="{BF611C1D-2078-4BA6-A67B-9BBA2E4608B8}"/>
                </a:ext>
              </a:extLst>
            </p:cNvPr>
            <p:cNvSpPr/>
            <p:nvPr/>
          </p:nvSpPr>
          <p:spPr>
            <a:xfrm>
              <a:off x="4914900" y="2247900"/>
              <a:ext cx="2362200" cy="23622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4092CBCE-3DD6-4A87-92DF-F7D93DF7B95D}"/>
                </a:ext>
              </a:extLst>
            </p:cNvPr>
            <p:cNvSpPr txBox="1"/>
            <p:nvPr/>
          </p:nvSpPr>
          <p:spPr>
            <a:xfrm>
              <a:off x="5312297" y="2634786"/>
              <a:ext cx="1627369" cy="1569660"/>
            </a:xfrm>
            <a:prstGeom prst="rect">
              <a:avLst/>
            </a:prstGeom>
            <a:noFill/>
          </p:spPr>
          <p:txBody>
            <a:bodyPr wrap="none" rtlCol="0">
              <a:spAutoFit/>
            </a:bodyPr>
            <a:lstStyle/>
            <a:p>
              <a:r>
                <a:rPr lang="en-US" altLang="zh-CN" sz="9600" dirty="0">
                  <a:solidFill>
                    <a:schemeClr val="bg1"/>
                  </a:solidFill>
                  <a:latin typeface="微软雅黑" panose="020B0503020204020204" pitchFamily="34" charset="-122"/>
                  <a:ea typeface="微软雅黑" panose="020B0503020204020204" pitchFamily="34" charset="-122"/>
                </a:rPr>
                <a:t>05</a:t>
              </a:r>
              <a:endParaRPr lang="zh-CN" altLang="en-US" sz="9600" dirty="0">
                <a:solidFill>
                  <a:schemeClr val="bg1"/>
                </a:solidFill>
                <a:latin typeface="微软雅黑" panose="020B0503020204020204" pitchFamily="34" charset="-122"/>
                <a:ea typeface="微软雅黑" panose="020B0503020204020204" pitchFamily="34" charset="-122"/>
              </a:endParaRPr>
            </a:p>
          </p:txBody>
        </p:sp>
      </p:grpSp>
      <p:sp>
        <p:nvSpPr>
          <p:cNvPr id="9" name="矩形 15">
            <a:extLst>
              <a:ext uri="{FF2B5EF4-FFF2-40B4-BE49-F238E27FC236}">
                <a16:creationId xmlns:a16="http://schemas.microsoft.com/office/drawing/2014/main" xmlns="" id="{4F05463D-01F1-4982-84A5-EFC093DF1651}"/>
              </a:ext>
            </a:extLst>
          </p:cNvPr>
          <p:cNvSpPr>
            <a:spLocks noChangeArrowheads="1"/>
          </p:cNvSpPr>
          <p:nvPr/>
        </p:nvSpPr>
        <p:spPr bwMode="auto">
          <a:xfrm>
            <a:off x="5185229" y="4215119"/>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chemeClr val="bg2">
                    <a:lumMod val="25000"/>
                  </a:schemeClr>
                </a:solidFill>
                <a:latin typeface="微软雅黑" pitchFamily="34" charset="-122"/>
                <a:ea typeface="微软雅黑" pitchFamily="34" charset="-122"/>
              </a:rPr>
              <a:t>后期预计计划</a:t>
            </a:r>
            <a:endParaRPr lang="zh-CN" altLang="zh-CN" sz="2400" dirty="0">
              <a:solidFill>
                <a:schemeClr val="bg2">
                  <a:lumMod val="25000"/>
                </a:schemeClr>
              </a:solidFill>
              <a:latin typeface="微软雅黑" pitchFamily="34" charset="-122"/>
              <a:ea typeface="微软雅黑" pitchFamily="34" charset="-122"/>
            </a:endParaRPr>
          </a:p>
        </p:txBody>
      </p:sp>
      <p:sp>
        <p:nvSpPr>
          <p:cNvPr id="10" name="矩形 18">
            <a:extLst>
              <a:ext uri="{FF2B5EF4-FFF2-40B4-BE49-F238E27FC236}">
                <a16:creationId xmlns:a16="http://schemas.microsoft.com/office/drawing/2014/main" xmlns="" id="{44E36475-0752-4BAC-AA18-52B5153CD79E}"/>
              </a:ext>
            </a:extLst>
          </p:cNvPr>
          <p:cNvSpPr>
            <a:spLocks noChangeArrowheads="1"/>
          </p:cNvSpPr>
          <p:nvPr/>
        </p:nvSpPr>
        <p:spPr bwMode="auto">
          <a:xfrm>
            <a:off x="3904654" y="4731324"/>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1004330722"/>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图形 85">
            <a:extLst>
              <a:ext uri="{FF2B5EF4-FFF2-40B4-BE49-F238E27FC236}">
                <a16:creationId xmlns:a16="http://schemas.microsoft.com/office/drawing/2014/main" xmlns="" id="{038ECE10-8210-4156-A09E-1472CD5E68B1}"/>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995687" y="-73034"/>
            <a:ext cx="4038600" cy="6940832"/>
          </a:xfrm>
          <a:prstGeom prst="rect">
            <a:avLst/>
          </a:prstGeom>
        </p:spPr>
      </p:pic>
      <p:grpSp>
        <p:nvGrpSpPr>
          <p:cNvPr id="4" name="组合 3"/>
          <p:cNvGrpSpPr/>
          <p:nvPr/>
        </p:nvGrpSpPr>
        <p:grpSpPr>
          <a:xfrm>
            <a:off x="2183748" y="341102"/>
            <a:ext cx="7928809" cy="816374"/>
            <a:chOff x="2306469" y="1202162"/>
            <a:chExt cx="7928809" cy="816374"/>
          </a:xfrm>
        </p:grpSpPr>
        <p:sp>
          <p:nvSpPr>
            <p:cNvPr id="10" name="Заголовок 1"/>
            <p:cNvSpPr txBox="1">
              <a:spLocks/>
            </p:cNvSpPr>
            <p:nvPr/>
          </p:nvSpPr>
          <p:spPr>
            <a:xfrm>
              <a:off x="2306469" y="1202162"/>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zh-CN" altLang="en-US" sz="2800" b="1" spc="100" dirty="0">
                  <a:solidFill>
                    <a:schemeClr val="bg2">
                      <a:lumMod val="25000"/>
                    </a:schemeClr>
                  </a:solidFill>
                  <a:latin typeface="Agency FB" panose="020B0503020202020204" pitchFamily="34" charset="0"/>
                  <a:ea typeface="Lato" panose="020F0502020204030203" pitchFamily="34" charset="0"/>
                  <a:cs typeface="Poppins SemiBold" panose="02000000000000000000" pitchFamily="2" charset="0"/>
                </a:rPr>
                <a:t>预计工作安排</a:t>
              </a:r>
              <a:endParaRPr kumimoji="0" lang="en-US" sz="2400" b="1" i="0" u="none" strike="noStrike" kern="1200" cap="none" spc="100" normalizeH="0" baseline="0" noProof="0" dirty="0">
                <a:ln>
                  <a:noFill/>
                </a:ln>
                <a:solidFill>
                  <a:schemeClr val="bg2">
                    <a:lumMod val="25000"/>
                  </a:schemeClr>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591426" y="159793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a:t>
              </a:r>
              <a:r>
                <a:rPr kumimoji="0" lang="en-US" sz="1100" b="0" i="0" u="none" strike="noStrike" kern="1200" cap="none" spc="0" normalizeH="0" baseline="0" noProof="0" dirty="0">
                  <a:ln>
                    <a:noFill/>
                  </a:ln>
                  <a:solidFill>
                    <a:prstClr val="white"/>
                  </a:solidFill>
                  <a:effectLst/>
                  <a:uLnTx/>
                  <a:uFillTx/>
                  <a:latin typeface="Agency FB" panose="020B0503020202020204" pitchFamily="34" charset="0"/>
                  <a:ea typeface="Karla" pitchFamily="2" charset="0"/>
                  <a:cs typeface="Poppins" panose="02000000000000000000" pitchFamily="2" charset="0"/>
                </a:rPr>
                <a:t>. </a:t>
              </a:r>
            </a:p>
          </p:txBody>
        </p:sp>
      </p:gr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 name="组合 2">
            <a:extLst>
              <a:ext uri="{FF2B5EF4-FFF2-40B4-BE49-F238E27FC236}">
                <a16:creationId xmlns:a16="http://schemas.microsoft.com/office/drawing/2014/main" xmlns="" id="{0EE78170-6CD9-4BDA-9665-16CD1CADE870}"/>
              </a:ext>
            </a:extLst>
          </p:cNvPr>
          <p:cNvGrpSpPr/>
          <p:nvPr/>
        </p:nvGrpSpPr>
        <p:grpSpPr>
          <a:xfrm>
            <a:off x="950471" y="1409842"/>
            <a:ext cx="5426795" cy="1634109"/>
            <a:chOff x="950471" y="1409842"/>
            <a:chExt cx="5426795" cy="1634109"/>
          </a:xfrm>
        </p:grpSpPr>
        <p:sp>
          <p:nvSpPr>
            <p:cNvPr id="125" name="Rectangle 17"/>
            <p:cNvSpPr>
              <a:spLocks noChangeArrowheads="1"/>
            </p:cNvSpPr>
            <p:nvPr/>
          </p:nvSpPr>
          <p:spPr bwMode="auto">
            <a:xfrm>
              <a:off x="5311323" y="2305495"/>
              <a:ext cx="26441" cy="653467"/>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6" name="Rectangle 18"/>
            <p:cNvSpPr>
              <a:spLocks noChangeArrowheads="1"/>
            </p:cNvSpPr>
            <p:nvPr/>
          </p:nvSpPr>
          <p:spPr bwMode="auto">
            <a:xfrm>
              <a:off x="5311323" y="2305495"/>
              <a:ext cx="26441" cy="65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9" name="Rectangle 21"/>
            <p:cNvSpPr>
              <a:spLocks noChangeArrowheads="1"/>
            </p:cNvSpPr>
            <p:nvPr/>
          </p:nvSpPr>
          <p:spPr bwMode="auto">
            <a:xfrm>
              <a:off x="3653104" y="2305495"/>
              <a:ext cx="26441" cy="653467"/>
            </a:xfrm>
            <a:prstGeom prst="rect">
              <a:avLst/>
            </a:prstGeom>
            <a:solidFill>
              <a:srgbClr val="9E9D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0" name="Rectangle 22"/>
            <p:cNvSpPr>
              <a:spLocks noChangeArrowheads="1"/>
            </p:cNvSpPr>
            <p:nvPr/>
          </p:nvSpPr>
          <p:spPr bwMode="auto">
            <a:xfrm>
              <a:off x="3653104" y="2305495"/>
              <a:ext cx="26441" cy="653467"/>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3" name="Freeform 25"/>
            <p:cNvSpPr>
              <a:spLocks/>
            </p:cNvSpPr>
            <p:nvPr/>
          </p:nvSpPr>
          <p:spPr bwMode="auto">
            <a:xfrm>
              <a:off x="1996773" y="2305495"/>
              <a:ext cx="22664" cy="676130"/>
            </a:xfrm>
            <a:custGeom>
              <a:avLst/>
              <a:gdLst>
                <a:gd name="T0" fmla="*/ 12 w 12"/>
                <a:gd name="T1" fmla="*/ 0 h 358"/>
                <a:gd name="T2" fmla="*/ 0 w 12"/>
                <a:gd name="T3" fmla="*/ 0 h 358"/>
                <a:gd name="T4" fmla="*/ 0 w 12"/>
                <a:gd name="T5" fmla="*/ 358 h 358"/>
                <a:gd name="T6" fmla="*/ 0 w 12"/>
                <a:gd name="T7" fmla="*/ 346 h 358"/>
                <a:gd name="T8" fmla="*/ 12 w 12"/>
                <a:gd name="T9" fmla="*/ 346 h 358"/>
                <a:gd name="T10" fmla="*/ 12 w 12"/>
                <a:gd name="T11" fmla="*/ 0 h 358"/>
              </a:gdLst>
              <a:ahLst/>
              <a:cxnLst>
                <a:cxn ang="0">
                  <a:pos x="T0" y="T1"/>
                </a:cxn>
                <a:cxn ang="0">
                  <a:pos x="T2" y="T3"/>
                </a:cxn>
                <a:cxn ang="0">
                  <a:pos x="T4" y="T5"/>
                </a:cxn>
                <a:cxn ang="0">
                  <a:pos x="T6" y="T7"/>
                </a:cxn>
                <a:cxn ang="0">
                  <a:pos x="T8" y="T9"/>
                </a:cxn>
                <a:cxn ang="0">
                  <a:pos x="T10" y="T11"/>
                </a:cxn>
              </a:cxnLst>
              <a:rect l="0" t="0" r="r" b="b"/>
              <a:pathLst>
                <a:path w="12" h="358">
                  <a:moveTo>
                    <a:pt x="12" y="0"/>
                  </a:moveTo>
                  <a:lnTo>
                    <a:pt x="0" y="0"/>
                  </a:lnTo>
                  <a:lnTo>
                    <a:pt x="0" y="358"/>
                  </a:lnTo>
                  <a:lnTo>
                    <a:pt x="0" y="346"/>
                  </a:lnTo>
                  <a:lnTo>
                    <a:pt x="12" y="346"/>
                  </a:lnTo>
                  <a:lnTo>
                    <a:pt x="12" y="0"/>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4" name="Freeform 26"/>
            <p:cNvSpPr>
              <a:spLocks/>
            </p:cNvSpPr>
            <p:nvPr/>
          </p:nvSpPr>
          <p:spPr bwMode="auto">
            <a:xfrm>
              <a:off x="1996773" y="2305495"/>
              <a:ext cx="22664" cy="676130"/>
            </a:xfrm>
            <a:custGeom>
              <a:avLst/>
              <a:gdLst>
                <a:gd name="T0" fmla="*/ 12 w 12"/>
                <a:gd name="T1" fmla="*/ 0 h 358"/>
                <a:gd name="T2" fmla="*/ 0 w 12"/>
                <a:gd name="T3" fmla="*/ 0 h 358"/>
                <a:gd name="T4" fmla="*/ 0 w 12"/>
                <a:gd name="T5" fmla="*/ 358 h 358"/>
                <a:gd name="T6" fmla="*/ 0 w 12"/>
                <a:gd name="T7" fmla="*/ 346 h 358"/>
                <a:gd name="T8" fmla="*/ 12 w 12"/>
                <a:gd name="T9" fmla="*/ 346 h 358"/>
                <a:gd name="T10" fmla="*/ 12 w 12"/>
                <a:gd name="T11" fmla="*/ 0 h 358"/>
              </a:gdLst>
              <a:ahLst/>
              <a:cxnLst>
                <a:cxn ang="0">
                  <a:pos x="T0" y="T1"/>
                </a:cxn>
                <a:cxn ang="0">
                  <a:pos x="T2" y="T3"/>
                </a:cxn>
                <a:cxn ang="0">
                  <a:pos x="T4" y="T5"/>
                </a:cxn>
                <a:cxn ang="0">
                  <a:pos x="T6" y="T7"/>
                </a:cxn>
                <a:cxn ang="0">
                  <a:pos x="T8" y="T9"/>
                </a:cxn>
                <a:cxn ang="0">
                  <a:pos x="T10" y="T11"/>
                </a:cxn>
              </a:cxnLst>
              <a:rect l="0" t="0" r="r" b="b"/>
              <a:pathLst>
                <a:path w="12" h="358">
                  <a:moveTo>
                    <a:pt x="12" y="0"/>
                  </a:moveTo>
                  <a:lnTo>
                    <a:pt x="0" y="0"/>
                  </a:lnTo>
                  <a:lnTo>
                    <a:pt x="0" y="358"/>
                  </a:lnTo>
                  <a:lnTo>
                    <a:pt x="0" y="346"/>
                  </a:lnTo>
                  <a:lnTo>
                    <a:pt x="12" y="346"/>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5" name="Freeform 37"/>
            <p:cNvSpPr>
              <a:spLocks/>
            </p:cNvSpPr>
            <p:nvPr/>
          </p:nvSpPr>
          <p:spPr bwMode="auto">
            <a:xfrm>
              <a:off x="1996773" y="2958961"/>
              <a:ext cx="3376874" cy="47215"/>
            </a:xfrm>
            <a:custGeom>
              <a:avLst/>
              <a:gdLst>
                <a:gd name="T0" fmla="*/ 1788 w 1788"/>
                <a:gd name="T1" fmla="*/ 0 h 25"/>
                <a:gd name="T2" fmla="*/ 1769 w 1788"/>
                <a:gd name="T3" fmla="*/ 0 h 25"/>
                <a:gd name="T4" fmla="*/ 1769 w 1788"/>
                <a:gd name="T5" fmla="*/ 12 h 25"/>
                <a:gd name="T6" fmla="*/ 1755 w 1788"/>
                <a:gd name="T7" fmla="*/ 12 h 25"/>
                <a:gd name="T8" fmla="*/ 1755 w 1788"/>
                <a:gd name="T9" fmla="*/ 0 h 25"/>
                <a:gd name="T10" fmla="*/ 891 w 1788"/>
                <a:gd name="T11" fmla="*/ 0 h 25"/>
                <a:gd name="T12" fmla="*/ 891 w 1788"/>
                <a:gd name="T13" fmla="*/ 12 h 25"/>
                <a:gd name="T14" fmla="*/ 877 w 1788"/>
                <a:gd name="T15" fmla="*/ 12 h 25"/>
                <a:gd name="T16" fmla="*/ 877 w 1788"/>
                <a:gd name="T17" fmla="*/ 0 h 25"/>
                <a:gd name="T18" fmla="*/ 12 w 1788"/>
                <a:gd name="T19" fmla="*/ 0 h 25"/>
                <a:gd name="T20" fmla="*/ 12 w 1788"/>
                <a:gd name="T21" fmla="*/ 12 h 25"/>
                <a:gd name="T22" fmla="*/ 0 w 1788"/>
                <a:gd name="T23" fmla="*/ 12 h 25"/>
                <a:gd name="T24" fmla="*/ 0 w 1788"/>
                <a:gd name="T25" fmla="*/ 25 h 25"/>
                <a:gd name="T26" fmla="*/ 1788 w 1788"/>
                <a:gd name="T27" fmla="*/ 25 h 25"/>
                <a:gd name="T28" fmla="*/ 1788 w 1788"/>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8" h="25">
                  <a:moveTo>
                    <a:pt x="1788" y="0"/>
                  </a:moveTo>
                  <a:lnTo>
                    <a:pt x="1769" y="0"/>
                  </a:lnTo>
                  <a:lnTo>
                    <a:pt x="1769" y="12"/>
                  </a:lnTo>
                  <a:lnTo>
                    <a:pt x="1755" y="12"/>
                  </a:lnTo>
                  <a:lnTo>
                    <a:pt x="1755" y="0"/>
                  </a:lnTo>
                  <a:lnTo>
                    <a:pt x="891" y="0"/>
                  </a:lnTo>
                  <a:lnTo>
                    <a:pt x="891" y="12"/>
                  </a:lnTo>
                  <a:lnTo>
                    <a:pt x="877" y="12"/>
                  </a:lnTo>
                  <a:lnTo>
                    <a:pt x="877" y="0"/>
                  </a:lnTo>
                  <a:lnTo>
                    <a:pt x="12" y="0"/>
                  </a:lnTo>
                  <a:lnTo>
                    <a:pt x="12" y="12"/>
                  </a:lnTo>
                  <a:lnTo>
                    <a:pt x="0" y="12"/>
                  </a:lnTo>
                  <a:lnTo>
                    <a:pt x="0" y="25"/>
                  </a:lnTo>
                  <a:lnTo>
                    <a:pt x="1788" y="25"/>
                  </a:lnTo>
                  <a:lnTo>
                    <a:pt x="1788" y="0"/>
                  </a:lnTo>
                  <a:close/>
                </a:path>
              </a:pathLst>
            </a:custGeom>
            <a:solidFill>
              <a:srgbClr val="E0FF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6" name="Freeform 38"/>
            <p:cNvSpPr>
              <a:spLocks/>
            </p:cNvSpPr>
            <p:nvPr/>
          </p:nvSpPr>
          <p:spPr bwMode="auto">
            <a:xfrm>
              <a:off x="1996773" y="2958961"/>
              <a:ext cx="3376874" cy="47215"/>
            </a:xfrm>
            <a:custGeom>
              <a:avLst/>
              <a:gdLst>
                <a:gd name="T0" fmla="*/ 1788 w 1788"/>
                <a:gd name="T1" fmla="*/ 0 h 25"/>
                <a:gd name="T2" fmla="*/ 1769 w 1788"/>
                <a:gd name="T3" fmla="*/ 0 h 25"/>
                <a:gd name="T4" fmla="*/ 1769 w 1788"/>
                <a:gd name="T5" fmla="*/ 12 h 25"/>
                <a:gd name="T6" fmla="*/ 1755 w 1788"/>
                <a:gd name="T7" fmla="*/ 12 h 25"/>
                <a:gd name="T8" fmla="*/ 1755 w 1788"/>
                <a:gd name="T9" fmla="*/ 0 h 25"/>
                <a:gd name="T10" fmla="*/ 891 w 1788"/>
                <a:gd name="T11" fmla="*/ 0 h 25"/>
                <a:gd name="T12" fmla="*/ 891 w 1788"/>
                <a:gd name="T13" fmla="*/ 12 h 25"/>
                <a:gd name="T14" fmla="*/ 877 w 1788"/>
                <a:gd name="T15" fmla="*/ 12 h 25"/>
                <a:gd name="T16" fmla="*/ 877 w 1788"/>
                <a:gd name="T17" fmla="*/ 0 h 25"/>
                <a:gd name="T18" fmla="*/ 12 w 1788"/>
                <a:gd name="T19" fmla="*/ 0 h 25"/>
                <a:gd name="T20" fmla="*/ 12 w 1788"/>
                <a:gd name="T21" fmla="*/ 12 h 25"/>
                <a:gd name="T22" fmla="*/ 0 w 1788"/>
                <a:gd name="T23" fmla="*/ 12 h 25"/>
                <a:gd name="T24" fmla="*/ 0 w 1788"/>
                <a:gd name="T25" fmla="*/ 25 h 25"/>
                <a:gd name="T26" fmla="*/ 1788 w 1788"/>
                <a:gd name="T27" fmla="*/ 25 h 25"/>
                <a:gd name="T28" fmla="*/ 1788 w 1788"/>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8" h="25">
                  <a:moveTo>
                    <a:pt x="1788" y="0"/>
                  </a:moveTo>
                  <a:lnTo>
                    <a:pt x="1769" y="0"/>
                  </a:lnTo>
                  <a:lnTo>
                    <a:pt x="1769" y="12"/>
                  </a:lnTo>
                  <a:lnTo>
                    <a:pt x="1755" y="12"/>
                  </a:lnTo>
                  <a:lnTo>
                    <a:pt x="1755" y="0"/>
                  </a:lnTo>
                  <a:lnTo>
                    <a:pt x="891" y="0"/>
                  </a:lnTo>
                  <a:lnTo>
                    <a:pt x="891" y="12"/>
                  </a:lnTo>
                  <a:lnTo>
                    <a:pt x="877" y="12"/>
                  </a:lnTo>
                  <a:lnTo>
                    <a:pt x="877" y="0"/>
                  </a:lnTo>
                  <a:lnTo>
                    <a:pt x="12" y="0"/>
                  </a:lnTo>
                  <a:lnTo>
                    <a:pt x="12" y="12"/>
                  </a:lnTo>
                  <a:lnTo>
                    <a:pt x="0" y="12"/>
                  </a:lnTo>
                  <a:lnTo>
                    <a:pt x="0" y="25"/>
                  </a:lnTo>
                  <a:lnTo>
                    <a:pt x="1788" y="25"/>
                  </a:lnTo>
                  <a:lnTo>
                    <a:pt x="1788" y="0"/>
                  </a:lnTo>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7" name="Rectangle 39"/>
            <p:cNvSpPr>
              <a:spLocks noChangeArrowheads="1"/>
            </p:cNvSpPr>
            <p:nvPr/>
          </p:nvSpPr>
          <p:spPr bwMode="auto">
            <a:xfrm>
              <a:off x="5311323" y="2958961"/>
              <a:ext cx="26441" cy="22664"/>
            </a:xfrm>
            <a:prstGeom prst="rect">
              <a:avLst/>
            </a:prstGeom>
            <a:solidFill>
              <a:srgbClr val="BAD7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8" name="Rectangle 40"/>
            <p:cNvSpPr>
              <a:spLocks noChangeArrowheads="1"/>
            </p:cNvSpPr>
            <p:nvPr/>
          </p:nvSpPr>
          <p:spPr bwMode="auto">
            <a:xfrm>
              <a:off x="5311323" y="2958961"/>
              <a:ext cx="26441" cy="2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9" name="Rectangle 41"/>
            <p:cNvSpPr>
              <a:spLocks noChangeArrowheads="1"/>
            </p:cNvSpPr>
            <p:nvPr/>
          </p:nvSpPr>
          <p:spPr bwMode="auto">
            <a:xfrm>
              <a:off x="3653104" y="2958961"/>
              <a:ext cx="26441" cy="22664"/>
            </a:xfrm>
            <a:prstGeom prst="rect">
              <a:avLst/>
            </a:prstGeom>
            <a:solidFill>
              <a:srgbClr val="BAD7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0" name="Rectangle 42"/>
            <p:cNvSpPr>
              <a:spLocks noChangeArrowheads="1"/>
            </p:cNvSpPr>
            <p:nvPr/>
          </p:nvSpPr>
          <p:spPr bwMode="auto">
            <a:xfrm>
              <a:off x="3653104" y="2958961"/>
              <a:ext cx="26441" cy="2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1" name="Rectangle 43"/>
            <p:cNvSpPr>
              <a:spLocks noChangeArrowheads="1"/>
            </p:cNvSpPr>
            <p:nvPr/>
          </p:nvSpPr>
          <p:spPr bwMode="auto">
            <a:xfrm>
              <a:off x="1996773" y="2958961"/>
              <a:ext cx="22664" cy="22664"/>
            </a:xfrm>
            <a:prstGeom prst="rect">
              <a:avLst/>
            </a:prstGeom>
            <a:solidFill>
              <a:srgbClr val="BAD7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2" name="Rectangle 44"/>
            <p:cNvSpPr>
              <a:spLocks noChangeArrowheads="1"/>
            </p:cNvSpPr>
            <p:nvPr/>
          </p:nvSpPr>
          <p:spPr bwMode="auto">
            <a:xfrm>
              <a:off x="1996773" y="2958961"/>
              <a:ext cx="22664" cy="2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3" name="Oval 45"/>
            <p:cNvSpPr>
              <a:spLocks noChangeArrowheads="1"/>
            </p:cNvSpPr>
            <p:nvPr/>
          </p:nvSpPr>
          <p:spPr bwMode="auto">
            <a:xfrm>
              <a:off x="5269773" y="2924966"/>
              <a:ext cx="111430" cy="115206"/>
            </a:xfrm>
            <a:prstGeom prst="ellipse">
              <a:avLst/>
            </a:pr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4" name="Freeform 46"/>
            <p:cNvSpPr>
              <a:spLocks noEditPoints="1"/>
            </p:cNvSpPr>
            <p:nvPr/>
          </p:nvSpPr>
          <p:spPr bwMode="auto">
            <a:xfrm>
              <a:off x="5262218" y="2919301"/>
              <a:ext cx="126539" cy="124650"/>
            </a:xfrm>
            <a:custGeom>
              <a:avLst/>
              <a:gdLst>
                <a:gd name="T0" fmla="*/ 24 w 49"/>
                <a:gd name="T1" fmla="*/ 48 h 48"/>
                <a:gd name="T2" fmla="*/ 24 w 49"/>
                <a:gd name="T3" fmla="*/ 48 h 48"/>
                <a:gd name="T4" fmla="*/ 0 w 49"/>
                <a:gd name="T5" fmla="*/ 24 h 48"/>
                <a:gd name="T6" fmla="*/ 24 w 49"/>
                <a:gd name="T7" fmla="*/ 0 h 48"/>
                <a:gd name="T8" fmla="*/ 49 w 49"/>
                <a:gd name="T9" fmla="*/ 24 h 48"/>
                <a:gd name="T10" fmla="*/ 24 w 49"/>
                <a:gd name="T11" fmla="*/ 48 h 48"/>
                <a:gd name="T12" fmla="*/ 24 w 49"/>
                <a:gd name="T13" fmla="*/ 4 h 48"/>
                <a:gd name="T14" fmla="*/ 5 w 49"/>
                <a:gd name="T15" fmla="*/ 24 h 48"/>
                <a:gd name="T16" fmla="*/ 24 w 49"/>
                <a:gd name="T17" fmla="*/ 43 h 48"/>
                <a:gd name="T18" fmla="*/ 44 w 49"/>
                <a:gd name="T19" fmla="*/ 24 h 48"/>
                <a:gd name="T20" fmla="*/ 24 w 49"/>
                <a:gd name="T21"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48">
                  <a:moveTo>
                    <a:pt x="24" y="48"/>
                  </a:moveTo>
                  <a:cubicBezTo>
                    <a:pt x="24" y="48"/>
                    <a:pt x="24" y="48"/>
                    <a:pt x="24" y="48"/>
                  </a:cubicBezTo>
                  <a:cubicBezTo>
                    <a:pt x="11" y="48"/>
                    <a:pt x="0" y="37"/>
                    <a:pt x="0" y="24"/>
                  </a:cubicBezTo>
                  <a:cubicBezTo>
                    <a:pt x="0" y="10"/>
                    <a:pt x="11" y="0"/>
                    <a:pt x="24" y="0"/>
                  </a:cubicBezTo>
                  <a:cubicBezTo>
                    <a:pt x="38" y="0"/>
                    <a:pt x="49" y="10"/>
                    <a:pt x="49" y="24"/>
                  </a:cubicBezTo>
                  <a:cubicBezTo>
                    <a:pt x="49" y="37"/>
                    <a:pt x="38" y="48"/>
                    <a:pt x="24" y="48"/>
                  </a:cubicBezTo>
                  <a:close/>
                  <a:moveTo>
                    <a:pt x="24" y="4"/>
                  </a:moveTo>
                  <a:cubicBezTo>
                    <a:pt x="14" y="4"/>
                    <a:pt x="5" y="13"/>
                    <a:pt x="5" y="24"/>
                  </a:cubicBezTo>
                  <a:cubicBezTo>
                    <a:pt x="5" y="34"/>
                    <a:pt x="14" y="43"/>
                    <a:pt x="24" y="43"/>
                  </a:cubicBezTo>
                  <a:cubicBezTo>
                    <a:pt x="35" y="43"/>
                    <a:pt x="44" y="34"/>
                    <a:pt x="44" y="24"/>
                  </a:cubicBezTo>
                  <a:cubicBezTo>
                    <a:pt x="44" y="13"/>
                    <a:pt x="35" y="4"/>
                    <a:pt x="24" y="4"/>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7" name="Oval 49"/>
            <p:cNvSpPr>
              <a:spLocks noChangeArrowheads="1"/>
            </p:cNvSpPr>
            <p:nvPr/>
          </p:nvSpPr>
          <p:spPr bwMode="auto">
            <a:xfrm>
              <a:off x="3611554" y="2924966"/>
              <a:ext cx="113318" cy="115206"/>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8" name="Freeform 50"/>
            <p:cNvSpPr>
              <a:spLocks noEditPoints="1"/>
            </p:cNvSpPr>
            <p:nvPr/>
          </p:nvSpPr>
          <p:spPr bwMode="auto">
            <a:xfrm>
              <a:off x="3605888" y="2919301"/>
              <a:ext cx="128427" cy="124650"/>
            </a:xfrm>
            <a:custGeom>
              <a:avLst/>
              <a:gdLst>
                <a:gd name="T0" fmla="*/ 24 w 49"/>
                <a:gd name="T1" fmla="*/ 48 h 48"/>
                <a:gd name="T2" fmla="*/ 24 w 49"/>
                <a:gd name="T3" fmla="*/ 48 h 48"/>
                <a:gd name="T4" fmla="*/ 7 w 49"/>
                <a:gd name="T5" fmla="*/ 41 h 48"/>
                <a:gd name="T6" fmla="*/ 0 w 49"/>
                <a:gd name="T7" fmla="*/ 24 h 48"/>
                <a:gd name="T8" fmla="*/ 7 w 49"/>
                <a:gd name="T9" fmla="*/ 7 h 48"/>
                <a:gd name="T10" fmla="*/ 24 w 49"/>
                <a:gd name="T11" fmla="*/ 0 h 48"/>
                <a:gd name="T12" fmla="*/ 49 w 49"/>
                <a:gd name="T13" fmla="*/ 24 h 48"/>
                <a:gd name="T14" fmla="*/ 24 w 49"/>
                <a:gd name="T15" fmla="*/ 48 h 48"/>
                <a:gd name="T16" fmla="*/ 24 w 49"/>
                <a:gd name="T17" fmla="*/ 4 h 48"/>
                <a:gd name="T18" fmla="*/ 11 w 49"/>
                <a:gd name="T19" fmla="*/ 10 h 48"/>
                <a:gd name="T20" fmla="*/ 5 w 49"/>
                <a:gd name="T21" fmla="*/ 24 h 48"/>
                <a:gd name="T22" fmla="*/ 11 w 49"/>
                <a:gd name="T23" fmla="*/ 37 h 48"/>
                <a:gd name="T24" fmla="*/ 24 w 49"/>
                <a:gd name="T25" fmla="*/ 43 h 48"/>
                <a:gd name="T26" fmla="*/ 44 w 49"/>
                <a:gd name="T27" fmla="*/ 24 h 48"/>
                <a:gd name="T28" fmla="*/ 24 w 49"/>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48">
                  <a:moveTo>
                    <a:pt x="24" y="48"/>
                  </a:moveTo>
                  <a:cubicBezTo>
                    <a:pt x="24" y="48"/>
                    <a:pt x="24" y="48"/>
                    <a:pt x="24" y="48"/>
                  </a:cubicBezTo>
                  <a:cubicBezTo>
                    <a:pt x="18" y="48"/>
                    <a:pt x="12" y="45"/>
                    <a:pt x="7" y="41"/>
                  </a:cubicBezTo>
                  <a:cubicBezTo>
                    <a:pt x="3" y="36"/>
                    <a:pt x="0" y="30"/>
                    <a:pt x="0" y="24"/>
                  </a:cubicBezTo>
                  <a:cubicBezTo>
                    <a:pt x="0" y="17"/>
                    <a:pt x="3" y="11"/>
                    <a:pt x="7" y="7"/>
                  </a:cubicBezTo>
                  <a:cubicBezTo>
                    <a:pt x="12" y="2"/>
                    <a:pt x="18" y="0"/>
                    <a:pt x="24" y="0"/>
                  </a:cubicBezTo>
                  <a:cubicBezTo>
                    <a:pt x="38" y="0"/>
                    <a:pt x="49" y="10"/>
                    <a:pt x="49" y="24"/>
                  </a:cubicBezTo>
                  <a:cubicBezTo>
                    <a:pt x="49" y="37"/>
                    <a:pt x="38" y="48"/>
                    <a:pt x="24" y="48"/>
                  </a:cubicBezTo>
                  <a:close/>
                  <a:moveTo>
                    <a:pt x="24" y="4"/>
                  </a:moveTo>
                  <a:cubicBezTo>
                    <a:pt x="19" y="4"/>
                    <a:pt x="14" y="6"/>
                    <a:pt x="11" y="10"/>
                  </a:cubicBezTo>
                  <a:cubicBezTo>
                    <a:pt x="7" y="14"/>
                    <a:pt x="5" y="19"/>
                    <a:pt x="5" y="24"/>
                  </a:cubicBezTo>
                  <a:cubicBezTo>
                    <a:pt x="5" y="29"/>
                    <a:pt x="7" y="34"/>
                    <a:pt x="11" y="37"/>
                  </a:cubicBezTo>
                  <a:cubicBezTo>
                    <a:pt x="14" y="41"/>
                    <a:pt x="19" y="43"/>
                    <a:pt x="24" y="43"/>
                  </a:cubicBezTo>
                  <a:cubicBezTo>
                    <a:pt x="35" y="43"/>
                    <a:pt x="44" y="34"/>
                    <a:pt x="44" y="24"/>
                  </a:cubicBezTo>
                  <a:cubicBezTo>
                    <a:pt x="44" y="13"/>
                    <a:pt x="35" y="4"/>
                    <a:pt x="24" y="4"/>
                  </a:cubicBezTo>
                  <a:close/>
                </a:path>
              </a:pathLst>
            </a:cu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1" name="Oval 53"/>
            <p:cNvSpPr>
              <a:spLocks noChangeArrowheads="1"/>
            </p:cNvSpPr>
            <p:nvPr/>
          </p:nvSpPr>
          <p:spPr bwMode="auto">
            <a:xfrm>
              <a:off x="1955223" y="2924966"/>
              <a:ext cx="115207" cy="115206"/>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2" name="Freeform 54"/>
            <p:cNvSpPr>
              <a:spLocks noEditPoints="1"/>
            </p:cNvSpPr>
            <p:nvPr/>
          </p:nvSpPr>
          <p:spPr bwMode="auto">
            <a:xfrm>
              <a:off x="1949558" y="2919301"/>
              <a:ext cx="124650" cy="124650"/>
            </a:xfrm>
            <a:custGeom>
              <a:avLst/>
              <a:gdLst>
                <a:gd name="T0" fmla="*/ 24 w 48"/>
                <a:gd name="T1" fmla="*/ 48 h 48"/>
                <a:gd name="T2" fmla="*/ 24 w 48"/>
                <a:gd name="T3" fmla="*/ 48 h 48"/>
                <a:gd name="T4" fmla="*/ 0 w 48"/>
                <a:gd name="T5" fmla="*/ 24 h 48"/>
                <a:gd name="T6" fmla="*/ 24 w 48"/>
                <a:gd name="T7" fmla="*/ 0 h 48"/>
                <a:gd name="T8" fmla="*/ 48 w 48"/>
                <a:gd name="T9" fmla="*/ 24 h 48"/>
                <a:gd name="T10" fmla="*/ 24 w 48"/>
                <a:gd name="T11" fmla="*/ 48 h 48"/>
                <a:gd name="T12" fmla="*/ 24 w 48"/>
                <a:gd name="T13" fmla="*/ 4 h 48"/>
                <a:gd name="T14" fmla="*/ 5 w 48"/>
                <a:gd name="T15" fmla="*/ 24 h 48"/>
                <a:gd name="T16" fmla="*/ 24 w 48"/>
                <a:gd name="T17" fmla="*/ 43 h 48"/>
                <a:gd name="T18" fmla="*/ 44 w 48"/>
                <a:gd name="T19" fmla="*/ 24 h 48"/>
                <a:gd name="T20" fmla="*/ 24 w 48"/>
                <a:gd name="T21"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24" y="48"/>
                  </a:moveTo>
                  <a:cubicBezTo>
                    <a:pt x="24" y="48"/>
                    <a:pt x="24" y="48"/>
                    <a:pt x="24" y="48"/>
                  </a:cubicBezTo>
                  <a:cubicBezTo>
                    <a:pt x="11" y="48"/>
                    <a:pt x="0" y="37"/>
                    <a:pt x="0" y="24"/>
                  </a:cubicBezTo>
                  <a:cubicBezTo>
                    <a:pt x="0" y="10"/>
                    <a:pt x="11" y="0"/>
                    <a:pt x="24" y="0"/>
                  </a:cubicBezTo>
                  <a:cubicBezTo>
                    <a:pt x="37" y="0"/>
                    <a:pt x="48" y="10"/>
                    <a:pt x="48" y="24"/>
                  </a:cubicBezTo>
                  <a:cubicBezTo>
                    <a:pt x="48" y="37"/>
                    <a:pt x="37" y="48"/>
                    <a:pt x="24" y="48"/>
                  </a:cubicBezTo>
                  <a:close/>
                  <a:moveTo>
                    <a:pt x="24" y="4"/>
                  </a:moveTo>
                  <a:cubicBezTo>
                    <a:pt x="13" y="4"/>
                    <a:pt x="5" y="13"/>
                    <a:pt x="5" y="24"/>
                  </a:cubicBezTo>
                  <a:cubicBezTo>
                    <a:pt x="5" y="34"/>
                    <a:pt x="13" y="43"/>
                    <a:pt x="24" y="43"/>
                  </a:cubicBezTo>
                  <a:cubicBezTo>
                    <a:pt x="35" y="43"/>
                    <a:pt x="44" y="34"/>
                    <a:pt x="44" y="24"/>
                  </a:cubicBezTo>
                  <a:cubicBezTo>
                    <a:pt x="44" y="13"/>
                    <a:pt x="35" y="4"/>
                    <a:pt x="24" y="4"/>
                  </a:cubicBezTo>
                  <a:close/>
                </a:path>
              </a:pathLst>
            </a:cu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5" name="Freeform 58"/>
            <p:cNvSpPr>
              <a:spLocks/>
            </p:cNvSpPr>
            <p:nvPr/>
          </p:nvSpPr>
          <p:spPr bwMode="auto">
            <a:xfrm>
              <a:off x="5130014" y="1922103"/>
              <a:ext cx="383393" cy="383392"/>
            </a:xfrm>
            <a:custGeom>
              <a:avLst/>
              <a:gdLst>
                <a:gd name="T0" fmla="*/ 22 w 148"/>
                <a:gd name="T1" fmla="*/ 127 h 148"/>
                <a:gd name="T2" fmla="*/ 74 w 148"/>
                <a:gd name="T3" fmla="*/ 148 h 148"/>
                <a:gd name="T4" fmla="*/ 148 w 148"/>
                <a:gd name="T5" fmla="*/ 73 h 148"/>
                <a:gd name="T6" fmla="*/ 127 w 148"/>
                <a:gd name="T7" fmla="*/ 21 h 148"/>
                <a:gd name="T8" fmla="*/ 148 w 148"/>
                <a:gd name="T9" fmla="*/ 63 h 148"/>
                <a:gd name="T10" fmla="*/ 75 w 148"/>
                <a:gd name="T11" fmla="*/ 0 h 148"/>
                <a:gd name="T12" fmla="*/ 0 w 148"/>
                <a:gd name="T13" fmla="*/ 75 h 148"/>
                <a:gd name="T14" fmla="*/ 60 w 148"/>
                <a:gd name="T15" fmla="*/ 148 h 148"/>
                <a:gd name="T16" fmla="*/ 22 w 148"/>
                <a:gd name="T17" fmla="*/ 12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22" y="127"/>
                  </a:moveTo>
                  <a:cubicBezTo>
                    <a:pt x="35" y="140"/>
                    <a:pt x="53" y="148"/>
                    <a:pt x="74" y="148"/>
                  </a:cubicBezTo>
                  <a:cubicBezTo>
                    <a:pt x="115" y="148"/>
                    <a:pt x="148" y="114"/>
                    <a:pt x="148" y="73"/>
                  </a:cubicBezTo>
                  <a:cubicBezTo>
                    <a:pt x="148" y="53"/>
                    <a:pt x="140" y="35"/>
                    <a:pt x="127" y="21"/>
                  </a:cubicBezTo>
                  <a:cubicBezTo>
                    <a:pt x="138" y="32"/>
                    <a:pt x="146" y="47"/>
                    <a:pt x="148" y="63"/>
                  </a:cubicBezTo>
                  <a:cubicBezTo>
                    <a:pt x="143" y="27"/>
                    <a:pt x="112" y="0"/>
                    <a:pt x="75" y="0"/>
                  </a:cubicBezTo>
                  <a:cubicBezTo>
                    <a:pt x="34" y="0"/>
                    <a:pt x="0" y="33"/>
                    <a:pt x="0" y="75"/>
                  </a:cubicBezTo>
                  <a:cubicBezTo>
                    <a:pt x="0" y="111"/>
                    <a:pt x="26" y="140"/>
                    <a:pt x="60" y="148"/>
                  </a:cubicBezTo>
                  <a:cubicBezTo>
                    <a:pt x="45" y="144"/>
                    <a:pt x="32" y="137"/>
                    <a:pt x="22" y="127"/>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7" name="Freeform 64"/>
            <p:cNvSpPr>
              <a:spLocks/>
            </p:cNvSpPr>
            <p:nvPr/>
          </p:nvSpPr>
          <p:spPr bwMode="auto">
            <a:xfrm>
              <a:off x="3473683" y="1922103"/>
              <a:ext cx="383393" cy="383392"/>
            </a:xfrm>
            <a:custGeom>
              <a:avLst/>
              <a:gdLst>
                <a:gd name="T0" fmla="*/ 21 w 148"/>
                <a:gd name="T1" fmla="*/ 127 h 148"/>
                <a:gd name="T2" fmla="*/ 73 w 148"/>
                <a:gd name="T3" fmla="*/ 148 h 148"/>
                <a:gd name="T4" fmla="*/ 148 w 148"/>
                <a:gd name="T5" fmla="*/ 73 h 148"/>
                <a:gd name="T6" fmla="*/ 126 w 148"/>
                <a:gd name="T7" fmla="*/ 21 h 148"/>
                <a:gd name="T8" fmla="*/ 148 w 148"/>
                <a:gd name="T9" fmla="*/ 63 h 148"/>
                <a:gd name="T10" fmla="*/ 74 w 148"/>
                <a:gd name="T11" fmla="*/ 0 h 148"/>
                <a:gd name="T12" fmla="*/ 0 w 148"/>
                <a:gd name="T13" fmla="*/ 75 h 148"/>
                <a:gd name="T14" fmla="*/ 59 w 148"/>
                <a:gd name="T15" fmla="*/ 148 h 148"/>
                <a:gd name="T16" fmla="*/ 21 w 148"/>
                <a:gd name="T17" fmla="*/ 12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21" y="127"/>
                  </a:moveTo>
                  <a:cubicBezTo>
                    <a:pt x="34" y="140"/>
                    <a:pt x="53" y="148"/>
                    <a:pt x="73" y="148"/>
                  </a:cubicBezTo>
                  <a:cubicBezTo>
                    <a:pt x="114" y="148"/>
                    <a:pt x="148" y="114"/>
                    <a:pt x="148" y="73"/>
                  </a:cubicBezTo>
                  <a:cubicBezTo>
                    <a:pt x="148" y="53"/>
                    <a:pt x="139" y="35"/>
                    <a:pt x="126" y="21"/>
                  </a:cubicBezTo>
                  <a:cubicBezTo>
                    <a:pt x="138" y="32"/>
                    <a:pt x="145" y="47"/>
                    <a:pt x="148" y="63"/>
                  </a:cubicBezTo>
                  <a:cubicBezTo>
                    <a:pt x="142" y="27"/>
                    <a:pt x="112" y="0"/>
                    <a:pt x="74" y="0"/>
                  </a:cubicBezTo>
                  <a:cubicBezTo>
                    <a:pt x="33" y="0"/>
                    <a:pt x="0" y="33"/>
                    <a:pt x="0" y="75"/>
                  </a:cubicBezTo>
                  <a:cubicBezTo>
                    <a:pt x="0" y="111"/>
                    <a:pt x="25" y="140"/>
                    <a:pt x="59" y="148"/>
                  </a:cubicBezTo>
                  <a:cubicBezTo>
                    <a:pt x="44" y="144"/>
                    <a:pt x="31" y="137"/>
                    <a:pt x="21" y="127"/>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169" name="Freeform 70"/>
            <p:cNvSpPr>
              <a:spLocks/>
            </p:cNvSpPr>
            <p:nvPr/>
          </p:nvSpPr>
          <p:spPr bwMode="auto">
            <a:xfrm>
              <a:off x="1817354" y="1922103"/>
              <a:ext cx="385281" cy="383392"/>
            </a:xfrm>
            <a:custGeom>
              <a:avLst/>
              <a:gdLst>
                <a:gd name="T0" fmla="*/ 21 w 148"/>
                <a:gd name="T1" fmla="*/ 127 h 148"/>
                <a:gd name="T2" fmla="*/ 73 w 148"/>
                <a:gd name="T3" fmla="*/ 148 h 148"/>
                <a:gd name="T4" fmla="*/ 148 w 148"/>
                <a:gd name="T5" fmla="*/ 73 h 148"/>
                <a:gd name="T6" fmla="*/ 126 w 148"/>
                <a:gd name="T7" fmla="*/ 21 h 148"/>
                <a:gd name="T8" fmla="*/ 148 w 148"/>
                <a:gd name="T9" fmla="*/ 63 h 148"/>
                <a:gd name="T10" fmla="*/ 74 w 148"/>
                <a:gd name="T11" fmla="*/ 0 h 148"/>
                <a:gd name="T12" fmla="*/ 0 w 148"/>
                <a:gd name="T13" fmla="*/ 75 h 148"/>
                <a:gd name="T14" fmla="*/ 59 w 148"/>
                <a:gd name="T15" fmla="*/ 148 h 148"/>
                <a:gd name="T16" fmla="*/ 21 w 148"/>
                <a:gd name="T17" fmla="*/ 12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21" y="127"/>
                  </a:moveTo>
                  <a:cubicBezTo>
                    <a:pt x="35" y="140"/>
                    <a:pt x="53" y="148"/>
                    <a:pt x="73" y="148"/>
                  </a:cubicBezTo>
                  <a:cubicBezTo>
                    <a:pt x="114" y="148"/>
                    <a:pt x="148" y="114"/>
                    <a:pt x="148" y="73"/>
                  </a:cubicBezTo>
                  <a:cubicBezTo>
                    <a:pt x="148" y="53"/>
                    <a:pt x="140" y="35"/>
                    <a:pt x="126" y="21"/>
                  </a:cubicBezTo>
                  <a:cubicBezTo>
                    <a:pt x="138" y="32"/>
                    <a:pt x="146" y="47"/>
                    <a:pt x="148" y="63"/>
                  </a:cubicBezTo>
                  <a:cubicBezTo>
                    <a:pt x="142" y="27"/>
                    <a:pt x="112" y="0"/>
                    <a:pt x="74" y="0"/>
                  </a:cubicBezTo>
                  <a:cubicBezTo>
                    <a:pt x="33" y="0"/>
                    <a:pt x="0" y="33"/>
                    <a:pt x="0" y="75"/>
                  </a:cubicBezTo>
                  <a:cubicBezTo>
                    <a:pt x="0" y="111"/>
                    <a:pt x="25" y="140"/>
                    <a:pt x="59" y="148"/>
                  </a:cubicBezTo>
                  <a:cubicBezTo>
                    <a:pt x="44" y="144"/>
                    <a:pt x="31" y="137"/>
                    <a:pt x="21" y="127"/>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71" name="TextBox 59"/>
            <p:cNvSpPr txBox="1"/>
            <p:nvPr/>
          </p:nvSpPr>
          <p:spPr>
            <a:xfrm>
              <a:off x="950471" y="1418306"/>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1</a:t>
              </a:r>
              <a:endParaRPr lang="id-ID" sz="1400" b="1" dirty="0">
                <a:solidFill>
                  <a:srgbClr val="1B3465"/>
                </a:solidFill>
                <a:latin typeface="Agency FB" panose="020B0503020202020204" pitchFamily="34" charset="0"/>
                <a:cs typeface="+mn-ea"/>
                <a:sym typeface="+mn-lt"/>
              </a:endParaRPr>
            </a:p>
          </p:txBody>
        </p:sp>
        <p:sp>
          <p:nvSpPr>
            <p:cNvPr id="172" name="TextBox 59"/>
            <p:cNvSpPr txBox="1"/>
            <p:nvPr/>
          </p:nvSpPr>
          <p:spPr>
            <a:xfrm>
              <a:off x="2548442" y="1409842"/>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2</a:t>
              </a:r>
              <a:endParaRPr lang="id-ID" sz="1400" b="1" dirty="0">
                <a:solidFill>
                  <a:srgbClr val="1B3465"/>
                </a:solidFill>
                <a:latin typeface="Agency FB" panose="020B0503020202020204" pitchFamily="34" charset="0"/>
                <a:cs typeface="+mn-ea"/>
                <a:sym typeface="+mn-lt"/>
              </a:endParaRPr>
            </a:p>
          </p:txBody>
        </p:sp>
        <p:sp>
          <p:nvSpPr>
            <p:cNvPr id="173" name="TextBox 59"/>
            <p:cNvSpPr txBox="1"/>
            <p:nvPr/>
          </p:nvSpPr>
          <p:spPr>
            <a:xfrm>
              <a:off x="4158501" y="1419027"/>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3</a:t>
              </a:r>
              <a:endParaRPr lang="id-ID" sz="1400" b="1" dirty="0">
                <a:solidFill>
                  <a:srgbClr val="1B3465"/>
                </a:solidFill>
                <a:latin typeface="Agency FB" panose="020B0503020202020204" pitchFamily="34" charset="0"/>
                <a:cs typeface="+mn-ea"/>
                <a:sym typeface="+mn-lt"/>
              </a:endParaRPr>
            </a:p>
          </p:txBody>
        </p:sp>
      </p:grpSp>
      <p:grpSp>
        <p:nvGrpSpPr>
          <p:cNvPr id="6" name="组合 5">
            <a:extLst>
              <a:ext uri="{FF2B5EF4-FFF2-40B4-BE49-F238E27FC236}">
                <a16:creationId xmlns:a16="http://schemas.microsoft.com/office/drawing/2014/main" xmlns="" id="{6E369350-56EF-4FC5-AFBA-A6C94904BD19}"/>
              </a:ext>
            </a:extLst>
          </p:cNvPr>
          <p:cNvGrpSpPr/>
          <p:nvPr/>
        </p:nvGrpSpPr>
        <p:grpSpPr>
          <a:xfrm>
            <a:off x="855244" y="4575631"/>
            <a:ext cx="5426795" cy="1566089"/>
            <a:chOff x="855244" y="4575631"/>
            <a:chExt cx="5426795" cy="1566089"/>
          </a:xfrm>
        </p:grpSpPr>
        <p:sp>
          <p:nvSpPr>
            <p:cNvPr id="127" name="Rectangle 19"/>
            <p:cNvSpPr>
              <a:spLocks noChangeArrowheads="1"/>
            </p:cNvSpPr>
            <p:nvPr/>
          </p:nvSpPr>
          <p:spPr bwMode="auto">
            <a:xfrm>
              <a:off x="5316988" y="4662508"/>
              <a:ext cx="26441" cy="651577"/>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8" name="Rectangle 20"/>
            <p:cNvSpPr>
              <a:spLocks noChangeArrowheads="1"/>
            </p:cNvSpPr>
            <p:nvPr/>
          </p:nvSpPr>
          <p:spPr bwMode="auto">
            <a:xfrm>
              <a:off x="5316988" y="4662508"/>
              <a:ext cx="26441" cy="65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1" name="Rectangle 23"/>
            <p:cNvSpPr>
              <a:spLocks noChangeArrowheads="1"/>
            </p:cNvSpPr>
            <p:nvPr/>
          </p:nvSpPr>
          <p:spPr bwMode="auto">
            <a:xfrm>
              <a:off x="3658769" y="4662508"/>
              <a:ext cx="24553" cy="651577"/>
            </a:xfrm>
            <a:prstGeom prst="rect">
              <a:avLst/>
            </a:prstGeom>
            <a:solidFill>
              <a:srgbClr val="9E9D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2" name="Rectangle 24"/>
            <p:cNvSpPr>
              <a:spLocks noChangeArrowheads="1"/>
            </p:cNvSpPr>
            <p:nvPr/>
          </p:nvSpPr>
          <p:spPr bwMode="auto">
            <a:xfrm>
              <a:off x="3658769" y="4662508"/>
              <a:ext cx="24553" cy="651577"/>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5" name="Rectangle 27"/>
            <p:cNvSpPr>
              <a:spLocks noChangeArrowheads="1"/>
            </p:cNvSpPr>
            <p:nvPr/>
          </p:nvSpPr>
          <p:spPr bwMode="auto">
            <a:xfrm>
              <a:off x="2002440" y="4662508"/>
              <a:ext cx="22664" cy="651577"/>
            </a:xfrm>
            <a:prstGeom prst="rect">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6" name="Rectangle 28"/>
            <p:cNvSpPr>
              <a:spLocks noChangeArrowheads="1"/>
            </p:cNvSpPr>
            <p:nvPr/>
          </p:nvSpPr>
          <p:spPr bwMode="auto">
            <a:xfrm>
              <a:off x="2002440" y="4662508"/>
              <a:ext cx="22664" cy="65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7" name="Freeform 29"/>
            <p:cNvSpPr>
              <a:spLocks/>
            </p:cNvSpPr>
            <p:nvPr/>
          </p:nvSpPr>
          <p:spPr bwMode="auto">
            <a:xfrm>
              <a:off x="1966555" y="4615292"/>
              <a:ext cx="3376874" cy="47215"/>
            </a:xfrm>
            <a:custGeom>
              <a:avLst/>
              <a:gdLst>
                <a:gd name="T0" fmla="*/ 1788 w 1788"/>
                <a:gd name="T1" fmla="*/ 0 h 25"/>
                <a:gd name="T2" fmla="*/ 0 w 1788"/>
                <a:gd name="T3" fmla="*/ 0 h 25"/>
                <a:gd name="T4" fmla="*/ 0 w 1788"/>
                <a:gd name="T5" fmla="*/ 25 h 25"/>
                <a:gd name="T6" fmla="*/ 19 w 1788"/>
                <a:gd name="T7" fmla="*/ 25 h 25"/>
                <a:gd name="T8" fmla="*/ 19 w 1788"/>
                <a:gd name="T9" fmla="*/ 12 h 25"/>
                <a:gd name="T10" fmla="*/ 31 w 1788"/>
                <a:gd name="T11" fmla="*/ 12 h 25"/>
                <a:gd name="T12" fmla="*/ 31 w 1788"/>
                <a:gd name="T13" fmla="*/ 25 h 25"/>
                <a:gd name="T14" fmla="*/ 896 w 1788"/>
                <a:gd name="T15" fmla="*/ 25 h 25"/>
                <a:gd name="T16" fmla="*/ 896 w 1788"/>
                <a:gd name="T17" fmla="*/ 12 h 25"/>
                <a:gd name="T18" fmla="*/ 909 w 1788"/>
                <a:gd name="T19" fmla="*/ 12 h 25"/>
                <a:gd name="T20" fmla="*/ 909 w 1788"/>
                <a:gd name="T21" fmla="*/ 25 h 25"/>
                <a:gd name="T22" fmla="*/ 1774 w 1788"/>
                <a:gd name="T23" fmla="*/ 25 h 25"/>
                <a:gd name="T24" fmla="*/ 1774 w 1788"/>
                <a:gd name="T25" fmla="*/ 12 h 25"/>
                <a:gd name="T26" fmla="*/ 1788 w 1788"/>
                <a:gd name="T27" fmla="*/ 12 h 25"/>
                <a:gd name="T28" fmla="*/ 1788 w 1788"/>
                <a:gd name="T29" fmla="*/ 25 h 25"/>
                <a:gd name="T30" fmla="*/ 1788 w 1788"/>
                <a:gd name="T3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8" h="25">
                  <a:moveTo>
                    <a:pt x="1788" y="0"/>
                  </a:moveTo>
                  <a:lnTo>
                    <a:pt x="0" y="0"/>
                  </a:lnTo>
                  <a:lnTo>
                    <a:pt x="0" y="25"/>
                  </a:lnTo>
                  <a:lnTo>
                    <a:pt x="19" y="25"/>
                  </a:lnTo>
                  <a:lnTo>
                    <a:pt x="19" y="12"/>
                  </a:lnTo>
                  <a:lnTo>
                    <a:pt x="31" y="12"/>
                  </a:lnTo>
                  <a:lnTo>
                    <a:pt x="31" y="25"/>
                  </a:lnTo>
                  <a:lnTo>
                    <a:pt x="896" y="25"/>
                  </a:lnTo>
                  <a:lnTo>
                    <a:pt x="896" y="12"/>
                  </a:lnTo>
                  <a:lnTo>
                    <a:pt x="909" y="12"/>
                  </a:lnTo>
                  <a:lnTo>
                    <a:pt x="909" y="25"/>
                  </a:lnTo>
                  <a:lnTo>
                    <a:pt x="1774" y="25"/>
                  </a:lnTo>
                  <a:lnTo>
                    <a:pt x="1774" y="12"/>
                  </a:lnTo>
                  <a:lnTo>
                    <a:pt x="1788" y="12"/>
                  </a:lnTo>
                  <a:lnTo>
                    <a:pt x="1788" y="25"/>
                  </a:lnTo>
                  <a:lnTo>
                    <a:pt x="1788" y="0"/>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8" name="Freeform 30"/>
            <p:cNvSpPr>
              <a:spLocks/>
            </p:cNvSpPr>
            <p:nvPr/>
          </p:nvSpPr>
          <p:spPr bwMode="auto">
            <a:xfrm>
              <a:off x="1966555" y="4615292"/>
              <a:ext cx="3376874" cy="47215"/>
            </a:xfrm>
            <a:custGeom>
              <a:avLst/>
              <a:gdLst>
                <a:gd name="T0" fmla="*/ 1788 w 1788"/>
                <a:gd name="T1" fmla="*/ 0 h 25"/>
                <a:gd name="T2" fmla="*/ 0 w 1788"/>
                <a:gd name="T3" fmla="*/ 0 h 25"/>
                <a:gd name="T4" fmla="*/ 0 w 1788"/>
                <a:gd name="T5" fmla="*/ 25 h 25"/>
                <a:gd name="T6" fmla="*/ 19 w 1788"/>
                <a:gd name="T7" fmla="*/ 25 h 25"/>
                <a:gd name="T8" fmla="*/ 19 w 1788"/>
                <a:gd name="T9" fmla="*/ 12 h 25"/>
                <a:gd name="T10" fmla="*/ 31 w 1788"/>
                <a:gd name="T11" fmla="*/ 12 h 25"/>
                <a:gd name="T12" fmla="*/ 31 w 1788"/>
                <a:gd name="T13" fmla="*/ 25 h 25"/>
                <a:gd name="T14" fmla="*/ 896 w 1788"/>
                <a:gd name="T15" fmla="*/ 25 h 25"/>
                <a:gd name="T16" fmla="*/ 896 w 1788"/>
                <a:gd name="T17" fmla="*/ 12 h 25"/>
                <a:gd name="T18" fmla="*/ 909 w 1788"/>
                <a:gd name="T19" fmla="*/ 12 h 25"/>
                <a:gd name="T20" fmla="*/ 909 w 1788"/>
                <a:gd name="T21" fmla="*/ 25 h 25"/>
                <a:gd name="T22" fmla="*/ 1774 w 1788"/>
                <a:gd name="T23" fmla="*/ 25 h 25"/>
                <a:gd name="T24" fmla="*/ 1774 w 1788"/>
                <a:gd name="T25" fmla="*/ 12 h 25"/>
                <a:gd name="T26" fmla="*/ 1788 w 1788"/>
                <a:gd name="T27" fmla="*/ 12 h 25"/>
                <a:gd name="T28" fmla="*/ 1788 w 1788"/>
                <a:gd name="T29" fmla="*/ 25 h 25"/>
                <a:gd name="T30" fmla="*/ 1788 w 1788"/>
                <a:gd name="T3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8" h="25">
                  <a:moveTo>
                    <a:pt x="1788" y="0"/>
                  </a:moveTo>
                  <a:lnTo>
                    <a:pt x="0" y="0"/>
                  </a:lnTo>
                  <a:lnTo>
                    <a:pt x="0" y="25"/>
                  </a:lnTo>
                  <a:lnTo>
                    <a:pt x="19" y="25"/>
                  </a:lnTo>
                  <a:lnTo>
                    <a:pt x="19" y="12"/>
                  </a:lnTo>
                  <a:lnTo>
                    <a:pt x="31" y="12"/>
                  </a:lnTo>
                  <a:lnTo>
                    <a:pt x="31" y="25"/>
                  </a:lnTo>
                  <a:lnTo>
                    <a:pt x="896" y="25"/>
                  </a:lnTo>
                  <a:lnTo>
                    <a:pt x="896" y="12"/>
                  </a:lnTo>
                  <a:lnTo>
                    <a:pt x="909" y="12"/>
                  </a:lnTo>
                  <a:lnTo>
                    <a:pt x="909" y="25"/>
                  </a:lnTo>
                  <a:lnTo>
                    <a:pt x="1774" y="25"/>
                  </a:lnTo>
                  <a:lnTo>
                    <a:pt x="1774" y="12"/>
                  </a:lnTo>
                  <a:lnTo>
                    <a:pt x="1788" y="12"/>
                  </a:lnTo>
                  <a:lnTo>
                    <a:pt x="1788" y="25"/>
                  </a:lnTo>
                  <a:lnTo>
                    <a:pt x="17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9" name="Rectangle 31"/>
            <p:cNvSpPr>
              <a:spLocks noChangeArrowheads="1"/>
            </p:cNvSpPr>
            <p:nvPr/>
          </p:nvSpPr>
          <p:spPr bwMode="auto">
            <a:xfrm>
              <a:off x="5316988" y="4637956"/>
              <a:ext cx="26441" cy="24552"/>
            </a:xfrm>
            <a:prstGeom prst="rect">
              <a:avLst/>
            </a:prstGeom>
            <a:solidFill>
              <a:srgbClr val="9BB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0" name="Rectangle 32"/>
            <p:cNvSpPr>
              <a:spLocks noChangeArrowheads="1"/>
            </p:cNvSpPr>
            <p:nvPr/>
          </p:nvSpPr>
          <p:spPr bwMode="auto">
            <a:xfrm>
              <a:off x="5316988" y="4637956"/>
              <a:ext cx="26441" cy="2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1" name="Rectangle 33"/>
            <p:cNvSpPr>
              <a:spLocks noChangeArrowheads="1"/>
            </p:cNvSpPr>
            <p:nvPr/>
          </p:nvSpPr>
          <p:spPr bwMode="auto">
            <a:xfrm>
              <a:off x="3658769" y="4637956"/>
              <a:ext cx="24553" cy="24552"/>
            </a:xfrm>
            <a:prstGeom prst="rect">
              <a:avLst/>
            </a:prstGeom>
            <a:solidFill>
              <a:srgbClr val="9BB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2" name="Rectangle 34"/>
            <p:cNvSpPr>
              <a:spLocks noChangeArrowheads="1"/>
            </p:cNvSpPr>
            <p:nvPr/>
          </p:nvSpPr>
          <p:spPr bwMode="auto">
            <a:xfrm>
              <a:off x="3658769" y="4637956"/>
              <a:ext cx="24553" cy="2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3" name="Rectangle 35"/>
            <p:cNvSpPr>
              <a:spLocks noChangeArrowheads="1"/>
            </p:cNvSpPr>
            <p:nvPr/>
          </p:nvSpPr>
          <p:spPr bwMode="auto">
            <a:xfrm>
              <a:off x="2002440" y="4637956"/>
              <a:ext cx="22664" cy="24552"/>
            </a:xfrm>
            <a:prstGeom prst="rect">
              <a:avLst/>
            </a:prstGeom>
            <a:solidFill>
              <a:srgbClr val="9BB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4" name="Rectangle 36"/>
            <p:cNvSpPr>
              <a:spLocks noChangeArrowheads="1"/>
            </p:cNvSpPr>
            <p:nvPr/>
          </p:nvSpPr>
          <p:spPr bwMode="auto">
            <a:xfrm>
              <a:off x="2002440" y="4637956"/>
              <a:ext cx="22664" cy="2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5" name="Oval 47"/>
            <p:cNvSpPr>
              <a:spLocks noChangeArrowheads="1"/>
            </p:cNvSpPr>
            <p:nvPr/>
          </p:nvSpPr>
          <p:spPr bwMode="auto">
            <a:xfrm>
              <a:off x="5267884" y="4581297"/>
              <a:ext cx="113318" cy="113318"/>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6" name="Freeform 48"/>
            <p:cNvSpPr>
              <a:spLocks noEditPoints="1"/>
            </p:cNvSpPr>
            <p:nvPr/>
          </p:nvSpPr>
          <p:spPr bwMode="auto">
            <a:xfrm>
              <a:off x="5262218" y="4575631"/>
              <a:ext cx="124650" cy="124650"/>
            </a:xfrm>
            <a:custGeom>
              <a:avLst/>
              <a:gdLst>
                <a:gd name="T0" fmla="*/ 24 w 48"/>
                <a:gd name="T1" fmla="*/ 48 h 48"/>
                <a:gd name="T2" fmla="*/ 0 w 48"/>
                <a:gd name="T3" fmla="*/ 24 h 48"/>
                <a:gd name="T4" fmla="*/ 24 w 48"/>
                <a:gd name="T5" fmla="*/ 0 h 48"/>
                <a:gd name="T6" fmla="*/ 41 w 48"/>
                <a:gd name="T7" fmla="*/ 7 h 48"/>
                <a:gd name="T8" fmla="*/ 48 w 48"/>
                <a:gd name="T9" fmla="*/ 24 h 48"/>
                <a:gd name="T10" fmla="*/ 24 w 48"/>
                <a:gd name="T11" fmla="*/ 48 h 48"/>
                <a:gd name="T12" fmla="*/ 24 w 48"/>
                <a:gd name="T13" fmla="*/ 4 h 48"/>
                <a:gd name="T14" fmla="*/ 5 w 48"/>
                <a:gd name="T15" fmla="*/ 24 h 48"/>
                <a:gd name="T16" fmla="*/ 24 w 48"/>
                <a:gd name="T17" fmla="*/ 43 h 48"/>
                <a:gd name="T18" fmla="*/ 43 w 48"/>
                <a:gd name="T19" fmla="*/ 24 h 48"/>
                <a:gd name="T20" fmla="*/ 24 w 48"/>
                <a:gd name="T21"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24" y="48"/>
                  </a:moveTo>
                  <a:cubicBezTo>
                    <a:pt x="11" y="48"/>
                    <a:pt x="0" y="37"/>
                    <a:pt x="0" y="24"/>
                  </a:cubicBezTo>
                  <a:cubicBezTo>
                    <a:pt x="0" y="10"/>
                    <a:pt x="11" y="0"/>
                    <a:pt x="24" y="0"/>
                  </a:cubicBezTo>
                  <a:cubicBezTo>
                    <a:pt x="31" y="0"/>
                    <a:pt x="37" y="2"/>
                    <a:pt x="41" y="7"/>
                  </a:cubicBezTo>
                  <a:cubicBezTo>
                    <a:pt x="46" y="11"/>
                    <a:pt x="48" y="17"/>
                    <a:pt x="48" y="24"/>
                  </a:cubicBezTo>
                  <a:cubicBezTo>
                    <a:pt x="48" y="37"/>
                    <a:pt x="37" y="48"/>
                    <a:pt x="24" y="48"/>
                  </a:cubicBezTo>
                  <a:close/>
                  <a:moveTo>
                    <a:pt x="24" y="4"/>
                  </a:moveTo>
                  <a:cubicBezTo>
                    <a:pt x="13" y="4"/>
                    <a:pt x="5" y="13"/>
                    <a:pt x="5" y="24"/>
                  </a:cubicBezTo>
                  <a:cubicBezTo>
                    <a:pt x="5" y="35"/>
                    <a:pt x="13" y="43"/>
                    <a:pt x="24" y="43"/>
                  </a:cubicBezTo>
                  <a:cubicBezTo>
                    <a:pt x="35" y="43"/>
                    <a:pt x="43" y="35"/>
                    <a:pt x="43" y="24"/>
                  </a:cubicBezTo>
                  <a:cubicBezTo>
                    <a:pt x="43" y="13"/>
                    <a:pt x="35" y="4"/>
                    <a:pt x="24" y="4"/>
                  </a:cubicBezTo>
                  <a:close/>
                </a:path>
              </a:pathLst>
            </a:cu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9" name="Oval 51"/>
            <p:cNvSpPr>
              <a:spLocks noChangeArrowheads="1"/>
            </p:cNvSpPr>
            <p:nvPr/>
          </p:nvSpPr>
          <p:spPr bwMode="auto">
            <a:xfrm>
              <a:off x="3611554" y="4581297"/>
              <a:ext cx="113318" cy="113318"/>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0" name="Freeform 52"/>
            <p:cNvSpPr>
              <a:spLocks noEditPoints="1"/>
            </p:cNvSpPr>
            <p:nvPr/>
          </p:nvSpPr>
          <p:spPr bwMode="auto">
            <a:xfrm>
              <a:off x="3605888" y="4575631"/>
              <a:ext cx="124650" cy="124650"/>
            </a:xfrm>
            <a:custGeom>
              <a:avLst/>
              <a:gdLst>
                <a:gd name="T0" fmla="*/ 24 w 48"/>
                <a:gd name="T1" fmla="*/ 48 h 48"/>
                <a:gd name="T2" fmla="*/ 0 w 48"/>
                <a:gd name="T3" fmla="*/ 24 h 48"/>
                <a:gd name="T4" fmla="*/ 24 w 48"/>
                <a:gd name="T5" fmla="*/ 0 h 48"/>
                <a:gd name="T6" fmla="*/ 41 w 48"/>
                <a:gd name="T7" fmla="*/ 7 h 48"/>
                <a:gd name="T8" fmla="*/ 48 w 48"/>
                <a:gd name="T9" fmla="*/ 24 h 48"/>
                <a:gd name="T10" fmla="*/ 41 w 48"/>
                <a:gd name="T11" fmla="*/ 41 h 48"/>
                <a:gd name="T12" fmla="*/ 24 w 48"/>
                <a:gd name="T13" fmla="*/ 48 h 48"/>
                <a:gd name="T14" fmla="*/ 24 w 48"/>
                <a:gd name="T15" fmla="*/ 4 h 48"/>
                <a:gd name="T16" fmla="*/ 5 w 48"/>
                <a:gd name="T17" fmla="*/ 24 h 48"/>
                <a:gd name="T18" fmla="*/ 24 w 48"/>
                <a:gd name="T19" fmla="*/ 43 h 48"/>
                <a:gd name="T20" fmla="*/ 38 w 48"/>
                <a:gd name="T21" fmla="*/ 38 h 48"/>
                <a:gd name="T22" fmla="*/ 43 w 48"/>
                <a:gd name="T23" fmla="*/ 24 h 48"/>
                <a:gd name="T24" fmla="*/ 38 w 48"/>
                <a:gd name="T25" fmla="*/ 10 h 48"/>
                <a:gd name="T26" fmla="*/ 24 w 48"/>
                <a:gd name="T27"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24" y="48"/>
                  </a:moveTo>
                  <a:cubicBezTo>
                    <a:pt x="11" y="48"/>
                    <a:pt x="0" y="37"/>
                    <a:pt x="0" y="24"/>
                  </a:cubicBezTo>
                  <a:cubicBezTo>
                    <a:pt x="0" y="10"/>
                    <a:pt x="11" y="0"/>
                    <a:pt x="24" y="0"/>
                  </a:cubicBezTo>
                  <a:cubicBezTo>
                    <a:pt x="30" y="0"/>
                    <a:pt x="36" y="2"/>
                    <a:pt x="41" y="7"/>
                  </a:cubicBezTo>
                  <a:cubicBezTo>
                    <a:pt x="46" y="11"/>
                    <a:pt x="48" y="17"/>
                    <a:pt x="48" y="24"/>
                  </a:cubicBezTo>
                  <a:cubicBezTo>
                    <a:pt x="48" y="30"/>
                    <a:pt x="46" y="36"/>
                    <a:pt x="41" y="41"/>
                  </a:cubicBezTo>
                  <a:cubicBezTo>
                    <a:pt x="36" y="46"/>
                    <a:pt x="30" y="48"/>
                    <a:pt x="24" y="48"/>
                  </a:cubicBezTo>
                  <a:close/>
                  <a:moveTo>
                    <a:pt x="24" y="4"/>
                  </a:moveTo>
                  <a:cubicBezTo>
                    <a:pt x="13" y="4"/>
                    <a:pt x="5" y="13"/>
                    <a:pt x="5" y="24"/>
                  </a:cubicBezTo>
                  <a:cubicBezTo>
                    <a:pt x="5" y="35"/>
                    <a:pt x="13" y="43"/>
                    <a:pt x="24" y="43"/>
                  </a:cubicBezTo>
                  <a:cubicBezTo>
                    <a:pt x="29" y="43"/>
                    <a:pt x="34" y="41"/>
                    <a:pt x="38" y="38"/>
                  </a:cubicBezTo>
                  <a:cubicBezTo>
                    <a:pt x="41" y="34"/>
                    <a:pt x="43" y="29"/>
                    <a:pt x="43" y="24"/>
                  </a:cubicBezTo>
                  <a:cubicBezTo>
                    <a:pt x="43" y="19"/>
                    <a:pt x="41" y="14"/>
                    <a:pt x="38" y="10"/>
                  </a:cubicBezTo>
                  <a:cubicBezTo>
                    <a:pt x="34" y="6"/>
                    <a:pt x="29" y="4"/>
                    <a:pt x="24" y="4"/>
                  </a:cubicBezTo>
                  <a:close/>
                </a:path>
              </a:pathLst>
            </a:cu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3" name="Oval 55"/>
            <p:cNvSpPr>
              <a:spLocks noChangeArrowheads="1"/>
            </p:cNvSpPr>
            <p:nvPr/>
          </p:nvSpPr>
          <p:spPr bwMode="auto">
            <a:xfrm>
              <a:off x="1955223" y="4581297"/>
              <a:ext cx="115207" cy="113318"/>
            </a:xfrm>
            <a:prstGeom prst="ellips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4" name="Freeform 56"/>
            <p:cNvSpPr>
              <a:spLocks noEditPoints="1"/>
            </p:cNvSpPr>
            <p:nvPr/>
          </p:nvSpPr>
          <p:spPr bwMode="auto">
            <a:xfrm>
              <a:off x="1949558" y="4575631"/>
              <a:ext cx="124650" cy="124650"/>
            </a:xfrm>
            <a:custGeom>
              <a:avLst/>
              <a:gdLst>
                <a:gd name="T0" fmla="*/ 24 w 48"/>
                <a:gd name="T1" fmla="*/ 48 h 48"/>
                <a:gd name="T2" fmla="*/ 0 w 48"/>
                <a:gd name="T3" fmla="*/ 24 h 48"/>
                <a:gd name="T4" fmla="*/ 24 w 48"/>
                <a:gd name="T5" fmla="*/ 0 h 48"/>
                <a:gd name="T6" fmla="*/ 41 w 48"/>
                <a:gd name="T7" fmla="*/ 7 h 48"/>
                <a:gd name="T8" fmla="*/ 48 w 48"/>
                <a:gd name="T9" fmla="*/ 24 h 48"/>
                <a:gd name="T10" fmla="*/ 24 w 48"/>
                <a:gd name="T11" fmla="*/ 48 h 48"/>
                <a:gd name="T12" fmla="*/ 24 w 48"/>
                <a:gd name="T13" fmla="*/ 4 h 48"/>
                <a:gd name="T14" fmla="*/ 4 w 48"/>
                <a:gd name="T15" fmla="*/ 24 h 48"/>
                <a:gd name="T16" fmla="*/ 24 w 48"/>
                <a:gd name="T17" fmla="*/ 43 h 48"/>
                <a:gd name="T18" fmla="*/ 43 w 48"/>
                <a:gd name="T19" fmla="*/ 24 h 48"/>
                <a:gd name="T20" fmla="*/ 24 w 48"/>
                <a:gd name="T21"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24" y="48"/>
                  </a:moveTo>
                  <a:cubicBezTo>
                    <a:pt x="10" y="48"/>
                    <a:pt x="0" y="37"/>
                    <a:pt x="0" y="24"/>
                  </a:cubicBezTo>
                  <a:cubicBezTo>
                    <a:pt x="0" y="10"/>
                    <a:pt x="10" y="0"/>
                    <a:pt x="24" y="0"/>
                  </a:cubicBezTo>
                  <a:cubicBezTo>
                    <a:pt x="30" y="0"/>
                    <a:pt x="36" y="2"/>
                    <a:pt x="41" y="7"/>
                  </a:cubicBezTo>
                  <a:cubicBezTo>
                    <a:pt x="45" y="11"/>
                    <a:pt x="48" y="17"/>
                    <a:pt x="48" y="24"/>
                  </a:cubicBezTo>
                  <a:cubicBezTo>
                    <a:pt x="48" y="37"/>
                    <a:pt x="37" y="48"/>
                    <a:pt x="24" y="48"/>
                  </a:cubicBezTo>
                  <a:close/>
                  <a:moveTo>
                    <a:pt x="24" y="4"/>
                  </a:moveTo>
                  <a:cubicBezTo>
                    <a:pt x="13" y="4"/>
                    <a:pt x="4" y="13"/>
                    <a:pt x="4" y="24"/>
                  </a:cubicBezTo>
                  <a:cubicBezTo>
                    <a:pt x="4" y="35"/>
                    <a:pt x="13" y="43"/>
                    <a:pt x="24" y="43"/>
                  </a:cubicBezTo>
                  <a:cubicBezTo>
                    <a:pt x="34" y="43"/>
                    <a:pt x="43" y="35"/>
                    <a:pt x="43" y="24"/>
                  </a:cubicBezTo>
                  <a:cubicBezTo>
                    <a:pt x="43" y="13"/>
                    <a:pt x="34" y="4"/>
                    <a:pt x="24" y="4"/>
                  </a:cubicBezTo>
                  <a:close/>
                </a:path>
              </a:pathLst>
            </a:custGeom>
            <a:solidFill>
              <a:srgbClr val="8678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6" name="Freeform 61"/>
            <p:cNvSpPr>
              <a:spLocks/>
            </p:cNvSpPr>
            <p:nvPr/>
          </p:nvSpPr>
          <p:spPr bwMode="auto">
            <a:xfrm>
              <a:off x="5135679" y="5314086"/>
              <a:ext cx="383393" cy="381504"/>
            </a:xfrm>
            <a:custGeom>
              <a:avLst/>
              <a:gdLst>
                <a:gd name="T0" fmla="*/ 21 w 148"/>
                <a:gd name="T1" fmla="*/ 126 h 147"/>
                <a:gd name="T2" fmla="*/ 73 w 148"/>
                <a:gd name="T3" fmla="*/ 147 h 147"/>
                <a:gd name="T4" fmla="*/ 148 w 148"/>
                <a:gd name="T5" fmla="*/ 73 h 147"/>
                <a:gd name="T6" fmla="*/ 127 w 148"/>
                <a:gd name="T7" fmla="*/ 21 h 147"/>
                <a:gd name="T8" fmla="*/ 148 w 148"/>
                <a:gd name="T9" fmla="*/ 63 h 147"/>
                <a:gd name="T10" fmla="*/ 75 w 148"/>
                <a:gd name="T11" fmla="*/ 0 h 147"/>
                <a:gd name="T12" fmla="*/ 0 w 148"/>
                <a:gd name="T13" fmla="*/ 74 h 147"/>
                <a:gd name="T14" fmla="*/ 59 w 148"/>
                <a:gd name="T15" fmla="*/ 147 h 147"/>
                <a:gd name="T16" fmla="*/ 21 w 148"/>
                <a:gd name="T17" fmla="*/ 12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7">
                  <a:moveTo>
                    <a:pt x="21" y="126"/>
                  </a:moveTo>
                  <a:cubicBezTo>
                    <a:pt x="35" y="139"/>
                    <a:pt x="53" y="147"/>
                    <a:pt x="73" y="147"/>
                  </a:cubicBezTo>
                  <a:cubicBezTo>
                    <a:pt x="115" y="147"/>
                    <a:pt x="148" y="114"/>
                    <a:pt x="148" y="73"/>
                  </a:cubicBezTo>
                  <a:cubicBezTo>
                    <a:pt x="148" y="53"/>
                    <a:pt x="140" y="34"/>
                    <a:pt x="127" y="21"/>
                  </a:cubicBezTo>
                  <a:cubicBezTo>
                    <a:pt x="138" y="32"/>
                    <a:pt x="146" y="46"/>
                    <a:pt x="148" y="63"/>
                  </a:cubicBezTo>
                  <a:cubicBezTo>
                    <a:pt x="143" y="27"/>
                    <a:pt x="112" y="0"/>
                    <a:pt x="75" y="0"/>
                  </a:cubicBezTo>
                  <a:cubicBezTo>
                    <a:pt x="34" y="0"/>
                    <a:pt x="0" y="33"/>
                    <a:pt x="0" y="74"/>
                  </a:cubicBezTo>
                  <a:cubicBezTo>
                    <a:pt x="0" y="110"/>
                    <a:pt x="26" y="140"/>
                    <a:pt x="59" y="147"/>
                  </a:cubicBezTo>
                  <a:cubicBezTo>
                    <a:pt x="45" y="144"/>
                    <a:pt x="32" y="137"/>
                    <a:pt x="21" y="126"/>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8" name="Freeform 67"/>
            <p:cNvSpPr>
              <a:spLocks/>
            </p:cNvSpPr>
            <p:nvPr/>
          </p:nvSpPr>
          <p:spPr bwMode="auto">
            <a:xfrm>
              <a:off x="3466129" y="5314086"/>
              <a:ext cx="383393" cy="381504"/>
            </a:xfrm>
            <a:custGeom>
              <a:avLst/>
              <a:gdLst>
                <a:gd name="T0" fmla="*/ 21 w 148"/>
                <a:gd name="T1" fmla="*/ 126 h 147"/>
                <a:gd name="T2" fmla="*/ 73 w 148"/>
                <a:gd name="T3" fmla="*/ 147 h 147"/>
                <a:gd name="T4" fmla="*/ 147 w 148"/>
                <a:gd name="T5" fmla="*/ 73 h 147"/>
                <a:gd name="T6" fmla="*/ 126 w 148"/>
                <a:gd name="T7" fmla="*/ 21 h 147"/>
                <a:gd name="T8" fmla="*/ 148 w 148"/>
                <a:gd name="T9" fmla="*/ 63 h 147"/>
                <a:gd name="T10" fmla="*/ 74 w 148"/>
                <a:gd name="T11" fmla="*/ 0 h 147"/>
                <a:gd name="T12" fmla="*/ 0 w 148"/>
                <a:gd name="T13" fmla="*/ 74 h 147"/>
                <a:gd name="T14" fmla="*/ 59 w 148"/>
                <a:gd name="T15" fmla="*/ 147 h 147"/>
                <a:gd name="T16" fmla="*/ 21 w 148"/>
                <a:gd name="T17" fmla="*/ 12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7">
                  <a:moveTo>
                    <a:pt x="21" y="126"/>
                  </a:moveTo>
                  <a:cubicBezTo>
                    <a:pt x="34" y="139"/>
                    <a:pt x="52" y="147"/>
                    <a:pt x="73" y="147"/>
                  </a:cubicBezTo>
                  <a:cubicBezTo>
                    <a:pt x="114" y="147"/>
                    <a:pt x="147" y="114"/>
                    <a:pt x="147" y="73"/>
                  </a:cubicBezTo>
                  <a:cubicBezTo>
                    <a:pt x="147" y="53"/>
                    <a:pt x="139" y="34"/>
                    <a:pt x="126" y="21"/>
                  </a:cubicBezTo>
                  <a:cubicBezTo>
                    <a:pt x="137" y="32"/>
                    <a:pt x="145" y="46"/>
                    <a:pt x="148" y="63"/>
                  </a:cubicBezTo>
                  <a:cubicBezTo>
                    <a:pt x="142" y="27"/>
                    <a:pt x="111" y="0"/>
                    <a:pt x="74" y="0"/>
                  </a:cubicBezTo>
                  <a:cubicBezTo>
                    <a:pt x="33" y="0"/>
                    <a:pt x="0" y="33"/>
                    <a:pt x="0" y="74"/>
                  </a:cubicBezTo>
                  <a:cubicBezTo>
                    <a:pt x="0" y="110"/>
                    <a:pt x="25" y="140"/>
                    <a:pt x="59" y="147"/>
                  </a:cubicBezTo>
                  <a:cubicBezTo>
                    <a:pt x="44" y="144"/>
                    <a:pt x="31" y="137"/>
                    <a:pt x="21" y="126"/>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70" name="Freeform 73"/>
            <p:cNvSpPr>
              <a:spLocks/>
            </p:cNvSpPr>
            <p:nvPr/>
          </p:nvSpPr>
          <p:spPr bwMode="auto">
            <a:xfrm>
              <a:off x="1821131" y="5314086"/>
              <a:ext cx="383393" cy="381504"/>
            </a:xfrm>
            <a:custGeom>
              <a:avLst/>
              <a:gdLst>
                <a:gd name="T0" fmla="*/ 21 w 148"/>
                <a:gd name="T1" fmla="*/ 126 h 147"/>
                <a:gd name="T2" fmla="*/ 73 w 148"/>
                <a:gd name="T3" fmla="*/ 147 h 147"/>
                <a:gd name="T4" fmla="*/ 148 w 148"/>
                <a:gd name="T5" fmla="*/ 73 h 147"/>
                <a:gd name="T6" fmla="*/ 126 w 148"/>
                <a:gd name="T7" fmla="*/ 21 h 147"/>
                <a:gd name="T8" fmla="*/ 148 w 148"/>
                <a:gd name="T9" fmla="*/ 63 h 147"/>
                <a:gd name="T10" fmla="*/ 74 w 148"/>
                <a:gd name="T11" fmla="*/ 0 h 147"/>
                <a:gd name="T12" fmla="*/ 0 w 148"/>
                <a:gd name="T13" fmla="*/ 74 h 147"/>
                <a:gd name="T14" fmla="*/ 59 w 148"/>
                <a:gd name="T15" fmla="*/ 147 h 147"/>
                <a:gd name="T16" fmla="*/ 21 w 148"/>
                <a:gd name="T17" fmla="*/ 12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7">
                  <a:moveTo>
                    <a:pt x="21" y="126"/>
                  </a:moveTo>
                  <a:cubicBezTo>
                    <a:pt x="35" y="139"/>
                    <a:pt x="53" y="147"/>
                    <a:pt x="73" y="147"/>
                  </a:cubicBezTo>
                  <a:cubicBezTo>
                    <a:pt x="114" y="147"/>
                    <a:pt x="148" y="114"/>
                    <a:pt x="148" y="73"/>
                  </a:cubicBezTo>
                  <a:cubicBezTo>
                    <a:pt x="148" y="53"/>
                    <a:pt x="140" y="34"/>
                    <a:pt x="126" y="21"/>
                  </a:cubicBezTo>
                  <a:cubicBezTo>
                    <a:pt x="138" y="32"/>
                    <a:pt x="146" y="46"/>
                    <a:pt x="148" y="63"/>
                  </a:cubicBezTo>
                  <a:cubicBezTo>
                    <a:pt x="142" y="27"/>
                    <a:pt x="112" y="0"/>
                    <a:pt x="74" y="0"/>
                  </a:cubicBezTo>
                  <a:cubicBezTo>
                    <a:pt x="33" y="0"/>
                    <a:pt x="0" y="33"/>
                    <a:pt x="0" y="74"/>
                  </a:cubicBezTo>
                  <a:cubicBezTo>
                    <a:pt x="0" y="110"/>
                    <a:pt x="25" y="140"/>
                    <a:pt x="59" y="147"/>
                  </a:cubicBezTo>
                  <a:cubicBezTo>
                    <a:pt x="44" y="144"/>
                    <a:pt x="31" y="137"/>
                    <a:pt x="21" y="126"/>
                  </a:cubicBezTo>
                  <a:close/>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1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74" name="TextBox 59"/>
            <p:cNvSpPr txBox="1"/>
            <p:nvPr/>
          </p:nvSpPr>
          <p:spPr>
            <a:xfrm>
              <a:off x="855244" y="5833222"/>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4</a:t>
              </a:r>
              <a:endParaRPr lang="id-ID" sz="1400" b="1" dirty="0">
                <a:solidFill>
                  <a:srgbClr val="1B3465"/>
                </a:solidFill>
                <a:latin typeface="Agency FB" panose="020B0503020202020204" pitchFamily="34" charset="0"/>
                <a:cs typeface="+mn-ea"/>
                <a:sym typeface="+mn-lt"/>
              </a:endParaRPr>
            </a:p>
          </p:txBody>
        </p:sp>
        <p:sp>
          <p:nvSpPr>
            <p:cNvPr id="175" name="TextBox 59"/>
            <p:cNvSpPr txBox="1"/>
            <p:nvPr/>
          </p:nvSpPr>
          <p:spPr>
            <a:xfrm>
              <a:off x="2453215" y="5824758"/>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5</a:t>
              </a:r>
              <a:endParaRPr lang="id-ID" sz="1400" b="1" dirty="0">
                <a:solidFill>
                  <a:srgbClr val="1B3465"/>
                </a:solidFill>
                <a:latin typeface="Agency FB" panose="020B0503020202020204" pitchFamily="34" charset="0"/>
                <a:cs typeface="+mn-ea"/>
                <a:sym typeface="+mn-lt"/>
              </a:endParaRPr>
            </a:p>
          </p:txBody>
        </p:sp>
        <p:sp>
          <p:nvSpPr>
            <p:cNvPr id="176" name="TextBox 59"/>
            <p:cNvSpPr txBox="1"/>
            <p:nvPr/>
          </p:nvSpPr>
          <p:spPr>
            <a:xfrm>
              <a:off x="4063274" y="5833943"/>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6</a:t>
              </a:r>
              <a:endParaRPr lang="id-ID" sz="1400" b="1" dirty="0">
                <a:solidFill>
                  <a:srgbClr val="1B3465"/>
                </a:solidFill>
                <a:latin typeface="Agency FB" panose="020B0503020202020204" pitchFamily="34" charset="0"/>
                <a:cs typeface="+mn-ea"/>
                <a:sym typeface="+mn-lt"/>
              </a:endParaRPr>
            </a:p>
          </p:txBody>
        </p:sp>
      </p:grpSp>
      <p:grpSp>
        <p:nvGrpSpPr>
          <p:cNvPr id="2" name="组合 1">
            <a:extLst>
              <a:ext uri="{FF2B5EF4-FFF2-40B4-BE49-F238E27FC236}">
                <a16:creationId xmlns:a16="http://schemas.microsoft.com/office/drawing/2014/main" xmlns="" id="{2ACA56A5-838E-42E7-87EB-2D14DBC1C027}"/>
              </a:ext>
            </a:extLst>
          </p:cNvPr>
          <p:cNvGrpSpPr/>
          <p:nvPr/>
        </p:nvGrpSpPr>
        <p:grpSpPr>
          <a:xfrm>
            <a:off x="950471" y="3210150"/>
            <a:ext cx="5365604" cy="1080298"/>
            <a:chOff x="950471" y="3210150"/>
            <a:chExt cx="5365604" cy="1080298"/>
          </a:xfrm>
        </p:grpSpPr>
        <p:sp>
          <p:nvSpPr>
            <p:cNvPr id="113" name="Freeform 5"/>
            <p:cNvSpPr>
              <a:spLocks/>
            </p:cNvSpPr>
            <p:nvPr/>
          </p:nvSpPr>
          <p:spPr bwMode="auto">
            <a:xfrm>
              <a:off x="5082798" y="3225259"/>
              <a:ext cx="1233277" cy="1065189"/>
            </a:xfrm>
            <a:custGeom>
              <a:avLst/>
              <a:gdLst>
                <a:gd name="T0" fmla="*/ 441 w 475"/>
                <a:gd name="T1" fmla="*/ 0 h 411"/>
                <a:gd name="T2" fmla="*/ 463 w 475"/>
                <a:gd name="T3" fmla="*/ 38 h 411"/>
                <a:gd name="T4" fmla="*/ 259 w 475"/>
                <a:gd name="T5" fmla="*/ 391 h 411"/>
                <a:gd name="T6" fmla="*/ 215 w 475"/>
                <a:gd name="T7" fmla="*/ 391 h 411"/>
                <a:gd name="T8" fmla="*/ 12 w 475"/>
                <a:gd name="T9" fmla="*/ 38 h 411"/>
                <a:gd name="T10" fmla="*/ 34 w 475"/>
                <a:gd name="T11" fmla="*/ 0 h 411"/>
                <a:gd name="T12" fmla="*/ 441 w 475"/>
                <a:gd name="T13" fmla="*/ 0 h 411"/>
              </a:gdLst>
              <a:ahLst/>
              <a:cxnLst>
                <a:cxn ang="0">
                  <a:pos x="T0" y="T1"/>
                </a:cxn>
                <a:cxn ang="0">
                  <a:pos x="T2" y="T3"/>
                </a:cxn>
                <a:cxn ang="0">
                  <a:pos x="T4" y="T5"/>
                </a:cxn>
                <a:cxn ang="0">
                  <a:pos x="T6" y="T7"/>
                </a:cxn>
                <a:cxn ang="0">
                  <a:pos x="T8" y="T9"/>
                </a:cxn>
                <a:cxn ang="0">
                  <a:pos x="T10" y="T11"/>
                </a:cxn>
                <a:cxn ang="0">
                  <a:pos x="T12" y="T13"/>
                </a:cxn>
              </a:cxnLst>
              <a:rect l="0" t="0" r="r" b="b"/>
              <a:pathLst>
                <a:path w="475" h="411">
                  <a:moveTo>
                    <a:pt x="441" y="0"/>
                  </a:moveTo>
                  <a:cubicBezTo>
                    <a:pt x="465" y="0"/>
                    <a:pt x="475" y="17"/>
                    <a:pt x="463" y="38"/>
                  </a:cubicBezTo>
                  <a:cubicBezTo>
                    <a:pt x="259" y="391"/>
                    <a:pt x="259" y="391"/>
                    <a:pt x="259" y="391"/>
                  </a:cubicBezTo>
                  <a:cubicBezTo>
                    <a:pt x="247" y="411"/>
                    <a:pt x="228" y="411"/>
                    <a:pt x="215" y="391"/>
                  </a:cubicBezTo>
                  <a:cubicBezTo>
                    <a:pt x="12" y="38"/>
                    <a:pt x="12" y="38"/>
                    <a:pt x="12" y="38"/>
                  </a:cubicBezTo>
                  <a:cubicBezTo>
                    <a:pt x="0" y="17"/>
                    <a:pt x="9" y="0"/>
                    <a:pt x="34" y="0"/>
                  </a:cubicBezTo>
                  <a:lnTo>
                    <a:pt x="441" y="0"/>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4" name="Freeform 6"/>
            <p:cNvSpPr>
              <a:spLocks/>
            </p:cNvSpPr>
            <p:nvPr/>
          </p:nvSpPr>
          <p:spPr bwMode="auto">
            <a:xfrm>
              <a:off x="4263131" y="3210150"/>
              <a:ext cx="1235165" cy="1068966"/>
            </a:xfrm>
            <a:custGeom>
              <a:avLst/>
              <a:gdLst>
                <a:gd name="T0" fmla="*/ 34 w 476"/>
                <a:gd name="T1" fmla="*/ 412 h 412"/>
                <a:gd name="T2" fmla="*/ 12 w 476"/>
                <a:gd name="T3" fmla="*/ 374 h 412"/>
                <a:gd name="T4" fmla="*/ 216 w 476"/>
                <a:gd name="T5" fmla="*/ 21 h 412"/>
                <a:gd name="T6" fmla="*/ 260 w 476"/>
                <a:gd name="T7" fmla="*/ 21 h 412"/>
                <a:gd name="T8" fmla="*/ 464 w 476"/>
                <a:gd name="T9" fmla="*/ 374 h 412"/>
                <a:gd name="T10" fmla="*/ 442 w 476"/>
                <a:gd name="T11" fmla="*/ 412 h 412"/>
                <a:gd name="T12" fmla="*/ 34 w 476"/>
                <a:gd name="T13" fmla="*/ 412 h 412"/>
              </a:gdLst>
              <a:ahLst/>
              <a:cxnLst>
                <a:cxn ang="0">
                  <a:pos x="T0" y="T1"/>
                </a:cxn>
                <a:cxn ang="0">
                  <a:pos x="T2" y="T3"/>
                </a:cxn>
                <a:cxn ang="0">
                  <a:pos x="T4" y="T5"/>
                </a:cxn>
                <a:cxn ang="0">
                  <a:pos x="T6" y="T7"/>
                </a:cxn>
                <a:cxn ang="0">
                  <a:pos x="T8" y="T9"/>
                </a:cxn>
                <a:cxn ang="0">
                  <a:pos x="T10" y="T11"/>
                </a:cxn>
                <a:cxn ang="0">
                  <a:pos x="T12" y="T13"/>
                </a:cxn>
              </a:cxnLst>
              <a:rect l="0" t="0" r="r" b="b"/>
              <a:pathLst>
                <a:path w="476" h="412">
                  <a:moveTo>
                    <a:pt x="34" y="412"/>
                  </a:moveTo>
                  <a:cubicBezTo>
                    <a:pt x="10" y="412"/>
                    <a:pt x="0" y="395"/>
                    <a:pt x="12" y="374"/>
                  </a:cubicBezTo>
                  <a:cubicBezTo>
                    <a:pt x="216" y="21"/>
                    <a:pt x="216" y="21"/>
                    <a:pt x="216" y="21"/>
                  </a:cubicBezTo>
                  <a:cubicBezTo>
                    <a:pt x="228" y="0"/>
                    <a:pt x="248" y="0"/>
                    <a:pt x="260" y="21"/>
                  </a:cubicBezTo>
                  <a:cubicBezTo>
                    <a:pt x="464" y="374"/>
                    <a:pt x="464" y="374"/>
                    <a:pt x="464" y="374"/>
                  </a:cubicBezTo>
                  <a:cubicBezTo>
                    <a:pt x="476" y="395"/>
                    <a:pt x="466" y="412"/>
                    <a:pt x="442" y="412"/>
                  </a:cubicBezTo>
                  <a:lnTo>
                    <a:pt x="34" y="412"/>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5" name="Freeform 7"/>
            <p:cNvSpPr>
              <a:spLocks/>
            </p:cNvSpPr>
            <p:nvPr/>
          </p:nvSpPr>
          <p:spPr bwMode="auto">
            <a:xfrm>
              <a:off x="3437800" y="3225259"/>
              <a:ext cx="1235165" cy="1065189"/>
            </a:xfrm>
            <a:custGeom>
              <a:avLst/>
              <a:gdLst>
                <a:gd name="T0" fmla="*/ 442 w 476"/>
                <a:gd name="T1" fmla="*/ 0 h 411"/>
                <a:gd name="T2" fmla="*/ 463 w 476"/>
                <a:gd name="T3" fmla="*/ 38 h 411"/>
                <a:gd name="T4" fmla="*/ 260 w 476"/>
                <a:gd name="T5" fmla="*/ 391 h 411"/>
                <a:gd name="T6" fmla="*/ 216 w 476"/>
                <a:gd name="T7" fmla="*/ 391 h 411"/>
                <a:gd name="T8" fmla="*/ 12 w 476"/>
                <a:gd name="T9" fmla="*/ 38 h 411"/>
                <a:gd name="T10" fmla="*/ 34 w 476"/>
                <a:gd name="T11" fmla="*/ 0 h 411"/>
                <a:gd name="T12" fmla="*/ 442 w 476"/>
                <a:gd name="T13" fmla="*/ 0 h 411"/>
              </a:gdLst>
              <a:ahLst/>
              <a:cxnLst>
                <a:cxn ang="0">
                  <a:pos x="T0" y="T1"/>
                </a:cxn>
                <a:cxn ang="0">
                  <a:pos x="T2" y="T3"/>
                </a:cxn>
                <a:cxn ang="0">
                  <a:pos x="T4" y="T5"/>
                </a:cxn>
                <a:cxn ang="0">
                  <a:pos x="T6" y="T7"/>
                </a:cxn>
                <a:cxn ang="0">
                  <a:pos x="T8" y="T9"/>
                </a:cxn>
                <a:cxn ang="0">
                  <a:pos x="T10" y="T11"/>
                </a:cxn>
                <a:cxn ang="0">
                  <a:pos x="T12" y="T13"/>
                </a:cxn>
              </a:cxnLst>
              <a:rect l="0" t="0" r="r" b="b"/>
              <a:pathLst>
                <a:path w="476" h="411">
                  <a:moveTo>
                    <a:pt x="442" y="0"/>
                  </a:moveTo>
                  <a:cubicBezTo>
                    <a:pt x="466" y="0"/>
                    <a:pt x="476" y="17"/>
                    <a:pt x="463" y="38"/>
                  </a:cubicBezTo>
                  <a:cubicBezTo>
                    <a:pt x="260" y="391"/>
                    <a:pt x="260" y="391"/>
                    <a:pt x="260" y="391"/>
                  </a:cubicBezTo>
                  <a:cubicBezTo>
                    <a:pt x="248" y="411"/>
                    <a:pt x="228" y="411"/>
                    <a:pt x="216" y="391"/>
                  </a:cubicBezTo>
                  <a:cubicBezTo>
                    <a:pt x="12" y="38"/>
                    <a:pt x="12" y="38"/>
                    <a:pt x="12" y="38"/>
                  </a:cubicBezTo>
                  <a:cubicBezTo>
                    <a:pt x="0" y="17"/>
                    <a:pt x="10" y="0"/>
                    <a:pt x="34" y="0"/>
                  </a:cubicBezTo>
                  <a:lnTo>
                    <a:pt x="442" y="0"/>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Freeform 8"/>
            <p:cNvSpPr>
              <a:spLocks/>
            </p:cNvSpPr>
            <p:nvPr/>
          </p:nvSpPr>
          <p:spPr bwMode="auto">
            <a:xfrm>
              <a:off x="2606802" y="3210150"/>
              <a:ext cx="1235165" cy="1068966"/>
            </a:xfrm>
            <a:custGeom>
              <a:avLst/>
              <a:gdLst>
                <a:gd name="T0" fmla="*/ 34 w 476"/>
                <a:gd name="T1" fmla="*/ 412 h 412"/>
                <a:gd name="T2" fmla="*/ 12 w 476"/>
                <a:gd name="T3" fmla="*/ 374 h 412"/>
                <a:gd name="T4" fmla="*/ 216 w 476"/>
                <a:gd name="T5" fmla="*/ 21 h 412"/>
                <a:gd name="T6" fmla="*/ 260 w 476"/>
                <a:gd name="T7" fmla="*/ 21 h 412"/>
                <a:gd name="T8" fmla="*/ 464 w 476"/>
                <a:gd name="T9" fmla="*/ 374 h 412"/>
                <a:gd name="T10" fmla="*/ 442 w 476"/>
                <a:gd name="T11" fmla="*/ 412 h 412"/>
                <a:gd name="T12" fmla="*/ 34 w 476"/>
                <a:gd name="T13" fmla="*/ 412 h 412"/>
              </a:gdLst>
              <a:ahLst/>
              <a:cxnLst>
                <a:cxn ang="0">
                  <a:pos x="T0" y="T1"/>
                </a:cxn>
                <a:cxn ang="0">
                  <a:pos x="T2" y="T3"/>
                </a:cxn>
                <a:cxn ang="0">
                  <a:pos x="T4" y="T5"/>
                </a:cxn>
                <a:cxn ang="0">
                  <a:pos x="T6" y="T7"/>
                </a:cxn>
                <a:cxn ang="0">
                  <a:pos x="T8" y="T9"/>
                </a:cxn>
                <a:cxn ang="0">
                  <a:pos x="T10" y="T11"/>
                </a:cxn>
                <a:cxn ang="0">
                  <a:pos x="T12" y="T13"/>
                </a:cxn>
              </a:cxnLst>
              <a:rect l="0" t="0" r="r" b="b"/>
              <a:pathLst>
                <a:path w="476" h="412">
                  <a:moveTo>
                    <a:pt x="34" y="412"/>
                  </a:moveTo>
                  <a:cubicBezTo>
                    <a:pt x="10" y="412"/>
                    <a:pt x="0" y="395"/>
                    <a:pt x="12" y="374"/>
                  </a:cubicBezTo>
                  <a:cubicBezTo>
                    <a:pt x="216" y="21"/>
                    <a:pt x="216" y="21"/>
                    <a:pt x="216" y="21"/>
                  </a:cubicBezTo>
                  <a:cubicBezTo>
                    <a:pt x="228" y="0"/>
                    <a:pt x="248" y="0"/>
                    <a:pt x="260" y="21"/>
                  </a:cubicBezTo>
                  <a:cubicBezTo>
                    <a:pt x="464" y="374"/>
                    <a:pt x="464" y="374"/>
                    <a:pt x="464" y="374"/>
                  </a:cubicBezTo>
                  <a:cubicBezTo>
                    <a:pt x="476" y="395"/>
                    <a:pt x="466" y="412"/>
                    <a:pt x="442" y="412"/>
                  </a:cubicBezTo>
                  <a:lnTo>
                    <a:pt x="34" y="412"/>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7" name="Freeform 9"/>
            <p:cNvSpPr>
              <a:spLocks/>
            </p:cNvSpPr>
            <p:nvPr/>
          </p:nvSpPr>
          <p:spPr bwMode="auto">
            <a:xfrm>
              <a:off x="1779581" y="3225259"/>
              <a:ext cx="1235165" cy="1065189"/>
            </a:xfrm>
            <a:custGeom>
              <a:avLst/>
              <a:gdLst>
                <a:gd name="T0" fmla="*/ 442 w 476"/>
                <a:gd name="T1" fmla="*/ 0 h 411"/>
                <a:gd name="T2" fmla="*/ 464 w 476"/>
                <a:gd name="T3" fmla="*/ 38 h 411"/>
                <a:gd name="T4" fmla="*/ 260 w 476"/>
                <a:gd name="T5" fmla="*/ 391 h 411"/>
                <a:gd name="T6" fmla="*/ 216 w 476"/>
                <a:gd name="T7" fmla="*/ 391 h 411"/>
                <a:gd name="T8" fmla="*/ 12 w 476"/>
                <a:gd name="T9" fmla="*/ 38 h 411"/>
                <a:gd name="T10" fmla="*/ 34 w 476"/>
                <a:gd name="T11" fmla="*/ 0 h 411"/>
                <a:gd name="T12" fmla="*/ 442 w 476"/>
                <a:gd name="T13" fmla="*/ 0 h 411"/>
              </a:gdLst>
              <a:ahLst/>
              <a:cxnLst>
                <a:cxn ang="0">
                  <a:pos x="T0" y="T1"/>
                </a:cxn>
                <a:cxn ang="0">
                  <a:pos x="T2" y="T3"/>
                </a:cxn>
                <a:cxn ang="0">
                  <a:pos x="T4" y="T5"/>
                </a:cxn>
                <a:cxn ang="0">
                  <a:pos x="T6" y="T7"/>
                </a:cxn>
                <a:cxn ang="0">
                  <a:pos x="T8" y="T9"/>
                </a:cxn>
                <a:cxn ang="0">
                  <a:pos x="T10" y="T11"/>
                </a:cxn>
                <a:cxn ang="0">
                  <a:pos x="T12" y="T13"/>
                </a:cxn>
              </a:cxnLst>
              <a:rect l="0" t="0" r="r" b="b"/>
              <a:pathLst>
                <a:path w="476" h="411">
                  <a:moveTo>
                    <a:pt x="442" y="0"/>
                  </a:moveTo>
                  <a:cubicBezTo>
                    <a:pt x="466" y="0"/>
                    <a:pt x="476" y="17"/>
                    <a:pt x="464" y="38"/>
                  </a:cubicBezTo>
                  <a:cubicBezTo>
                    <a:pt x="260" y="391"/>
                    <a:pt x="260" y="391"/>
                    <a:pt x="260" y="391"/>
                  </a:cubicBezTo>
                  <a:cubicBezTo>
                    <a:pt x="248" y="411"/>
                    <a:pt x="228" y="411"/>
                    <a:pt x="216" y="391"/>
                  </a:cubicBezTo>
                  <a:cubicBezTo>
                    <a:pt x="12" y="38"/>
                    <a:pt x="12" y="38"/>
                    <a:pt x="12" y="38"/>
                  </a:cubicBezTo>
                  <a:cubicBezTo>
                    <a:pt x="0" y="17"/>
                    <a:pt x="10" y="0"/>
                    <a:pt x="34" y="0"/>
                  </a:cubicBezTo>
                  <a:lnTo>
                    <a:pt x="442" y="0"/>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8" name="Freeform 10"/>
            <p:cNvSpPr>
              <a:spLocks/>
            </p:cNvSpPr>
            <p:nvPr/>
          </p:nvSpPr>
          <p:spPr bwMode="auto">
            <a:xfrm>
              <a:off x="950471" y="3210150"/>
              <a:ext cx="1233277" cy="1068966"/>
            </a:xfrm>
            <a:custGeom>
              <a:avLst/>
              <a:gdLst>
                <a:gd name="T0" fmla="*/ 34 w 475"/>
                <a:gd name="T1" fmla="*/ 412 h 412"/>
                <a:gd name="T2" fmla="*/ 12 w 475"/>
                <a:gd name="T3" fmla="*/ 374 h 412"/>
                <a:gd name="T4" fmla="*/ 216 w 475"/>
                <a:gd name="T5" fmla="*/ 21 h 412"/>
                <a:gd name="T6" fmla="*/ 260 w 475"/>
                <a:gd name="T7" fmla="*/ 21 h 412"/>
                <a:gd name="T8" fmla="*/ 463 w 475"/>
                <a:gd name="T9" fmla="*/ 374 h 412"/>
                <a:gd name="T10" fmla="*/ 442 w 475"/>
                <a:gd name="T11" fmla="*/ 412 h 412"/>
                <a:gd name="T12" fmla="*/ 34 w 475"/>
                <a:gd name="T13" fmla="*/ 412 h 412"/>
              </a:gdLst>
              <a:ahLst/>
              <a:cxnLst>
                <a:cxn ang="0">
                  <a:pos x="T0" y="T1"/>
                </a:cxn>
                <a:cxn ang="0">
                  <a:pos x="T2" y="T3"/>
                </a:cxn>
                <a:cxn ang="0">
                  <a:pos x="T4" y="T5"/>
                </a:cxn>
                <a:cxn ang="0">
                  <a:pos x="T6" y="T7"/>
                </a:cxn>
                <a:cxn ang="0">
                  <a:pos x="T8" y="T9"/>
                </a:cxn>
                <a:cxn ang="0">
                  <a:pos x="T10" y="T11"/>
                </a:cxn>
                <a:cxn ang="0">
                  <a:pos x="T12" y="T13"/>
                </a:cxn>
              </a:cxnLst>
              <a:rect l="0" t="0" r="r" b="b"/>
              <a:pathLst>
                <a:path w="475" h="412">
                  <a:moveTo>
                    <a:pt x="34" y="412"/>
                  </a:moveTo>
                  <a:cubicBezTo>
                    <a:pt x="10" y="412"/>
                    <a:pt x="0" y="395"/>
                    <a:pt x="12" y="374"/>
                  </a:cubicBezTo>
                  <a:cubicBezTo>
                    <a:pt x="216" y="21"/>
                    <a:pt x="216" y="21"/>
                    <a:pt x="216" y="21"/>
                  </a:cubicBezTo>
                  <a:cubicBezTo>
                    <a:pt x="228" y="0"/>
                    <a:pt x="248" y="0"/>
                    <a:pt x="260" y="21"/>
                  </a:cubicBezTo>
                  <a:cubicBezTo>
                    <a:pt x="463" y="374"/>
                    <a:pt x="463" y="374"/>
                    <a:pt x="463" y="374"/>
                  </a:cubicBezTo>
                  <a:cubicBezTo>
                    <a:pt x="475" y="395"/>
                    <a:pt x="466" y="412"/>
                    <a:pt x="442" y="412"/>
                  </a:cubicBezTo>
                  <a:lnTo>
                    <a:pt x="34" y="412"/>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9" name="Freeform 11"/>
            <p:cNvSpPr>
              <a:spLocks/>
            </p:cNvSpPr>
            <p:nvPr/>
          </p:nvSpPr>
          <p:spPr bwMode="auto">
            <a:xfrm>
              <a:off x="5271661" y="3336688"/>
              <a:ext cx="851774" cy="736567"/>
            </a:xfrm>
            <a:custGeom>
              <a:avLst/>
              <a:gdLst>
                <a:gd name="T0" fmla="*/ 301 w 328"/>
                <a:gd name="T1" fmla="*/ 0 h 284"/>
                <a:gd name="T2" fmla="*/ 319 w 328"/>
                <a:gd name="T3" fmla="*/ 31 h 284"/>
                <a:gd name="T4" fmla="*/ 182 w 328"/>
                <a:gd name="T5" fmla="*/ 268 h 284"/>
                <a:gd name="T6" fmla="*/ 147 w 328"/>
                <a:gd name="T7" fmla="*/ 268 h 284"/>
                <a:gd name="T8" fmla="*/ 10 w 328"/>
                <a:gd name="T9" fmla="*/ 31 h 284"/>
                <a:gd name="T10" fmla="*/ 28 w 328"/>
                <a:gd name="T11" fmla="*/ 0 h 284"/>
                <a:gd name="T12" fmla="*/ 301 w 328"/>
                <a:gd name="T13" fmla="*/ 0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301" y="0"/>
                  </a:moveTo>
                  <a:cubicBezTo>
                    <a:pt x="320" y="0"/>
                    <a:pt x="328" y="14"/>
                    <a:pt x="319" y="31"/>
                  </a:cubicBezTo>
                  <a:cubicBezTo>
                    <a:pt x="182" y="268"/>
                    <a:pt x="182" y="268"/>
                    <a:pt x="182" y="268"/>
                  </a:cubicBezTo>
                  <a:cubicBezTo>
                    <a:pt x="172" y="284"/>
                    <a:pt x="156" y="284"/>
                    <a:pt x="147" y="268"/>
                  </a:cubicBezTo>
                  <a:cubicBezTo>
                    <a:pt x="10" y="31"/>
                    <a:pt x="10" y="31"/>
                    <a:pt x="10" y="31"/>
                  </a:cubicBezTo>
                  <a:cubicBezTo>
                    <a:pt x="0" y="14"/>
                    <a:pt x="8" y="0"/>
                    <a:pt x="28" y="0"/>
                  </a:cubicBezTo>
                  <a:lnTo>
                    <a:pt x="301" y="0"/>
                  </a:lnTo>
                  <a:close/>
                </a:path>
              </a:pathLst>
            </a:custGeom>
            <a:gradFill>
              <a:gsLst>
                <a:gs pos="0">
                  <a:srgbClr val="19B3AF"/>
                </a:gs>
                <a:gs pos="100000">
                  <a:srgbClr val="67DD8F"/>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20" name="Freeform 12"/>
            <p:cNvSpPr>
              <a:spLocks/>
            </p:cNvSpPr>
            <p:nvPr/>
          </p:nvSpPr>
          <p:spPr bwMode="auto">
            <a:xfrm>
              <a:off x="4455772" y="3431119"/>
              <a:ext cx="849884" cy="736567"/>
            </a:xfrm>
            <a:custGeom>
              <a:avLst/>
              <a:gdLst>
                <a:gd name="T0" fmla="*/ 27 w 328"/>
                <a:gd name="T1" fmla="*/ 284 h 284"/>
                <a:gd name="T2" fmla="*/ 10 w 328"/>
                <a:gd name="T3" fmla="*/ 253 h 284"/>
                <a:gd name="T4" fmla="*/ 147 w 328"/>
                <a:gd name="T5" fmla="*/ 16 h 284"/>
                <a:gd name="T6" fmla="*/ 182 w 328"/>
                <a:gd name="T7" fmla="*/ 16 h 284"/>
                <a:gd name="T8" fmla="*/ 318 w 328"/>
                <a:gd name="T9" fmla="*/ 253 h 284"/>
                <a:gd name="T10" fmla="*/ 301 w 328"/>
                <a:gd name="T11" fmla="*/ 284 h 284"/>
                <a:gd name="T12" fmla="*/ 27 w 328"/>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27" y="284"/>
                  </a:moveTo>
                  <a:cubicBezTo>
                    <a:pt x="8" y="284"/>
                    <a:pt x="0" y="270"/>
                    <a:pt x="10" y="253"/>
                  </a:cubicBezTo>
                  <a:cubicBezTo>
                    <a:pt x="147" y="16"/>
                    <a:pt x="147" y="16"/>
                    <a:pt x="147" y="16"/>
                  </a:cubicBezTo>
                  <a:cubicBezTo>
                    <a:pt x="156" y="0"/>
                    <a:pt x="172" y="0"/>
                    <a:pt x="182" y="16"/>
                  </a:cubicBezTo>
                  <a:cubicBezTo>
                    <a:pt x="318" y="253"/>
                    <a:pt x="318" y="253"/>
                    <a:pt x="318" y="253"/>
                  </a:cubicBezTo>
                  <a:cubicBezTo>
                    <a:pt x="328" y="270"/>
                    <a:pt x="320" y="284"/>
                    <a:pt x="301" y="284"/>
                  </a:cubicBezTo>
                  <a:lnTo>
                    <a:pt x="27" y="284"/>
                  </a:lnTo>
                  <a:close/>
                </a:path>
              </a:pathLst>
            </a:custGeom>
            <a:gradFill>
              <a:gsLst>
                <a:gs pos="0">
                  <a:srgbClr val="F4798C"/>
                </a:gs>
                <a:gs pos="100000">
                  <a:srgbClr val="F8DB90"/>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21" name="Freeform 13"/>
            <p:cNvSpPr>
              <a:spLocks/>
            </p:cNvSpPr>
            <p:nvPr/>
          </p:nvSpPr>
          <p:spPr bwMode="auto">
            <a:xfrm>
              <a:off x="3630440" y="3336688"/>
              <a:ext cx="849884" cy="736567"/>
            </a:xfrm>
            <a:custGeom>
              <a:avLst/>
              <a:gdLst>
                <a:gd name="T0" fmla="*/ 301 w 328"/>
                <a:gd name="T1" fmla="*/ 0 h 284"/>
                <a:gd name="T2" fmla="*/ 318 w 328"/>
                <a:gd name="T3" fmla="*/ 31 h 284"/>
                <a:gd name="T4" fmla="*/ 181 w 328"/>
                <a:gd name="T5" fmla="*/ 268 h 284"/>
                <a:gd name="T6" fmla="*/ 146 w 328"/>
                <a:gd name="T7" fmla="*/ 268 h 284"/>
                <a:gd name="T8" fmla="*/ 9 w 328"/>
                <a:gd name="T9" fmla="*/ 31 h 284"/>
                <a:gd name="T10" fmla="*/ 27 w 328"/>
                <a:gd name="T11" fmla="*/ 0 h 284"/>
                <a:gd name="T12" fmla="*/ 301 w 328"/>
                <a:gd name="T13" fmla="*/ 0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301" y="0"/>
                  </a:moveTo>
                  <a:cubicBezTo>
                    <a:pt x="320" y="0"/>
                    <a:pt x="328" y="14"/>
                    <a:pt x="318" y="31"/>
                  </a:cubicBezTo>
                  <a:cubicBezTo>
                    <a:pt x="181" y="268"/>
                    <a:pt x="181" y="268"/>
                    <a:pt x="181" y="268"/>
                  </a:cubicBezTo>
                  <a:cubicBezTo>
                    <a:pt x="172" y="284"/>
                    <a:pt x="156" y="284"/>
                    <a:pt x="146" y="268"/>
                  </a:cubicBezTo>
                  <a:cubicBezTo>
                    <a:pt x="9" y="31"/>
                    <a:pt x="9" y="31"/>
                    <a:pt x="9" y="31"/>
                  </a:cubicBezTo>
                  <a:cubicBezTo>
                    <a:pt x="0" y="14"/>
                    <a:pt x="8" y="0"/>
                    <a:pt x="27" y="0"/>
                  </a:cubicBezTo>
                  <a:lnTo>
                    <a:pt x="301" y="0"/>
                  </a:lnTo>
                  <a:close/>
                </a:path>
              </a:pathLst>
            </a:custGeom>
            <a:gradFill>
              <a:gsLst>
                <a:gs pos="0">
                  <a:srgbClr val="6796F3"/>
                </a:gs>
                <a:gs pos="100000">
                  <a:srgbClr val="A1E8F8"/>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22" name="Freeform 14"/>
            <p:cNvSpPr>
              <a:spLocks/>
            </p:cNvSpPr>
            <p:nvPr/>
          </p:nvSpPr>
          <p:spPr bwMode="auto">
            <a:xfrm>
              <a:off x="2799442" y="3431119"/>
              <a:ext cx="851774" cy="736567"/>
            </a:xfrm>
            <a:custGeom>
              <a:avLst/>
              <a:gdLst>
                <a:gd name="T0" fmla="*/ 27 w 328"/>
                <a:gd name="T1" fmla="*/ 284 h 284"/>
                <a:gd name="T2" fmla="*/ 10 w 328"/>
                <a:gd name="T3" fmla="*/ 253 h 284"/>
                <a:gd name="T4" fmla="*/ 146 w 328"/>
                <a:gd name="T5" fmla="*/ 16 h 284"/>
                <a:gd name="T6" fmla="*/ 181 w 328"/>
                <a:gd name="T7" fmla="*/ 16 h 284"/>
                <a:gd name="T8" fmla="*/ 318 w 328"/>
                <a:gd name="T9" fmla="*/ 253 h 284"/>
                <a:gd name="T10" fmla="*/ 301 w 328"/>
                <a:gd name="T11" fmla="*/ 284 h 284"/>
                <a:gd name="T12" fmla="*/ 27 w 328"/>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27" y="284"/>
                  </a:moveTo>
                  <a:cubicBezTo>
                    <a:pt x="8" y="284"/>
                    <a:pt x="0" y="270"/>
                    <a:pt x="10" y="253"/>
                  </a:cubicBezTo>
                  <a:cubicBezTo>
                    <a:pt x="146" y="16"/>
                    <a:pt x="146" y="16"/>
                    <a:pt x="146" y="16"/>
                  </a:cubicBezTo>
                  <a:cubicBezTo>
                    <a:pt x="156" y="0"/>
                    <a:pt x="172" y="0"/>
                    <a:pt x="181" y="16"/>
                  </a:cubicBezTo>
                  <a:cubicBezTo>
                    <a:pt x="318" y="253"/>
                    <a:pt x="318" y="253"/>
                    <a:pt x="318" y="253"/>
                  </a:cubicBezTo>
                  <a:cubicBezTo>
                    <a:pt x="328" y="270"/>
                    <a:pt x="320" y="284"/>
                    <a:pt x="301" y="284"/>
                  </a:cubicBezTo>
                  <a:lnTo>
                    <a:pt x="27" y="284"/>
                  </a:lnTo>
                  <a:close/>
                </a:path>
              </a:pathLst>
            </a:custGeom>
            <a:gradFill>
              <a:gsLst>
                <a:gs pos="0">
                  <a:srgbClr val="FF4E26"/>
                </a:gs>
                <a:gs pos="100000">
                  <a:srgbClr val="FFC523"/>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23" name="Freeform 15"/>
            <p:cNvSpPr>
              <a:spLocks/>
            </p:cNvSpPr>
            <p:nvPr/>
          </p:nvSpPr>
          <p:spPr bwMode="auto">
            <a:xfrm>
              <a:off x="1970332" y="3336688"/>
              <a:ext cx="851774" cy="736567"/>
            </a:xfrm>
            <a:custGeom>
              <a:avLst/>
              <a:gdLst>
                <a:gd name="T0" fmla="*/ 301 w 328"/>
                <a:gd name="T1" fmla="*/ 0 h 284"/>
                <a:gd name="T2" fmla="*/ 318 w 328"/>
                <a:gd name="T3" fmla="*/ 31 h 284"/>
                <a:gd name="T4" fmla="*/ 181 w 328"/>
                <a:gd name="T5" fmla="*/ 268 h 284"/>
                <a:gd name="T6" fmla="*/ 146 w 328"/>
                <a:gd name="T7" fmla="*/ 268 h 284"/>
                <a:gd name="T8" fmla="*/ 10 w 328"/>
                <a:gd name="T9" fmla="*/ 31 h 284"/>
                <a:gd name="T10" fmla="*/ 27 w 328"/>
                <a:gd name="T11" fmla="*/ 0 h 284"/>
                <a:gd name="T12" fmla="*/ 301 w 328"/>
                <a:gd name="T13" fmla="*/ 0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301" y="0"/>
                  </a:moveTo>
                  <a:cubicBezTo>
                    <a:pt x="320" y="0"/>
                    <a:pt x="328" y="14"/>
                    <a:pt x="318" y="31"/>
                  </a:cubicBezTo>
                  <a:cubicBezTo>
                    <a:pt x="181" y="268"/>
                    <a:pt x="181" y="268"/>
                    <a:pt x="181" y="268"/>
                  </a:cubicBezTo>
                  <a:cubicBezTo>
                    <a:pt x="172" y="284"/>
                    <a:pt x="156" y="284"/>
                    <a:pt x="146" y="268"/>
                  </a:cubicBezTo>
                  <a:cubicBezTo>
                    <a:pt x="10" y="31"/>
                    <a:pt x="10" y="31"/>
                    <a:pt x="10" y="31"/>
                  </a:cubicBezTo>
                  <a:cubicBezTo>
                    <a:pt x="0" y="14"/>
                    <a:pt x="8" y="0"/>
                    <a:pt x="27" y="0"/>
                  </a:cubicBezTo>
                  <a:lnTo>
                    <a:pt x="301" y="0"/>
                  </a:lnTo>
                  <a:close/>
                </a:path>
              </a:pathLst>
            </a:custGeom>
            <a:gradFill>
              <a:gsLst>
                <a:gs pos="0">
                  <a:srgbClr val="19B3AF"/>
                </a:gs>
                <a:gs pos="100000">
                  <a:srgbClr val="67DD8F"/>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24" name="Freeform 16"/>
            <p:cNvSpPr>
              <a:spLocks/>
            </p:cNvSpPr>
            <p:nvPr/>
          </p:nvSpPr>
          <p:spPr bwMode="auto">
            <a:xfrm>
              <a:off x="1143111" y="3431119"/>
              <a:ext cx="851774" cy="736567"/>
            </a:xfrm>
            <a:custGeom>
              <a:avLst/>
              <a:gdLst>
                <a:gd name="T0" fmla="*/ 27 w 328"/>
                <a:gd name="T1" fmla="*/ 284 h 284"/>
                <a:gd name="T2" fmla="*/ 9 w 328"/>
                <a:gd name="T3" fmla="*/ 253 h 284"/>
                <a:gd name="T4" fmla="*/ 146 w 328"/>
                <a:gd name="T5" fmla="*/ 16 h 284"/>
                <a:gd name="T6" fmla="*/ 181 w 328"/>
                <a:gd name="T7" fmla="*/ 16 h 284"/>
                <a:gd name="T8" fmla="*/ 318 w 328"/>
                <a:gd name="T9" fmla="*/ 253 h 284"/>
                <a:gd name="T10" fmla="*/ 301 w 328"/>
                <a:gd name="T11" fmla="*/ 284 h 284"/>
                <a:gd name="T12" fmla="*/ 27 w 328"/>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328" h="284">
                  <a:moveTo>
                    <a:pt x="27" y="284"/>
                  </a:moveTo>
                  <a:cubicBezTo>
                    <a:pt x="8" y="284"/>
                    <a:pt x="0" y="270"/>
                    <a:pt x="9" y="253"/>
                  </a:cubicBezTo>
                  <a:cubicBezTo>
                    <a:pt x="146" y="16"/>
                    <a:pt x="146" y="16"/>
                    <a:pt x="146" y="16"/>
                  </a:cubicBezTo>
                  <a:cubicBezTo>
                    <a:pt x="156" y="0"/>
                    <a:pt x="172" y="0"/>
                    <a:pt x="181" y="16"/>
                  </a:cubicBezTo>
                  <a:cubicBezTo>
                    <a:pt x="318" y="253"/>
                    <a:pt x="318" y="253"/>
                    <a:pt x="318" y="253"/>
                  </a:cubicBezTo>
                  <a:cubicBezTo>
                    <a:pt x="328" y="270"/>
                    <a:pt x="320" y="284"/>
                    <a:pt x="301" y="284"/>
                  </a:cubicBezTo>
                  <a:lnTo>
                    <a:pt x="27" y="284"/>
                  </a:lnTo>
                  <a:close/>
                </a:path>
              </a:pathLst>
            </a:custGeom>
            <a:gradFill>
              <a:gsLst>
                <a:gs pos="0">
                  <a:srgbClr val="F4798C"/>
                </a:gs>
                <a:gs pos="100000">
                  <a:srgbClr val="F8DB90"/>
                </a:gs>
              </a:gsLst>
              <a:lin ang="5400000" scaled="1"/>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pic>
          <p:nvPicPr>
            <p:cNvPr id="177" name="图形 176" descr="照相机"/>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548016" y="3397382"/>
              <a:ext cx="323846" cy="323846"/>
            </a:xfrm>
            <a:prstGeom prst="rect">
              <a:avLst/>
            </a:prstGeom>
          </p:spPr>
        </p:pic>
        <p:pic>
          <p:nvPicPr>
            <p:cNvPr id="178" name="图形 177" descr="列表"/>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752853" y="3762036"/>
              <a:ext cx="323846" cy="323846"/>
            </a:xfrm>
            <a:prstGeom prst="rect">
              <a:avLst/>
            </a:prstGeom>
          </p:spPr>
        </p:pic>
        <p:pic>
          <p:nvPicPr>
            <p:cNvPr id="179" name="图形 178" descr="靶心"/>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3884960" y="3427068"/>
              <a:ext cx="323846" cy="323846"/>
            </a:xfrm>
            <a:prstGeom prst="rect">
              <a:avLst/>
            </a:prstGeom>
          </p:spPr>
        </p:pic>
        <p:pic>
          <p:nvPicPr>
            <p:cNvPr id="180" name="图形 179" descr="箱车"/>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3100733" y="3752561"/>
              <a:ext cx="323846" cy="323846"/>
            </a:xfrm>
            <a:prstGeom prst="rect">
              <a:avLst/>
            </a:prstGeom>
          </p:spPr>
        </p:pic>
        <p:pic>
          <p:nvPicPr>
            <p:cNvPr id="181" name="图形 180" descr="烧杯"/>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2234114" y="3402729"/>
              <a:ext cx="323846" cy="323846"/>
            </a:xfrm>
            <a:prstGeom prst="rect">
              <a:avLst/>
            </a:prstGeom>
          </p:spPr>
        </p:pic>
        <p:pic>
          <p:nvPicPr>
            <p:cNvPr id="182" name="图形 181" descr="奖杯"/>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1425017" y="3757853"/>
              <a:ext cx="323846" cy="323846"/>
            </a:xfrm>
            <a:prstGeom prst="rect">
              <a:avLst/>
            </a:prstGeom>
          </p:spPr>
        </p:pic>
      </p:grpSp>
      <p:grpSp>
        <p:nvGrpSpPr>
          <p:cNvPr id="109" name="组合 108"/>
          <p:cNvGrpSpPr/>
          <p:nvPr/>
        </p:nvGrpSpPr>
        <p:grpSpPr>
          <a:xfrm>
            <a:off x="6869952" y="3765769"/>
            <a:ext cx="4485655" cy="1466464"/>
            <a:chOff x="6971016" y="3726489"/>
            <a:chExt cx="4485655" cy="1466464"/>
          </a:xfrm>
        </p:grpSpPr>
        <p:sp>
          <p:nvSpPr>
            <p:cNvPr id="110" name="Shape 255"/>
            <p:cNvSpPr/>
            <p:nvPr/>
          </p:nvSpPr>
          <p:spPr>
            <a:xfrm>
              <a:off x="7303498" y="3922079"/>
              <a:ext cx="4133420" cy="459934"/>
            </a:xfrm>
            <a:prstGeom prst="rect">
              <a:avLst/>
            </a:prstGeom>
            <a:ln w="12700">
              <a:miter lim="400000"/>
            </a:ln>
            <a:effectLst>
              <a:outerShdw blurRad="12700" dist="15247" dir="5400000" rotWithShape="0">
                <a:srgbClr val="000000">
                  <a:alpha val="22680"/>
                </a:srgbClr>
              </a:outerShdw>
            </a:effectLst>
            <a:extLst>
              <a:ext uri="{C572A759-6A51-4108-AA02-DFA0A04FC94B}">
                <ma14:wrappingTextBoxFlag xmlns:ma14="http://schemas.microsoft.com/office/mac/drawingml/2011/main" xmlns="" val="1"/>
              </a:ext>
            </a:extLst>
          </p:spPr>
          <p:txBody>
            <a:bodyPr lIns="35719" tIns="35719" rIns="35719" bIns="35719" anchor="ctr">
              <a:spAutoFit/>
            </a:bodyPr>
            <a:lstStyle/>
            <a:p>
              <a:pPr marR="0" lvl="0" indent="0" algn="r" fontAlgn="auto">
                <a:lnSpc>
                  <a:spcPct val="90000"/>
                </a:lnSpc>
                <a:spcBef>
                  <a:spcPct val="0"/>
                </a:spcBef>
                <a:spcAft>
                  <a:spcPts val="0"/>
                </a:spcAft>
                <a:buClrTx/>
                <a:buSzTx/>
                <a:buFontTx/>
                <a:buNone/>
                <a:tabLst/>
                <a:defRPr sz="7600" spc="-152">
                  <a:latin typeface="+mn-lt"/>
                  <a:ea typeface="+mn-ea"/>
                  <a:cs typeface="+mn-cs"/>
                  <a:sym typeface="Lato Light"/>
                </a:defRPr>
              </a:pPr>
              <a:r>
                <a:rPr lang="zh-CN" altLang="en-US" sz="2800" b="1" spc="100" dirty="0">
                  <a:gradFill>
                    <a:gsLst>
                      <a:gs pos="0">
                        <a:srgbClr val="E54C27"/>
                      </a:gs>
                      <a:gs pos="100000">
                        <a:srgbClr val="FFC224"/>
                      </a:gs>
                    </a:gsLst>
                    <a:lin ang="5400000" scaled="1"/>
                  </a:gradFill>
                  <a:latin typeface="Agency FB" panose="020B0503020202020204" pitchFamily="34" charset="0"/>
                  <a:sym typeface="Lato Light"/>
                </a:rPr>
                <a:t>工作安排</a:t>
              </a:r>
              <a:endParaRPr sz="2800" b="1" spc="100" dirty="0">
                <a:gradFill>
                  <a:gsLst>
                    <a:gs pos="0">
                      <a:srgbClr val="E54C27"/>
                    </a:gs>
                    <a:gs pos="100000">
                      <a:srgbClr val="FFC224"/>
                    </a:gs>
                  </a:gsLst>
                  <a:lin ang="5400000" scaled="1"/>
                </a:gradFill>
                <a:latin typeface="Agency FB" panose="020B0503020202020204" pitchFamily="34" charset="0"/>
                <a:sym typeface="Lato Light"/>
              </a:endParaRPr>
            </a:p>
          </p:txBody>
        </p:sp>
        <p:sp>
          <p:nvSpPr>
            <p:cNvPr id="111" name="Shape 256"/>
            <p:cNvSpPr/>
            <p:nvPr/>
          </p:nvSpPr>
          <p:spPr>
            <a:xfrm>
              <a:off x="7157209" y="4409854"/>
              <a:ext cx="4196590" cy="78309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spAutoFit/>
            </a:bodyPr>
            <a:lstStyle>
              <a:lvl1pPr algn="r">
                <a:lnSpc>
                  <a:spcPct val="110000"/>
                </a:lnSpc>
                <a:defRPr sz="2800">
                  <a:latin typeface="Lato Regular"/>
                  <a:ea typeface="Lato Regular"/>
                  <a:cs typeface="Lato Regular"/>
                  <a:sym typeface="Lato Regular"/>
                </a:defRPr>
              </a:lvl1pPr>
            </a:lstStyle>
            <a:p>
              <a:pPr marL="0" marR="0" lvl="0" indent="0" algn="r" defTabSz="292100" rtl="0" eaLnBrk="1" fontAlgn="auto" latinLnBrk="0" hangingPunct="0">
                <a:lnSpc>
                  <a:spcPct val="110000"/>
                </a:lnSpc>
                <a:spcBef>
                  <a:spcPts val="0"/>
                </a:spcBef>
                <a:spcAft>
                  <a:spcPts val="0"/>
                </a:spcAft>
                <a:buClrTx/>
                <a:buSzTx/>
                <a:buFontTx/>
                <a:buNone/>
                <a:tabLst/>
                <a:defRPr/>
              </a:pP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Cras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justo</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odio</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dapibus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ac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facilisis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in,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egestas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eget</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quam</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Aenean</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eu</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leo</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quam</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Pellentesque</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ornare</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sem</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lacinia</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quam</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venenatis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vestibulum</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Vivamus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sagittis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lacus</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vel</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augue</a:t>
              </a:r>
              <a:r>
                <a:rPr kumimoji="0" sz="1400" b="0" i="0" u="none" strike="noStrike" kern="0" cap="none" spc="0" normalizeH="0" baseline="0" noProof="0" dirty="0">
                  <a:ln>
                    <a:noFill/>
                  </a:ln>
                  <a:solidFill>
                    <a:srgbClr val="F76E20"/>
                  </a:solidFill>
                  <a:effectLst/>
                  <a:uLnTx/>
                  <a:uFillTx/>
                  <a:latin typeface="Agency FB" panose="020B0503020202020204" pitchFamily="34" charset="0"/>
                  <a:sym typeface="Lato Regular"/>
                </a:rPr>
                <a:t> </a:t>
              </a:r>
              <a:r>
                <a:rPr kumimoji="0" sz="1400" b="0" i="0" u="none" strike="noStrike" kern="0" cap="none" spc="0" normalizeH="0" baseline="0" noProof="0" dirty="0" err="1">
                  <a:ln>
                    <a:noFill/>
                  </a:ln>
                  <a:solidFill>
                    <a:srgbClr val="F76E20"/>
                  </a:solidFill>
                  <a:effectLst/>
                  <a:uLnTx/>
                  <a:uFillTx/>
                  <a:latin typeface="Agency FB" panose="020B0503020202020204" pitchFamily="34" charset="0"/>
                  <a:sym typeface="Lato Regular"/>
                </a:rPr>
                <a:t>laoree</a:t>
              </a:r>
              <a:r>
                <a:rPr kumimoji="0" sz="1400" b="0" i="0" u="none" strike="noStrike" kern="0" cap="none" spc="0" normalizeH="0" baseline="0" noProof="0" dirty="0">
                  <a:ln>
                    <a:noFill/>
                  </a:ln>
                  <a:solidFill>
                    <a:schemeClr val="bg1"/>
                  </a:solidFill>
                  <a:effectLst/>
                  <a:uLnTx/>
                  <a:uFillTx/>
                  <a:latin typeface="Agency FB" panose="020B0503020202020204" pitchFamily="34" charset="0"/>
                  <a:sym typeface="Lato Regular"/>
                </a:rPr>
                <a:t>.</a:t>
              </a:r>
            </a:p>
          </p:txBody>
        </p:sp>
        <p:sp>
          <p:nvSpPr>
            <p:cNvPr id="112" name="Shape 259"/>
            <p:cNvSpPr/>
            <p:nvPr/>
          </p:nvSpPr>
          <p:spPr>
            <a:xfrm>
              <a:off x="6971016" y="3726489"/>
              <a:ext cx="4485655" cy="21986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lgn="r">
                <a:lnSpc>
                  <a:spcPct val="80000"/>
                </a:lnSpc>
                <a:defRPr sz="2400" spc="792"/>
              </a:lvl1pPr>
            </a:lstStyle>
            <a:p>
              <a:pPr marL="0" marR="0" lvl="0" indent="0" algn="r" defTabSz="292100" rtl="0" eaLnBrk="1" fontAlgn="auto" latinLnBrk="0" hangingPunct="0">
                <a:lnSpc>
                  <a:spcPct val="80000"/>
                </a:lnSpc>
                <a:spcBef>
                  <a:spcPts val="0"/>
                </a:spcBef>
                <a:spcAft>
                  <a:spcPts val="0"/>
                </a:spcAft>
                <a:buClrTx/>
                <a:buSzTx/>
                <a:buFontTx/>
                <a:buNone/>
                <a:tabLst/>
                <a:defRPr/>
              </a:pPr>
              <a:r>
                <a:rPr kumimoji="0" sz="1200" b="0" i="0" u="none" strike="noStrike" kern="0" cap="none" spc="396" normalizeH="0" baseline="0" noProof="0" dirty="0">
                  <a:ln>
                    <a:noFill/>
                  </a:ln>
                  <a:solidFill>
                    <a:schemeClr val="bg1"/>
                  </a:solidFill>
                  <a:effectLst/>
                  <a:uLnTx/>
                  <a:uFillTx/>
                  <a:latin typeface="Agency FB" panose="020B0503020202020204" pitchFamily="34" charset="0"/>
                  <a:ea typeface="+mn-ea"/>
                  <a:cs typeface="+mn-cs"/>
                  <a:sym typeface="Lato Bold"/>
                </a:rPr>
                <a:t>CHIEF DESIGN OFFICER</a:t>
              </a:r>
            </a:p>
          </p:txBody>
        </p:sp>
      </p:grpSp>
      <p:pic>
        <p:nvPicPr>
          <p:cNvPr id="87" name="图形 86">
            <a:extLst>
              <a:ext uri="{FF2B5EF4-FFF2-40B4-BE49-F238E27FC236}">
                <a16:creationId xmlns:a16="http://schemas.microsoft.com/office/drawing/2014/main" xmlns="" id="{FBCA3371-0B71-45D6-ABA3-46CF3EACCE18}"/>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316167" y="-266036"/>
            <a:ext cx="2077645" cy="7169756"/>
          </a:xfrm>
          <a:prstGeom prst="rect">
            <a:avLst/>
          </a:prstGeom>
        </p:spPr>
      </p:pic>
    </p:spTree>
    <p:extLst>
      <p:ext uri="{BB962C8B-B14F-4D97-AF65-F5344CB8AC3E}">
        <p14:creationId xmlns:p14="http://schemas.microsoft.com/office/powerpoint/2010/main" val="32785001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wipe(up)">
                                      <p:cBhvr>
                                        <p:cTn id="19"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形 55" hidden="1">
            <a:extLst>
              <a:ext uri="{FF2B5EF4-FFF2-40B4-BE49-F238E27FC236}">
                <a16:creationId xmlns:a16="http://schemas.microsoft.com/office/drawing/2014/main" xmlns="" id="{84E6A365-EB7C-4611-826B-A93C2C247365}"/>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a:off x="-270466" y="-109132"/>
            <a:ext cx="4235582" cy="7313465"/>
          </a:xfrm>
          <a:prstGeom prst="rect">
            <a:avLst/>
          </a:prstGeom>
        </p:spPr>
      </p:pic>
      <p:pic>
        <p:nvPicPr>
          <p:cNvPr id="55" name="图形 54" hidden="1">
            <a:extLst>
              <a:ext uri="{FF2B5EF4-FFF2-40B4-BE49-F238E27FC236}">
                <a16:creationId xmlns:a16="http://schemas.microsoft.com/office/drawing/2014/main" xmlns="" id="{31E426CA-5AC8-4ABB-8EF1-2F5A2303DFF3}"/>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454426" y="-79430"/>
            <a:ext cx="4038600"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zh-CN" altLang="en-US" sz="2800" b="1" spc="100" dirty="0">
                <a:latin typeface="Agency FB" panose="020B0503020202020204" pitchFamily="34" charset="0"/>
                <a:ea typeface="Lato" panose="020F0502020204030203" pitchFamily="34" charset="0"/>
                <a:cs typeface="Poppins SemiBold" panose="02000000000000000000" pitchFamily="2" charset="0"/>
              </a:rPr>
              <a:t>未来工作流程</a:t>
            </a:r>
            <a:endParaRPr kumimoji="0" lang="en-US" sz="2800" b="1" i="0" u="none" strike="noStrike" kern="1200" cap="none" spc="100" normalizeH="0" baseline="0" noProof="0" dirty="0">
              <a:ln>
                <a:noFill/>
              </a:ln>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323165"/>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a:t>
            </a:r>
            <a:r>
              <a:rPr kumimoji="0" lang="en-US" sz="1100" b="0" i="0" u="none" strike="noStrike" kern="1200" cap="none" spc="0" normalizeH="0" baseline="0" noProof="0" dirty="0">
                <a:ln>
                  <a:noFill/>
                </a:ln>
                <a:solidFill>
                  <a:prstClr val="white"/>
                </a:solidFill>
                <a:effectLst/>
                <a:uLnTx/>
                <a:uFillTx/>
                <a:latin typeface="Agency FB" panose="020B0503020202020204" pitchFamily="34" charset="0"/>
                <a:ea typeface="Karla" pitchFamily="2" charset="0"/>
                <a:cs typeface="Poppins" panose="02000000000000000000" pitchFamily="2" charset="0"/>
              </a:rPr>
              <a:t>.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92" name="组合 91"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GrpSpPr/>
          <p:nvPr/>
        </p:nvGrpSpPr>
        <p:grpSpPr>
          <a:xfrm>
            <a:off x="1515745" y="2272851"/>
            <a:ext cx="1747838" cy="898526"/>
            <a:chOff x="1506538" y="2008188"/>
            <a:chExt cx="1747838" cy="898526"/>
          </a:xfrm>
          <a:solidFill>
            <a:schemeClr val="tx1">
              <a:lumMod val="65000"/>
              <a:lumOff val="35000"/>
            </a:schemeClr>
          </a:solidFill>
        </p:grpSpPr>
        <p:sp>
          <p:nvSpPr>
            <p:cNvPr id="202" name="Freeform 17"/>
            <p:cNvSpPr>
              <a:spLocks noEditPoints="1"/>
            </p:cNvSpPr>
            <p:nvPr/>
          </p:nvSpPr>
          <p:spPr bwMode="auto">
            <a:xfrm>
              <a:off x="1506538" y="2803526"/>
              <a:ext cx="1747838" cy="103188"/>
            </a:xfrm>
            <a:custGeom>
              <a:avLst/>
              <a:gdLst>
                <a:gd name="T0" fmla="*/ 21 w 713"/>
                <a:gd name="T1" fmla="*/ 0 h 42"/>
                <a:gd name="T2" fmla="*/ 0 w 713"/>
                <a:gd name="T3" fmla="*/ 21 h 42"/>
                <a:gd name="T4" fmla="*/ 21 w 713"/>
                <a:gd name="T5" fmla="*/ 42 h 42"/>
                <a:gd name="T6" fmla="*/ 42 w 713"/>
                <a:gd name="T7" fmla="*/ 21 h 42"/>
                <a:gd name="T8" fmla="*/ 21 w 713"/>
                <a:gd name="T9" fmla="*/ 0 h 42"/>
                <a:gd name="T10" fmla="*/ 692 w 713"/>
                <a:gd name="T11" fmla="*/ 0 h 42"/>
                <a:gd name="T12" fmla="*/ 671 w 713"/>
                <a:gd name="T13" fmla="*/ 21 h 42"/>
                <a:gd name="T14" fmla="*/ 692 w 713"/>
                <a:gd name="T15" fmla="*/ 42 h 42"/>
                <a:gd name="T16" fmla="*/ 713 w 713"/>
                <a:gd name="T17" fmla="*/ 21 h 42"/>
                <a:gd name="T18" fmla="*/ 692 w 713"/>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3" h="42">
                  <a:moveTo>
                    <a:pt x="21" y="0"/>
                  </a:moveTo>
                  <a:cubicBezTo>
                    <a:pt x="9" y="0"/>
                    <a:pt x="0" y="9"/>
                    <a:pt x="0" y="21"/>
                  </a:cubicBezTo>
                  <a:cubicBezTo>
                    <a:pt x="0" y="33"/>
                    <a:pt x="9" y="42"/>
                    <a:pt x="21" y="42"/>
                  </a:cubicBezTo>
                  <a:cubicBezTo>
                    <a:pt x="32" y="42"/>
                    <a:pt x="42" y="33"/>
                    <a:pt x="42" y="21"/>
                  </a:cubicBezTo>
                  <a:cubicBezTo>
                    <a:pt x="42" y="9"/>
                    <a:pt x="32" y="0"/>
                    <a:pt x="21" y="0"/>
                  </a:cubicBezTo>
                  <a:close/>
                  <a:moveTo>
                    <a:pt x="692" y="0"/>
                  </a:moveTo>
                  <a:cubicBezTo>
                    <a:pt x="680" y="0"/>
                    <a:pt x="671" y="9"/>
                    <a:pt x="671" y="21"/>
                  </a:cubicBezTo>
                  <a:cubicBezTo>
                    <a:pt x="671" y="33"/>
                    <a:pt x="680" y="42"/>
                    <a:pt x="692" y="42"/>
                  </a:cubicBezTo>
                  <a:cubicBezTo>
                    <a:pt x="703" y="42"/>
                    <a:pt x="713" y="33"/>
                    <a:pt x="713" y="21"/>
                  </a:cubicBezTo>
                  <a:cubicBezTo>
                    <a:pt x="713" y="9"/>
                    <a:pt x="703" y="0"/>
                    <a:pt x="6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3" name="Freeform 18"/>
            <p:cNvSpPr>
              <a:spLocks noEditPoints="1"/>
            </p:cNvSpPr>
            <p:nvPr/>
          </p:nvSpPr>
          <p:spPr bwMode="auto">
            <a:xfrm>
              <a:off x="1541463" y="2008188"/>
              <a:ext cx="1676400" cy="731838"/>
            </a:xfrm>
            <a:custGeom>
              <a:avLst/>
              <a:gdLst>
                <a:gd name="T0" fmla="*/ 671 w 684"/>
                <a:gd name="T1" fmla="*/ 277 h 299"/>
                <a:gd name="T2" fmla="*/ 674 w 684"/>
                <a:gd name="T3" fmla="*/ 298 h 299"/>
                <a:gd name="T4" fmla="*/ 667 w 684"/>
                <a:gd name="T5" fmla="*/ 228 h 299"/>
                <a:gd name="T6" fmla="*/ 648 w 684"/>
                <a:gd name="T7" fmla="*/ 235 h 299"/>
                <a:gd name="T8" fmla="*/ 667 w 684"/>
                <a:gd name="T9" fmla="*/ 228 h 299"/>
                <a:gd name="T10" fmla="*/ 624 w 684"/>
                <a:gd name="T11" fmla="*/ 184 h 299"/>
                <a:gd name="T12" fmla="*/ 642 w 684"/>
                <a:gd name="T13" fmla="*/ 173 h 299"/>
                <a:gd name="T14" fmla="*/ 592 w 684"/>
                <a:gd name="T15" fmla="*/ 122 h 299"/>
                <a:gd name="T16" fmla="*/ 606 w 684"/>
                <a:gd name="T17" fmla="*/ 139 h 299"/>
                <a:gd name="T18" fmla="*/ 592 w 684"/>
                <a:gd name="T19" fmla="*/ 122 h 299"/>
                <a:gd name="T20" fmla="*/ 551 w 684"/>
                <a:gd name="T21" fmla="*/ 97 h 299"/>
                <a:gd name="T22" fmla="*/ 565 w 684"/>
                <a:gd name="T23" fmla="*/ 81 h 299"/>
                <a:gd name="T24" fmla="*/ 515 w 684"/>
                <a:gd name="T25" fmla="*/ 46 h 299"/>
                <a:gd name="T26" fmla="*/ 505 w 684"/>
                <a:gd name="T27" fmla="*/ 65 h 299"/>
                <a:gd name="T28" fmla="*/ 515 w 684"/>
                <a:gd name="T29" fmla="*/ 46 h 299"/>
                <a:gd name="T30" fmla="*/ 447 w 684"/>
                <a:gd name="T31" fmla="*/ 27 h 299"/>
                <a:gd name="T32" fmla="*/ 467 w 684"/>
                <a:gd name="T33" fmla="*/ 34 h 299"/>
                <a:gd name="T34" fmla="*/ 402 w 684"/>
                <a:gd name="T35" fmla="*/ 5 h 299"/>
                <a:gd name="T36" fmla="*/ 399 w 684"/>
                <a:gd name="T37" fmla="*/ 26 h 299"/>
                <a:gd name="T38" fmla="*/ 402 w 684"/>
                <a:gd name="T39" fmla="*/ 5 h 299"/>
                <a:gd name="T40" fmla="*/ 332 w 684"/>
                <a:gd name="T41" fmla="*/ 11 h 299"/>
                <a:gd name="T42" fmla="*/ 353 w 684"/>
                <a:gd name="T43" fmla="*/ 11 h 299"/>
                <a:gd name="T44" fmla="*/ 282 w 684"/>
                <a:gd name="T45" fmla="*/ 5 h 299"/>
                <a:gd name="T46" fmla="*/ 286 w 684"/>
                <a:gd name="T47" fmla="*/ 26 h 299"/>
                <a:gd name="T48" fmla="*/ 282 w 684"/>
                <a:gd name="T49" fmla="*/ 5 h 299"/>
                <a:gd name="T50" fmla="*/ 218 w 684"/>
                <a:gd name="T51" fmla="*/ 34 h 299"/>
                <a:gd name="T52" fmla="*/ 237 w 684"/>
                <a:gd name="T53" fmla="*/ 27 h 299"/>
                <a:gd name="T54" fmla="*/ 169 w 684"/>
                <a:gd name="T55" fmla="*/ 46 h 299"/>
                <a:gd name="T56" fmla="*/ 180 w 684"/>
                <a:gd name="T57" fmla="*/ 65 h 299"/>
                <a:gd name="T58" fmla="*/ 169 w 684"/>
                <a:gd name="T59" fmla="*/ 46 h 299"/>
                <a:gd name="T60" fmla="*/ 118 w 684"/>
                <a:gd name="T61" fmla="*/ 96 h 299"/>
                <a:gd name="T62" fmla="*/ 135 w 684"/>
                <a:gd name="T63" fmla="*/ 82 h 299"/>
                <a:gd name="T64" fmla="*/ 77 w 684"/>
                <a:gd name="T65" fmla="*/ 124 h 299"/>
                <a:gd name="T66" fmla="*/ 93 w 684"/>
                <a:gd name="T67" fmla="*/ 137 h 299"/>
                <a:gd name="T68" fmla="*/ 77 w 684"/>
                <a:gd name="T69" fmla="*/ 124 h 299"/>
                <a:gd name="T70" fmla="*/ 43 w 684"/>
                <a:gd name="T71" fmla="*/ 173 h 299"/>
                <a:gd name="T72" fmla="*/ 61 w 684"/>
                <a:gd name="T73" fmla="*/ 184 h 299"/>
                <a:gd name="T74" fmla="*/ 31 w 684"/>
                <a:gd name="T75" fmla="*/ 221 h 299"/>
                <a:gd name="T76" fmla="*/ 23 w 684"/>
                <a:gd name="T77" fmla="*/ 241 h 299"/>
                <a:gd name="T78" fmla="*/ 31 w 684"/>
                <a:gd name="T79" fmla="*/ 221 h 299"/>
                <a:gd name="T80" fmla="*/ 1 w 684"/>
                <a:gd name="T81" fmla="*/ 286 h 299"/>
                <a:gd name="T82" fmla="*/ 22 w 684"/>
                <a:gd name="T83" fmla="*/ 29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4" h="299">
                  <a:moveTo>
                    <a:pt x="683" y="286"/>
                  </a:moveTo>
                  <a:cubicBezTo>
                    <a:pt x="682" y="280"/>
                    <a:pt x="677" y="276"/>
                    <a:pt x="671" y="277"/>
                  </a:cubicBezTo>
                  <a:cubicBezTo>
                    <a:pt x="665" y="278"/>
                    <a:pt x="661" y="284"/>
                    <a:pt x="662" y="290"/>
                  </a:cubicBezTo>
                  <a:cubicBezTo>
                    <a:pt x="663" y="295"/>
                    <a:pt x="669" y="299"/>
                    <a:pt x="674" y="298"/>
                  </a:cubicBezTo>
                  <a:cubicBezTo>
                    <a:pt x="680" y="297"/>
                    <a:pt x="684" y="292"/>
                    <a:pt x="683" y="286"/>
                  </a:cubicBezTo>
                  <a:close/>
                  <a:moveTo>
                    <a:pt x="667" y="228"/>
                  </a:moveTo>
                  <a:cubicBezTo>
                    <a:pt x="665" y="222"/>
                    <a:pt x="659" y="219"/>
                    <a:pt x="654" y="221"/>
                  </a:cubicBezTo>
                  <a:cubicBezTo>
                    <a:pt x="648" y="223"/>
                    <a:pt x="646" y="230"/>
                    <a:pt x="648" y="235"/>
                  </a:cubicBezTo>
                  <a:cubicBezTo>
                    <a:pt x="650" y="240"/>
                    <a:pt x="656" y="243"/>
                    <a:pt x="661" y="241"/>
                  </a:cubicBezTo>
                  <a:cubicBezTo>
                    <a:pt x="667" y="239"/>
                    <a:pt x="669" y="233"/>
                    <a:pt x="667" y="228"/>
                  </a:cubicBezTo>
                  <a:close/>
                  <a:moveTo>
                    <a:pt x="628" y="169"/>
                  </a:moveTo>
                  <a:cubicBezTo>
                    <a:pt x="622" y="172"/>
                    <a:pt x="621" y="179"/>
                    <a:pt x="624" y="184"/>
                  </a:cubicBezTo>
                  <a:cubicBezTo>
                    <a:pt x="627" y="189"/>
                    <a:pt x="633" y="190"/>
                    <a:pt x="638" y="188"/>
                  </a:cubicBezTo>
                  <a:cubicBezTo>
                    <a:pt x="643" y="185"/>
                    <a:pt x="645" y="178"/>
                    <a:pt x="642" y="173"/>
                  </a:cubicBezTo>
                  <a:cubicBezTo>
                    <a:pt x="639" y="168"/>
                    <a:pt x="633" y="166"/>
                    <a:pt x="628" y="169"/>
                  </a:cubicBezTo>
                  <a:close/>
                  <a:moveTo>
                    <a:pt x="592" y="122"/>
                  </a:moveTo>
                  <a:cubicBezTo>
                    <a:pt x="588" y="126"/>
                    <a:pt x="587" y="133"/>
                    <a:pt x="591" y="137"/>
                  </a:cubicBezTo>
                  <a:cubicBezTo>
                    <a:pt x="595" y="142"/>
                    <a:pt x="602" y="142"/>
                    <a:pt x="606" y="139"/>
                  </a:cubicBezTo>
                  <a:cubicBezTo>
                    <a:pt x="611" y="135"/>
                    <a:pt x="611" y="128"/>
                    <a:pt x="607" y="124"/>
                  </a:cubicBezTo>
                  <a:cubicBezTo>
                    <a:pt x="604" y="119"/>
                    <a:pt x="597" y="119"/>
                    <a:pt x="592" y="122"/>
                  </a:cubicBezTo>
                  <a:close/>
                  <a:moveTo>
                    <a:pt x="550" y="82"/>
                  </a:moveTo>
                  <a:cubicBezTo>
                    <a:pt x="546" y="87"/>
                    <a:pt x="547" y="93"/>
                    <a:pt x="551" y="97"/>
                  </a:cubicBezTo>
                  <a:cubicBezTo>
                    <a:pt x="556" y="101"/>
                    <a:pt x="562" y="100"/>
                    <a:pt x="566" y="96"/>
                  </a:cubicBezTo>
                  <a:cubicBezTo>
                    <a:pt x="570" y="91"/>
                    <a:pt x="569" y="85"/>
                    <a:pt x="565" y="81"/>
                  </a:cubicBezTo>
                  <a:cubicBezTo>
                    <a:pt x="560" y="77"/>
                    <a:pt x="554" y="78"/>
                    <a:pt x="550" y="82"/>
                  </a:cubicBezTo>
                  <a:close/>
                  <a:moveTo>
                    <a:pt x="515" y="46"/>
                  </a:moveTo>
                  <a:cubicBezTo>
                    <a:pt x="510" y="44"/>
                    <a:pt x="504" y="45"/>
                    <a:pt x="501" y="50"/>
                  </a:cubicBezTo>
                  <a:cubicBezTo>
                    <a:pt x="498" y="55"/>
                    <a:pt x="500" y="62"/>
                    <a:pt x="505" y="65"/>
                  </a:cubicBezTo>
                  <a:cubicBezTo>
                    <a:pt x="510" y="68"/>
                    <a:pt x="516" y="66"/>
                    <a:pt x="519" y="61"/>
                  </a:cubicBezTo>
                  <a:cubicBezTo>
                    <a:pt x="522" y="56"/>
                    <a:pt x="520" y="49"/>
                    <a:pt x="515" y="46"/>
                  </a:cubicBezTo>
                  <a:close/>
                  <a:moveTo>
                    <a:pt x="461" y="21"/>
                  </a:moveTo>
                  <a:cubicBezTo>
                    <a:pt x="455" y="19"/>
                    <a:pt x="449" y="22"/>
                    <a:pt x="447" y="27"/>
                  </a:cubicBezTo>
                  <a:cubicBezTo>
                    <a:pt x="445" y="33"/>
                    <a:pt x="448" y="39"/>
                    <a:pt x="453" y="41"/>
                  </a:cubicBezTo>
                  <a:cubicBezTo>
                    <a:pt x="459" y="43"/>
                    <a:pt x="465" y="40"/>
                    <a:pt x="467" y="34"/>
                  </a:cubicBezTo>
                  <a:cubicBezTo>
                    <a:pt x="469" y="29"/>
                    <a:pt x="466" y="23"/>
                    <a:pt x="461" y="21"/>
                  </a:cubicBezTo>
                  <a:close/>
                  <a:moveTo>
                    <a:pt x="402" y="5"/>
                  </a:moveTo>
                  <a:cubicBezTo>
                    <a:pt x="397" y="4"/>
                    <a:pt x="391" y="8"/>
                    <a:pt x="390" y="14"/>
                  </a:cubicBezTo>
                  <a:cubicBezTo>
                    <a:pt x="389" y="20"/>
                    <a:pt x="393" y="25"/>
                    <a:pt x="399" y="26"/>
                  </a:cubicBezTo>
                  <a:cubicBezTo>
                    <a:pt x="404" y="27"/>
                    <a:pt x="410" y="23"/>
                    <a:pt x="411" y="18"/>
                  </a:cubicBezTo>
                  <a:cubicBezTo>
                    <a:pt x="412" y="12"/>
                    <a:pt x="408" y="6"/>
                    <a:pt x="402" y="5"/>
                  </a:cubicBezTo>
                  <a:close/>
                  <a:moveTo>
                    <a:pt x="342" y="0"/>
                  </a:moveTo>
                  <a:cubicBezTo>
                    <a:pt x="336" y="0"/>
                    <a:pt x="332" y="5"/>
                    <a:pt x="332" y="11"/>
                  </a:cubicBezTo>
                  <a:cubicBezTo>
                    <a:pt x="332" y="16"/>
                    <a:pt x="336" y="21"/>
                    <a:pt x="342" y="21"/>
                  </a:cubicBezTo>
                  <a:cubicBezTo>
                    <a:pt x="348" y="21"/>
                    <a:pt x="353" y="16"/>
                    <a:pt x="353" y="11"/>
                  </a:cubicBezTo>
                  <a:cubicBezTo>
                    <a:pt x="353" y="5"/>
                    <a:pt x="348" y="0"/>
                    <a:pt x="342" y="0"/>
                  </a:cubicBezTo>
                  <a:close/>
                  <a:moveTo>
                    <a:pt x="282" y="5"/>
                  </a:moveTo>
                  <a:cubicBezTo>
                    <a:pt x="276" y="6"/>
                    <a:pt x="273" y="12"/>
                    <a:pt x="274" y="18"/>
                  </a:cubicBezTo>
                  <a:cubicBezTo>
                    <a:pt x="275" y="23"/>
                    <a:pt x="280" y="27"/>
                    <a:pt x="286" y="26"/>
                  </a:cubicBezTo>
                  <a:cubicBezTo>
                    <a:pt x="292" y="25"/>
                    <a:pt x="295" y="20"/>
                    <a:pt x="294" y="14"/>
                  </a:cubicBezTo>
                  <a:cubicBezTo>
                    <a:pt x="293" y="8"/>
                    <a:pt x="288" y="4"/>
                    <a:pt x="282" y="5"/>
                  </a:cubicBezTo>
                  <a:close/>
                  <a:moveTo>
                    <a:pt x="224" y="21"/>
                  </a:moveTo>
                  <a:cubicBezTo>
                    <a:pt x="218" y="23"/>
                    <a:pt x="216" y="29"/>
                    <a:pt x="218" y="34"/>
                  </a:cubicBezTo>
                  <a:cubicBezTo>
                    <a:pt x="220" y="40"/>
                    <a:pt x="226" y="43"/>
                    <a:pt x="231" y="41"/>
                  </a:cubicBezTo>
                  <a:cubicBezTo>
                    <a:pt x="237" y="39"/>
                    <a:pt x="239" y="33"/>
                    <a:pt x="237" y="27"/>
                  </a:cubicBezTo>
                  <a:cubicBezTo>
                    <a:pt x="235" y="22"/>
                    <a:pt x="229" y="19"/>
                    <a:pt x="224" y="21"/>
                  </a:cubicBezTo>
                  <a:close/>
                  <a:moveTo>
                    <a:pt x="169" y="46"/>
                  </a:moveTo>
                  <a:cubicBezTo>
                    <a:pt x="164" y="49"/>
                    <a:pt x="162" y="56"/>
                    <a:pt x="165" y="61"/>
                  </a:cubicBezTo>
                  <a:cubicBezTo>
                    <a:pt x="168" y="66"/>
                    <a:pt x="175" y="68"/>
                    <a:pt x="180" y="65"/>
                  </a:cubicBezTo>
                  <a:cubicBezTo>
                    <a:pt x="185" y="62"/>
                    <a:pt x="187" y="55"/>
                    <a:pt x="184" y="50"/>
                  </a:cubicBezTo>
                  <a:cubicBezTo>
                    <a:pt x="181" y="45"/>
                    <a:pt x="174" y="44"/>
                    <a:pt x="169" y="46"/>
                  </a:cubicBezTo>
                  <a:close/>
                  <a:moveTo>
                    <a:pt x="120" y="81"/>
                  </a:moveTo>
                  <a:cubicBezTo>
                    <a:pt x="115" y="85"/>
                    <a:pt x="115" y="91"/>
                    <a:pt x="118" y="96"/>
                  </a:cubicBezTo>
                  <a:cubicBezTo>
                    <a:pt x="122" y="100"/>
                    <a:pt x="129" y="101"/>
                    <a:pt x="133" y="97"/>
                  </a:cubicBezTo>
                  <a:cubicBezTo>
                    <a:pt x="138" y="93"/>
                    <a:pt x="138" y="87"/>
                    <a:pt x="135" y="82"/>
                  </a:cubicBezTo>
                  <a:cubicBezTo>
                    <a:pt x="131" y="78"/>
                    <a:pt x="124" y="77"/>
                    <a:pt x="120" y="81"/>
                  </a:cubicBezTo>
                  <a:close/>
                  <a:moveTo>
                    <a:pt x="77" y="124"/>
                  </a:moveTo>
                  <a:cubicBezTo>
                    <a:pt x="73" y="128"/>
                    <a:pt x="74" y="135"/>
                    <a:pt x="78" y="139"/>
                  </a:cubicBezTo>
                  <a:cubicBezTo>
                    <a:pt x="83" y="142"/>
                    <a:pt x="90" y="142"/>
                    <a:pt x="93" y="137"/>
                  </a:cubicBezTo>
                  <a:cubicBezTo>
                    <a:pt x="97" y="133"/>
                    <a:pt x="96" y="126"/>
                    <a:pt x="92" y="122"/>
                  </a:cubicBezTo>
                  <a:cubicBezTo>
                    <a:pt x="88" y="119"/>
                    <a:pt x="81" y="119"/>
                    <a:pt x="77" y="124"/>
                  </a:cubicBezTo>
                  <a:close/>
                  <a:moveTo>
                    <a:pt x="57" y="169"/>
                  </a:moveTo>
                  <a:cubicBezTo>
                    <a:pt x="52" y="166"/>
                    <a:pt x="45" y="168"/>
                    <a:pt x="43" y="173"/>
                  </a:cubicBezTo>
                  <a:cubicBezTo>
                    <a:pt x="40" y="178"/>
                    <a:pt x="41" y="185"/>
                    <a:pt x="46" y="188"/>
                  </a:cubicBezTo>
                  <a:cubicBezTo>
                    <a:pt x="51" y="190"/>
                    <a:pt x="58" y="189"/>
                    <a:pt x="61" y="184"/>
                  </a:cubicBezTo>
                  <a:cubicBezTo>
                    <a:pt x="64" y="179"/>
                    <a:pt x="62" y="172"/>
                    <a:pt x="57" y="169"/>
                  </a:cubicBezTo>
                  <a:close/>
                  <a:moveTo>
                    <a:pt x="31" y="221"/>
                  </a:moveTo>
                  <a:cubicBezTo>
                    <a:pt x="25" y="219"/>
                    <a:pt x="19" y="222"/>
                    <a:pt x="17" y="228"/>
                  </a:cubicBezTo>
                  <a:cubicBezTo>
                    <a:pt x="15" y="233"/>
                    <a:pt x="18" y="239"/>
                    <a:pt x="23" y="241"/>
                  </a:cubicBezTo>
                  <a:cubicBezTo>
                    <a:pt x="29" y="243"/>
                    <a:pt x="35" y="240"/>
                    <a:pt x="37" y="235"/>
                  </a:cubicBezTo>
                  <a:cubicBezTo>
                    <a:pt x="39" y="230"/>
                    <a:pt x="36" y="223"/>
                    <a:pt x="31" y="221"/>
                  </a:cubicBezTo>
                  <a:close/>
                  <a:moveTo>
                    <a:pt x="14" y="277"/>
                  </a:moveTo>
                  <a:cubicBezTo>
                    <a:pt x="8" y="276"/>
                    <a:pt x="2" y="280"/>
                    <a:pt x="1" y="286"/>
                  </a:cubicBezTo>
                  <a:cubicBezTo>
                    <a:pt x="0" y="292"/>
                    <a:pt x="4" y="297"/>
                    <a:pt x="10" y="298"/>
                  </a:cubicBezTo>
                  <a:cubicBezTo>
                    <a:pt x="16" y="299"/>
                    <a:pt x="21" y="295"/>
                    <a:pt x="22" y="290"/>
                  </a:cubicBezTo>
                  <a:cubicBezTo>
                    <a:pt x="23" y="284"/>
                    <a:pt x="19" y="278"/>
                    <a:pt x="14"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endParaRPr>
            </a:p>
          </p:txBody>
        </p:sp>
      </p:grpSp>
      <p:grpSp>
        <p:nvGrpSpPr>
          <p:cNvPr id="93" name="组合 92"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GrpSpPr/>
          <p:nvPr/>
        </p:nvGrpSpPr>
        <p:grpSpPr>
          <a:xfrm>
            <a:off x="3919220" y="4587426"/>
            <a:ext cx="1749425" cy="898526"/>
            <a:chOff x="3910013" y="4322763"/>
            <a:chExt cx="1749425" cy="898526"/>
          </a:xfrm>
          <a:solidFill>
            <a:schemeClr val="tx1">
              <a:lumMod val="65000"/>
              <a:lumOff val="35000"/>
            </a:schemeClr>
          </a:solidFill>
        </p:grpSpPr>
        <p:sp>
          <p:nvSpPr>
            <p:cNvPr id="200" name="Freeform 19"/>
            <p:cNvSpPr>
              <a:spLocks noEditPoints="1"/>
            </p:cNvSpPr>
            <p:nvPr/>
          </p:nvSpPr>
          <p:spPr bwMode="auto">
            <a:xfrm>
              <a:off x="3910013" y="4322763"/>
              <a:ext cx="1749425" cy="103188"/>
            </a:xfrm>
            <a:custGeom>
              <a:avLst/>
              <a:gdLst>
                <a:gd name="T0" fmla="*/ 43 w 714"/>
                <a:gd name="T1" fmla="*/ 21 h 42"/>
                <a:gd name="T2" fmla="*/ 21 w 714"/>
                <a:gd name="T3" fmla="*/ 0 h 42"/>
                <a:gd name="T4" fmla="*/ 0 w 714"/>
                <a:gd name="T5" fmla="*/ 21 h 42"/>
                <a:gd name="T6" fmla="*/ 21 w 714"/>
                <a:gd name="T7" fmla="*/ 42 h 42"/>
                <a:gd name="T8" fmla="*/ 43 w 714"/>
                <a:gd name="T9" fmla="*/ 21 h 42"/>
                <a:gd name="T10" fmla="*/ 714 w 714"/>
                <a:gd name="T11" fmla="*/ 21 h 42"/>
                <a:gd name="T12" fmla="*/ 692 w 714"/>
                <a:gd name="T13" fmla="*/ 0 h 42"/>
                <a:gd name="T14" fmla="*/ 671 w 714"/>
                <a:gd name="T15" fmla="*/ 21 h 42"/>
                <a:gd name="T16" fmla="*/ 692 w 714"/>
                <a:gd name="T17" fmla="*/ 42 h 42"/>
                <a:gd name="T18" fmla="*/ 714 w 714"/>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 h="42">
                  <a:moveTo>
                    <a:pt x="43" y="21"/>
                  </a:moveTo>
                  <a:cubicBezTo>
                    <a:pt x="43" y="9"/>
                    <a:pt x="33" y="0"/>
                    <a:pt x="21" y="0"/>
                  </a:cubicBezTo>
                  <a:cubicBezTo>
                    <a:pt x="10" y="0"/>
                    <a:pt x="0" y="9"/>
                    <a:pt x="0" y="21"/>
                  </a:cubicBezTo>
                  <a:cubicBezTo>
                    <a:pt x="0" y="33"/>
                    <a:pt x="10" y="42"/>
                    <a:pt x="21" y="42"/>
                  </a:cubicBezTo>
                  <a:cubicBezTo>
                    <a:pt x="33" y="42"/>
                    <a:pt x="43" y="33"/>
                    <a:pt x="43" y="21"/>
                  </a:cubicBezTo>
                  <a:close/>
                  <a:moveTo>
                    <a:pt x="714" y="21"/>
                  </a:moveTo>
                  <a:cubicBezTo>
                    <a:pt x="714" y="9"/>
                    <a:pt x="704" y="0"/>
                    <a:pt x="692" y="0"/>
                  </a:cubicBezTo>
                  <a:cubicBezTo>
                    <a:pt x="681" y="0"/>
                    <a:pt x="671" y="9"/>
                    <a:pt x="671" y="21"/>
                  </a:cubicBezTo>
                  <a:cubicBezTo>
                    <a:pt x="671" y="33"/>
                    <a:pt x="681" y="42"/>
                    <a:pt x="692" y="42"/>
                  </a:cubicBezTo>
                  <a:cubicBezTo>
                    <a:pt x="704" y="42"/>
                    <a:pt x="714" y="33"/>
                    <a:pt x="71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1" name="Freeform 20"/>
            <p:cNvSpPr>
              <a:spLocks noEditPoints="1"/>
            </p:cNvSpPr>
            <p:nvPr/>
          </p:nvSpPr>
          <p:spPr bwMode="auto">
            <a:xfrm>
              <a:off x="3946525" y="4489451"/>
              <a:ext cx="1676400" cy="731838"/>
            </a:xfrm>
            <a:custGeom>
              <a:avLst/>
              <a:gdLst>
                <a:gd name="T0" fmla="*/ 662 w 684"/>
                <a:gd name="T1" fmla="*/ 9 h 299"/>
                <a:gd name="T2" fmla="*/ 683 w 684"/>
                <a:gd name="T3" fmla="*/ 13 h 299"/>
                <a:gd name="T4" fmla="*/ 661 w 684"/>
                <a:gd name="T5" fmla="*/ 58 h 299"/>
                <a:gd name="T6" fmla="*/ 654 w 684"/>
                <a:gd name="T7" fmla="*/ 78 h 299"/>
                <a:gd name="T8" fmla="*/ 661 w 684"/>
                <a:gd name="T9" fmla="*/ 58 h 299"/>
                <a:gd name="T10" fmla="*/ 638 w 684"/>
                <a:gd name="T11" fmla="*/ 111 h 299"/>
                <a:gd name="T12" fmla="*/ 627 w 684"/>
                <a:gd name="T13" fmla="*/ 130 h 299"/>
                <a:gd name="T14" fmla="*/ 607 w 684"/>
                <a:gd name="T15" fmla="*/ 175 h 299"/>
                <a:gd name="T16" fmla="*/ 591 w 684"/>
                <a:gd name="T17" fmla="*/ 162 h 299"/>
                <a:gd name="T18" fmla="*/ 607 w 684"/>
                <a:gd name="T19" fmla="*/ 175 h 299"/>
                <a:gd name="T20" fmla="*/ 566 w 684"/>
                <a:gd name="T21" fmla="*/ 203 h 299"/>
                <a:gd name="T22" fmla="*/ 550 w 684"/>
                <a:gd name="T23" fmla="*/ 217 h 299"/>
                <a:gd name="T24" fmla="*/ 519 w 684"/>
                <a:gd name="T25" fmla="*/ 238 h 299"/>
                <a:gd name="T26" fmla="*/ 501 w 684"/>
                <a:gd name="T27" fmla="*/ 249 h 299"/>
                <a:gd name="T28" fmla="*/ 519 w 684"/>
                <a:gd name="T29" fmla="*/ 238 h 299"/>
                <a:gd name="T30" fmla="*/ 453 w 684"/>
                <a:gd name="T31" fmla="*/ 258 h 299"/>
                <a:gd name="T32" fmla="*/ 460 w 684"/>
                <a:gd name="T33" fmla="*/ 278 h 299"/>
                <a:gd name="T34" fmla="*/ 411 w 684"/>
                <a:gd name="T35" fmla="*/ 281 h 299"/>
                <a:gd name="T36" fmla="*/ 390 w 684"/>
                <a:gd name="T37" fmla="*/ 285 h 299"/>
                <a:gd name="T38" fmla="*/ 411 w 684"/>
                <a:gd name="T39" fmla="*/ 281 h 299"/>
                <a:gd name="T40" fmla="*/ 342 w 684"/>
                <a:gd name="T41" fmla="*/ 278 h 299"/>
                <a:gd name="T42" fmla="*/ 342 w 684"/>
                <a:gd name="T43" fmla="*/ 299 h 299"/>
                <a:gd name="T44" fmla="*/ 294 w 684"/>
                <a:gd name="T45" fmla="*/ 285 h 299"/>
                <a:gd name="T46" fmla="*/ 273 w 684"/>
                <a:gd name="T47" fmla="*/ 281 h 299"/>
                <a:gd name="T48" fmla="*/ 294 w 684"/>
                <a:gd name="T49" fmla="*/ 285 h 299"/>
                <a:gd name="T50" fmla="*/ 231 w 684"/>
                <a:gd name="T51" fmla="*/ 258 h 299"/>
                <a:gd name="T52" fmla="*/ 224 w 684"/>
                <a:gd name="T53" fmla="*/ 278 h 299"/>
                <a:gd name="T54" fmla="*/ 183 w 684"/>
                <a:gd name="T55" fmla="*/ 249 h 299"/>
                <a:gd name="T56" fmla="*/ 165 w 684"/>
                <a:gd name="T57" fmla="*/ 238 h 299"/>
                <a:gd name="T58" fmla="*/ 183 w 684"/>
                <a:gd name="T59" fmla="*/ 249 h 299"/>
                <a:gd name="T60" fmla="*/ 133 w 684"/>
                <a:gd name="T61" fmla="*/ 202 h 299"/>
                <a:gd name="T62" fmla="*/ 119 w 684"/>
                <a:gd name="T63" fmla="*/ 218 h 299"/>
                <a:gd name="T64" fmla="*/ 92 w 684"/>
                <a:gd name="T65" fmla="*/ 177 h 299"/>
                <a:gd name="T66" fmla="*/ 78 w 684"/>
                <a:gd name="T67" fmla="*/ 160 h 299"/>
                <a:gd name="T68" fmla="*/ 92 w 684"/>
                <a:gd name="T69" fmla="*/ 177 h 299"/>
                <a:gd name="T70" fmla="*/ 46 w 684"/>
                <a:gd name="T71" fmla="*/ 111 h 299"/>
                <a:gd name="T72" fmla="*/ 57 w 684"/>
                <a:gd name="T73" fmla="*/ 130 h 299"/>
                <a:gd name="T74" fmla="*/ 37 w 684"/>
                <a:gd name="T75" fmla="*/ 64 h 299"/>
                <a:gd name="T76" fmla="*/ 17 w 684"/>
                <a:gd name="T77" fmla="*/ 71 h 299"/>
                <a:gd name="T78" fmla="*/ 37 w 684"/>
                <a:gd name="T79" fmla="*/ 64 h 299"/>
                <a:gd name="T80" fmla="*/ 10 w 684"/>
                <a:gd name="T81" fmla="*/ 1 h 299"/>
                <a:gd name="T82" fmla="*/ 13 w 684"/>
                <a:gd name="T83" fmla="*/ 22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4" h="299">
                  <a:moveTo>
                    <a:pt x="674" y="1"/>
                  </a:moveTo>
                  <a:cubicBezTo>
                    <a:pt x="668" y="0"/>
                    <a:pt x="663" y="4"/>
                    <a:pt x="662" y="9"/>
                  </a:cubicBezTo>
                  <a:cubicBezTo>
                    <a:pt x="661" y="15"/>
                    <a:pt x="665" y="21"/>
                    <a:pt x="671" y="22"/>
                  </a:cubicBezTo>
                  <a:cubicBezTo>
                    <a:pt x="676" y="23"/>
                    <a:pt x="682" y="19"/>
                    <a:pt x="683" y="13"/>
                  </a:cubicBezTo>
                  <a:cubicBezTo>
                    <a:pt x="684" y="7"/>
                    <a:pt x="680" y="2"/>
                    <a:pt x="674" y="1"/>
                  </a:cubicBezTo>
                  <a:close/>
                  <a:moveTo>
                    <a:pt x="661" y="58"/>
                  </a:moveTo>
                  <a:cubicBezTo>
                    <a:pt x="655" y="56"/>
                    <a:pt x="649" y="59"/>
                    <a:pt x="647" y="64"/>
                  </a:cubicBezTo>
                  <a:cubicBezTo>
                    <a:pt x="645" y="69"/>
                    <a:pt x="648" y="76"/>
                    <a:pt x="654" y="78"/>
                  </a:cubicBezTo>
                  <a:cubicBezTo>
                    <a:pt x="659" y="80"/>
                    <a:pt x="665" y="77"/>
                    <a:pt x="667" y="71"/>
                  </a:cubicBezTo>
                  <a:cubicBezTo>
                    <a:pt x="669" y="66"/>
                    <a:pt x="666" y="60"/>
                    <a:pt x="661" y="58"/>
                  </a:cubicBezTo>
                  <a:close/>
                  <a:moveTo>
                    <a:pt x="642" y="126"/>
                  </a:moveTo>
                  <a:cubicBezTo>
                    <a:pt x="645" y="121"/>
                    <a:pt x="643" y="114"/>
                    <a:pt x="638" y="111"/>
                  </a:cubicBezTo>
                  <a:cubicBezTo>
                    <a:pt x="633" y="109"/>
                    <a:pt x="626" y="110"/>
                    <a:pt x="623" y="115"/>
                  </a:cubicBezTo>
                  <a:cubicBezTo>
                    <a:pt x="620" y="120"/>
                    <a:pt x="622" y="127"/>
                    <a:pt x="627" y="130"/>
                  </a:cubicBezTo>
                  <a:cubicBezTo>
                    <a:pt x="632" y="133"/>
                    <a:pt x="639" y="131"/>
                    <a:pt x="642" y="126"/>
                  </a:cubicBezTo>
                  <a:close/>
                  <a:moveTo>
                    <a:pt x="607" y="175"/>
                  </a:moveTo>
                  <a:cubicBezTo>
                    <a:pt x="611" y="171"/>
                    <a:pt x="610" y="164"/>
                    <a:pt x="606" y="160"/>
                  </a:cubicBezTo>
                  <a:cubicBezTo>
                    <a:pt x="601" y="157"/>
                    <a:pt x="595" y="157"/>
                    <a:pt x="591" y="162"/>
                  </a:cubicBezTo>
                  <a:cubicBezTo>
                    <a:pt x="587" y="166"/>
                    <a:pt x="588" y="173"/>
                    <a:pt x="592" y="177"/>
                  </a:cubicBezTo>
                  <a:cubicBezTo>
                    <a:pt x="597" y="180"/>
                    <a:pt x="603" y="180"/>
                    <a:pt x="607" y="175"/>
                  </a:cubicBezTo>
                  <a:close/>
                  <a:moveTo>
                    <a:pt x="564" y="218"/>
                  </a:moveTo>
                  <a:cubicBezTo>
                    <a:pt x="569" y="214"/>
                    <a:pt x="569" y="208"/>
                    <a:pt x="566" y="203"/>
                  </a:cubicBezTo>
                  <a:cubicBezTo>
                    <a:pt x="562" y="199"/>
                    <a:pt x="555" y="198"/>
                    <a:pt x="551" y="202"/>
                  </a:cubicBezTo>
                  <a:cubicBezTo>
                    <a:pt x="546" y="206"/>
                    <a:pt x="546" y="212"/>
                    <a:pt x="550" y="217"/>
                  </a:cubicBezTo>
                  <a:cubicBezTo>
                    <a:pt x="553" y="221"/>
                    <a:pt x="560" y="222"/>
                    <a:pt x="564" y="218"/>
                  </a:cubicBezTo>
                  <a:close/>
                  <a:moveTo>
                    <a:pt x="519" y="238"/>
                  </a:moveTo>
                  <a:cubicBezTo>
                    <a:pt x="516" y="233"/>
                    <a:pt x="509" y="231"/>
                    <a:pt x="504" y="234"/>
                  </a:cubicBezTo>
                  <a:cubicBezTo>
                    <a:pt x="499" y="237"/>
                    <a:pt x="498" y="244"/>
                    <a:pt x="501" y="249"/>
                  </a:cubicBezTo>
                  <a:cubicBezTo>
                    <a:pt x="503" y="254"/>
                    <a:pt x="510" y="255"/>
                    <a:pt x="515" y="253"/>
                  </a:cubicBezTo>
                  <a:cubicBezTo>
                    <a:pt x="520" y="250"/>
                    <a:pt x="522" y="243"/>
                    <a:pt x="519" y="238"/>
                  </a:cubicBezTo>
                  <a:close/>
                  <a:moveTo>
                    <a:pt x="467" y="265"/>
                  </a:moveTo>
                  <a:cubicBezTo>
                    <a:pt x="465" y="259"/>
                    <a:pt x="459" y="256"/>
                    <a:pt x="453" y="258"/>
                  </a:cubicBezTo>
                  <a:cubicBezTo>
                    <a:pt x="448" y="260"/>
                    <a:pt x="445" y="266"/>
                    <a:pt x="447" y="272"/>
                  </a:cubicBezTo>
                  <a:cubicBezTo>
                    <a:pt x="449" y="277"/>
                    <a:pt x="455" y="280"/>
                    <a:pt x="460" y="278"/>
                  </a:cubicBezTo>
                  <a:cubicBezTo>
                    <a:pt x="466" y="276"/>
                    <a:pt x="469" y="270"/>
                    <a:pt x="467" y="265"/>
                  </a:cubicBezTo>
                  <a:close/>
                  <a:moveTo>
                    <a:pt x="411" y="281"/>
                  </a:moveTo>
                  <a:cubicBezTo>
                    <a:pt x="410" y="276"/>
                    <a:pt x="404" y="272"/>
                    <a:pt x="398" y="273"/>
                  </a:cubicBezTo>
                  <a:cubicBezTo>
                    <a:pt x="393" y="274"/>
                    <a:pt x="389" y="279"/>
                    <a:pt x="390" y="285"/>
                  </a:cubicBezTo>
                  <a:cubicBezTo>
                    <a:pt x="391" y="291"/>
                    <a:pt x="396" y="295"/>
                    <a:pt x="402" y="294"/>
                  </a:cubicBezTo>
                  <a:cubicBezTo>
                    <a:pt x="408" y="293"/>
                    <a:pt x="412" y="287"/>
                    <a:pt x="411" y="281"/>
                  </a:cubicBezTo>
                  <a:close/>
                  <a:moveTo>
                    <a:pt x="353" y="288"/>
                  </a:moveTo>
                  <a:cubicBezTo>
                    <a:pt x="353" y="283"/>
                    <a:pt x="348" y="278"/>
                    <a:pt x="342" y="278"/>
                  </a:cubicBezTo>
                  <a:cubicBezTo>
                    <a:pt x="336" y="278"/>
                    <a:pt x="331" y="283"/>
                    <a:pt x="331" y="288"/>
                  </a:cubicBezTo>
                  <a:cubicBezTo>
                    <a:pt x="331" y="294"/>
                    <a:pt x="336" y="299"/>
                    <a:pt x="342" y="299"/>
                  </a:cubicBezTo>
                  <a:cubicBezTo>
                    <a:pt x="348" y="299"/>
                    <a:pt x="353" y="294"/>
                    <a:pt x="353" y="288"/>
                  </a:cubicBezTo>
                  <a:close/>
                  <a:moveTo>
                    <a:pt x="294" y="285"/>
                  </a:moveTo>
                  <a:cubicBezTo>
                    <a:pt x="295" y="279"/>
                    <a:pt x="291" y="274"/>
                    <a:pt x="286" y="273"/>
                  </a:cubicBezTo>
                  <a:cubicBezTo>
                    <a:pt x="280" y="272"/>
                    <a:pt x="274" y="276"/>
                    <a:pt x="273" y="281"/>
                  </a:cubicBezTo>
                  <a:cubicBezTo>
                    <a:pt x="272" y="287"/>
                    <a:pt x="276" y="293"/>
                    <a:pt x="282" y="294"/>
                  </a:cubicBezTo>
                  <a:cubicBezTo>
                    <a:pt x="288" y="295"/>
                    <a:pt x="293" y="291"/>
                    <a:pt x="294" y="285"/>
                  </a:cubicBezTo>
                  <a:close/>
                  <a:moveTo>
                    <a:pt x="237" y="272"/>
                  </a:moveTo>
                  <a:cubicBezTo>
                    <a:pt x="239" y="266"/>
                    <a:pt x="236" y="260"/>
                    <a:pt x="231" y="258"/>
                  </a:cubicBezTo>
                  <a:cubicBezTo>
                    <a:pt x="225" y="256"/>
                    <a:pt x="219" y="259"/>
                    <a:pt x="217" y="265"/>
                  </a:cubicBezTo>
                  <a:cubicBezTo>
                    <a:pt x="215" y="270"/>
                    <a:pt x="218" y="276"/>
                    <a:pt x="224" y="278"/>
                  </a:cubicBezTo>
                  <a:cubicBezTo>
                    <a:pt x="229" y="280"/>
                    <a:pt x="235" y="277"/>
                    <a:pt x="237" y="272"/>
                  </a:cubicBezTo>
                  <a:close/>
                  <a:moveTo>
                    <a:pt x="183" y="249"/>
                  </a:moveTo>
                  <a:cubicBezTo>
                    <a:pt x="186" y="244"/>
                    <a:pt x="185" y="237"/>
                    <a:pt x="179" y="234"/>
                  </a:cubicBezTo>
                  <a:cubicBezTo>
                    <a:pt x="174" y="231"/>
                    <a:pt x="168" y="233"/>
                    <a:pt x="165" y="238"/>
                  </a:cubicBezTo>
                  <a:cubicBezTo>
                    <a:pt x="162" y="243"/>
                    <a:pt x="164" y="250"/>
                    <a:pt x="169" y="253"/>
                  </a:cubicBezTo>
                  <a:cubicBezTo>
                    <a:pt x="174" y="255"/>
                    <a:pt x="180" y="254"/>
                    <a:pt x="183" y="249"/>
                  </a:cubicBezTo>
                  <a:close/>
                  <a:moveTo>
                    <a:pt x="134" y="217"/>
                  </a:moveTo>
                  <a:cubicBezTo>
                    <a:pt x="138" y="212"/>
                    <a:pt x="138" y="206"/>
                    <a:pt x="133" y="202"/>
                  </a:cubicBezTo>
                  <a:cubicBezTo>
                    <a:pt x="129" y="198"/>
                    <a:pt x="122" y="199"/>
                    <a:pt x="118" y="203"/>
                  </a:cubicBezTo>
                  <a:cubicBezTo>
                    <a:pt x="114" y="208"/>
                    <a:pt x="115" y="214"/>
                    <a:pt x="119" y="218"/>
                  </a:cubicBezTo>
                  <a:cubicBezTo>
                    <a:pt x="124" y="222"/>
                    <a:pt x="131" y="221"/>
                    <a:pt x="134" y="217"/>
                  </a:cubicBezTo>
                  <a:close/>
                  <a:moveTo>
                    <a:pt x="92" y="177"/>
                  </a:moveTo>
                  <a:cubicBezTo>
                    <a:pt x="96" y="173"/>
                    <a:pt x="97" y="166"/>
                    <a:pt x="93" y="162"/>
                  </a:cubicBezTo>
                  <a:cubicBezTo>
                    <a:pt x="89" y="157"/>
                    <a:pt x="83" y="157"/>
                    <a:pt x="78" y="160"/>
                  </a:cubicBezTo>
                  <a:cubicBezTo>
                    <a:pt x="74" y="164"/>
                    <a:pt x="73" y="171"/>
                    <a:pt x="77" y="175"/>
                  </a:cubicBezTo>
                  <a:cubicBezTo>
                    <a:pt x="81" y="180"/>
                    <a:pt x="87" y="180"/>
                    <a:pt x="92" y="177"/>
                  </a:cubicBezTo>
                  <a:close/>
                  <a:moveTo>
                    <a:pt x="61" y="115"/>
                  </a:moveTo>
                  <a:cubicBezTo>
                    <a:pt x="58" y="110"/>
                    <a:pt x="51" y="109"/>
                    <a:pt x="46" y="111"/>
                  </a:cubicBezTo>
                  <a:cubicBezTo>
                    <a:pt x="41" y="114"/>
                    <a:pt x="39" y="121"/>
                    <a:pt x="42" y="126"/>
                  </a:cubicBezTo>
                  <a:cubicBezTo>
                    <a:pt x="45" y="131"/>
                    <a:pt x="52" y="133"/>
                    <a:pt x="57" y="130"/>
                  </a:cubicBezTo>
                  <a:cubicBezTo>
                    <a:pt x="62" y="127"/>
                    <a:pt x="63" y="120"/>
                    <a:pt x="61" y="115"/>
                  </a:cubicBezTo>
                  <a:close/>
                  <a:moveTo>
                    <a:pt x="37" y="64"/>
                  </a:moveTo>
                  <a:cubicBezTo>
                    <a:pt x="35" y="59"/>
                    <a:pt x="29" y="56"/>
                    <a:pt x="23" y="58"/>
                  </a:cubicBezTo>
                  <a:cubicBezTo>
                    <a:pt x="18" y="60"/>
                    <a:pt x="15" y="66"/>
                    <a:pt x="17" y="71"/>
                  </a:cubicBezTo>
                  <a:cubicBezTo>
                    <a:pt x="19" y="77"/>
                    <a:pt x="25" y="80"/>
                    <a:pt x="30" y="78"/>
                  </a:cubicBezTo>
                  <a:cubicBezTo>
                    <a:pt x="36" y="76"/>
                    <a:pt x="39" y="69"/>
                    <a:pt x="37" y="64"/>
                  </a:cubicBezTo>
                  <a:close/>
                  <a:moveTo>
                    <a:pt x="22" y="9"/>
                  </a:moveTo>
                  <a:cubicBezTo>
                    <a:pt x="21" y="4"/>
                    <a:pt x="15" y="0"/>
                    <a:pt x="10" y="1"/>
                  </a:cubicBezTo>
                  <a:cubicBezTo>
                    <a:pt x="4" y="2"/>
                    <a:pt x="0" y="7"/>
                    <a:pt x="1" y="13"/>
                  </a:cubicBezTo>
                  <a:cubicBezTo>
                    <a:pt x="2" y="19"/>
                    <a:pt x="8" y="23"/>
                    <a:pt x="13" y="22"/>
                  </a:cubicBezTo>
                  <a:cubicBezTo>
                    <a:pt x="19" y="21"/>
                    <a:pt x="23" y="15"/>
                    <a:pt x="2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94" name="组合 93"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GrpSpPr/>
          <p:nvPr/>
        </p:nvGrpSpPr>
        <p:grpSpPr>
          <a:xfrm>
            <a:off x="6322695" y="2272851"/>
            <a:ext cx="1749425" cy="898526"/>
            <a:chOff x="6313488" y="2008188"/>
            <a:chExt cx="1749425" cy="898526"/>
          </a:xfrm>
          <a:solidFill>
            <a:schemeClr val="tx1">
              <a:lumMod val="65000"/>
              <a:lumOff val="35000"/>
            </a:schemeClr>
          </a:solidFill>
        </p:grpSpPr>
        <p:sp>
          <p:nvSpPr>
            <p:cNvPr id="198" name="Freeform 21"/>
            <p:cNvSpPr>
              <a:spLocks noEditPoints="1"/>
            </p:cNvSpPr>
            <p:nvPr/>
          </p:nvSpPr>
          <p:spPr bwMode="auto">
            <a:xfrm>
              <a:off x="6313488" y="2803526"/>
              <a:ext cx="1749425" cy="103188"/>
            </a:xfrm>
            <a:custGeom>
              <a:avLst/>
              <a:gdLst>
                <a:gd name="T0" fmla="*/ 21 w 713"/>
                <a:gd name="T1" fmla="*/ 0 h 42"/>
                <a:gd name="T2" fmla="*/ 0 w 713"/>
                <a:gd name="T3" fmla="*/ 21 h 42"/>
                <a:gd name="T4" fmla="*/ 21 w 713"/>
                <a:gd name="T5" fmla="*/ 42 h 42"/>
                <a:gd name="T6" fmla="*/ 42 w 713"/>
                <a:gd name="T7" fmla="*/ 21 h 42"/>
                <a:gd name="T8" fmla="*/ 21 w 713"/>
                <a:gd name="T9" fmla="*/ 0 h 42"/>
                <a:gd name="T10" fmla="*/ 692 w 713"/>
                <a:gd name="T11" fmla="*/ 0 h 42"/>
                <a:gd name="T12" fmla="*/ 671 w 713"/>
                <a:gd name="T13" fmla="*/ 21 h 42"/>
                <a:gd name="T14" fmla="*/ 692 w 713"/>
                <a:gd name="T15" fmla="*/ 42 h 42"/>
                <a:gd name="T16" fmla="*/ 713 w 713"/>
                <a:gd name="T17" fmla="*/ 21 h 42"/>
                <a:gd name="T18" fmla="*/ 692 w 713"/>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3" h="42">
                  <a:moveTo>
                    <a:pt x="21" y="0"/>
                  </a:moveTo>
                  <a:cubicBezTo>
                    <a:pt x="9" y="0"/>
                    <a:pt x="0" y="9"/>
                    <a:pt x="0" y="21"/>
                  </a:cubicBezTo>
                  <a:cubicBezTo>
                    <a:pt x="0" y="33"/>
                    <a:pt x="9" y="42"/>
                    <a:pt x="21" y="42"/>
                  </a:cubicBezTo>
                  <a:cubicBezTo>
                    <a:pt x="33" y="42"/>
                    <a:pt x="42" y="33"/>
                    <a:pt x="42" y="21"/>
                  </a:cubicBezTo>
                  <a:cubicBezTo>
                    <a:pt x="42" y="9"/>
                    <a:pt x="33" y="0"/>
                    <a:pt x="21" y="0"/>
                  </a:cubicBezTo>
                  <a:close/>
                  <a:moveTo>
                    <a:pt x="692" y="0"/>
                  </a:moveTo>
                  <a:cubicBezTo>
                    <a:pt x="681" y="0"/>
                    <a:pt x="671" y="9"/>
                    <a:pt x="671" y="21"/>
                  </a:cubicBezTo>
                  <a:cubicBezTo>
                    <a:pt x="671" y="33"/>
                    <a:pt x="681" y="42"/>
                    <a:pt x="692" y="42"/>
                  </a:cubicBezTo>
                  <a:cubicBezTo>
                    <a:pt x="704" y="42"/>
                    <a:pt x="713" y="33"/>
                    <a:pt x="713" y="21"/>
                  </a:cubicBezTo>
                  <a:cubicBezTo>
                    <a:pt x="713" y="9"/>
                    <a:pt x="704" y="0"/>
                    <a:pt x="6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9" name="Freeform 22"/>
            <p:cNvSpPr>
              <a:spLocks noEditPoints="1"/>
            </p:cNvSpPr>
            <p:nvPr/>
          </p:nvSpPr>
          <p:spPr bwMode="auto">
            <a:xfrm>
              <a:off x="6351588" y="2008188"/>
              <a:ext cx="1676400" cy="731838"/>
            </a:xfrm>
            <a:custGeom>
              <a:avLst/>
              <a:gdLst>
                <a:gd name="T0" fmla="*/ 670 w 684"/>
                <a:gd name="T1" fmla="*/ 277 h 299"/>
                <a:gd name="T2" fmla="*/ 674 w 684"/>
                <a:gd name="T3" fmla="*/ 298 h 299"/>
                <a:gd name="T4" fmla="*/ 667 w 684"/>
                <a:gd name="T5" fmla="*/ 228 h 299"/>
                <a:gd name="T6" fmla="*/ 647 w 684"/>
                <a:gd name="T7" fmla="*/ 235 h 299"/>
                <a:gd name="T8" fmla="*/ 667 w 684"/>
                <a:gd name="T9" fmla="*/ 228 h 299"/>
                <a:gd name="T10" fmla="*/ 623 w 684"/>
                <a:gd name="T11" fmla="*/ 184 h 299"/>
                <a:gd name="T12" fmla="*/ 641 w 684"/>
                <a:gd name="T13" fmla="*/ 173 h 299"/>
                <a:gd name="T14" fmla="*/ 592 w 684"/>
                <a:gd name="T15" fmla="*/ 122 h 299"/>
                <a:gd name="T16" fmla="*/ 605 w 684"/>
                <a:gd name="T17" fmla="*/ 139 h 299"/>
                <a:gd name="T18" fmla="*/ 592 w 684"/>
                <a:gd name="T19" fmla="*/ 122 h 299"/>
                <a:gd name="T20" fmla="*/ 551 w 684"/>
                <a:gd name="T21" fmla="*/ 97 h 299"/>
                <a:gd name="T22" fmla="*/ 564 w 684"/>
                <a:gd name="T23" fmla="*/ 81 h 299"/>
                <a:gd name="T24" fmla="*/ 515 w 684"/>
                <a:gd name="T25" fmla="*/ 46 h 299"/>
                <a:gd name="T26" fmla="*/ 504 w 684"/>
                <a:gd name="T27" fmla="*/ 65 h 299"/>
                <a:gd name="T28" fmla="*/ 515 w 684"/>
                <a:gd name="T29" fmla="*/ 46 h 299"/>
                <a:gd name="T30" fmla="*/ 446 w 684"/>
                <a:gd name="T31" fmla="*/ 27 h 299"/>
                <a:gd name="T32" fmla="*/ 466 w 684"/>
                <a:gd name="T33" fmla="*/ 34 h 299"/>
                <a:gd name="T34" fmla="*/ 402 w 684"/>
                <a:gd name="T35" fmla="*/ 5 h 299"/>
                <a:gd name="T36" fmla="*/ 398 w 684"/>
                <a:gd name="T37" fmla="*/ 26 h 299"/>
                <a:gd name="T38" fmla="*/ 402 w 684"/>
                <a:gd name="T39" fmla="*/ 5 h 299"/>
                <a:gd name="T40" fmla="*/ 331 w 684"/>
                <a:gd name="T41" fmla="*/ 11 h 299"/>
                <a:gd name="T42" fmla="*/ 352 w 684"/>
                <a:gd name="T43" fmla="*/ 11 h 299"/>
                <a:gd name="T44" fmla="*/ 282 w 684"/>
                <a:gd name="T45" fmla="*/ 5 h 299"/>
                <a:gd name="T46" fmla="*/ 285 w 684"/>
                <a:gd name="T47" fmla="*/ 26 h 299"/>
                <a:gd name="T48" fmla="*/ 282 w 684"/>
                <a:gd name="T49" fmla="*/ 5 h 299"/>
                <a:gd name="T50" fmla="*/ 217 w 684"/>
                <a:gd name="T51" fmla="*/ 34 h 299"/>
                <a:gd name="T52" fmla="*/ 237 w 684"/>
                <a:gd name="T53" fmla="*/ 27 h 299"/>
                <a:gd name="T54" fmla="*/ 169 w 684"/>
                <a:gd name="T55" fmla="*/ 46 h 299"/>
                <a:gd name="T56" fmla="*/ 179 w 684"/>
                <a:gd name="T57" fmla="*/ 65 h 299"/>
                <a:gd name="T58" fmla="*/ 169 w 684"/>
                <a:gd name="T59" fmla="*/ 46 h 299"/>
                <a:gd name="T60" fmla="*/ 118 w 684"/>
                <a:gd name="T61" fmla="*/ 96 h 299"/>
                <a:gd name="T62" fmla="*/ 134 w 684"/>
                <a:gd name="T63" fmla="*/ 82 h 299"/>
                <a:gd name="T64" fmla="*/ 77 w 684"/>
                <a:gd name="T65" fmla="*/ 124 h 299"/>
                <a:gd name="T66" fmla="*/ 93 w 684"/>
                <a:gd name="T67" fmla="*/ 137 h 299"/>
                <a:gd name="T68" fmla="*/ 77 w 684"/>
                <a:gd name="T69" fmla="*/ 124 h 299"/>
                <a:gd name="T70" fmla="*/ 42 w 684"/>
                <a:gd name="T71" fmla="*/ 173 h 299"/>
                <a:gd name="T72" fmla="*/ 60 w 684"/>
                <a:gd name="T73" fmla="*/ 184 h 299"/>
                <a:gd name="T74" fmla="*/ 30 w 684"/>
                <a:gd name="T75" fmla="*/ 221 h 299"/>
                <a:gd name="T76" fmla="*/ 23 w 684"/>
                <a:gd name="T77" fmla="*/ 241 h 299"/>
                <a:gd name="T78" fmla="*/ 30 w 684"/>
                <a:gd name="T79" fmla="*/ 221 h 299"/>
                <a:gd name="T80" fmla="*/ 1 w 684"/>
                <a:gd name="T81" fmla="*/ 286 h 299"/>
                <a:gd name="T82" fmla="*/ 22 w 684"/>
                <a:gd name="T83" fmla="*/ 29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4" h="299">
                  <a:moveTo>
                    <a:pt x="682" y="286"/>
                  </a:moveTo>
                  <a:cubicBezTo>
                    <a:pt x="681" y="280"/>
                    <a:pt x="676" y="276"/>
                    <a:pt x="670" y="277"/>
                  </a:cubicBezTo>
                  <a:cubicBezTo>
                    <a:pt x="665" y="278"/>
                    <a:pt x="661" y="284"/>
                    <a:pt x="662" y="290"/>
                  </a:cubicBezTo>
                  <a:cubicBezTo>
                    <a:pt x="663" y="295"/>
                    <a:pt x="668" y="299"/>
                    <a:pt x="674" y="298"/>
                  </a:cubicBezTo>
                  <a:cubicBezTo>
                    <a:pt x="680" y="297"/>
                    <a:pt x="684" y="292"/>
                    <a:pt x="682" y="286"/>
                  </a:cubicBezTo>
                  <a:close/>
                  <a:moveTo>
                    <a:pt x="667" y="228"/>
                  </a:moveTo>
                  <a:cubicBezTo>
                    <a:pt x="665" y="222"/>
                    <a:pt x="659" y="219"/>
                    <a:pt x="653" y="221"/>
                  </a:cubicBezTo>
                  <a:cubicBezTo>
                    <a:pt x="648" y="223"/>
                    <a:pt x="645" y="230"/>
                    <a:pt x="647" y="235"/>
                  </a:cubicBezTo>
                  <a:cubicBezTo>
                    <a:pt x="649" y="240"/>
                    <a:pt x="655" y="243"/>
                    <a:pt x="661" y="241"/>
                  </a:cubicBezTo>
                  <a:cubicBezTo>
                    <a:pt x="666" y="239"/>
                    <a:pt x="669" y="233"/>
                    <a:pt x="667" y="228"/>
                  </a:cubicBezTo>
                  <a:close/>
                  <a:moveTo>
                    <a:pt x="627" y="169"/>
                  </a:moveTo>
                  <a:cubicBezTo>
                    <a:pt x="622" y="172"/>
                    <a:pt x="620" y="179"/>
                    <a:pt x="623" y="184"/>
                  </a:cubicBezTo>
                  <a:cubicBezTo>
                    <a:pt x="626" y="189"/>
                    <a:pt x="632" y="190"/>
                    <a:pt x="638" y="188"/>
                  </a:cubicBezTo>
                  <a:cubicBezTo>
                    <a:pt x="643" y="185"/>
                    <a:pt x="644" y="178"/>
                    <a:pt x="641" y="173"/>
                  </a:cubicBezTo>
                  <a:cubicBezTo>
                    <a:pt x="638" y="168"/>
                    <a:pt x="632" y="166"/>
                    <a:pt x="627" y="169"/>
                  </a:cubicBezTo>
                  <a:close/>
                  <a:moveTo>
                    <a:pt x="592" y="122"/>
                  </a:moveTo>
                  <a:cubicBezTo>
                    <a:pt x="587" y="126"/>
                    <a:pt x="587" y="133"/>
                    <a:pt x="591" y="137"/>
                  </a:cubicBezTo>
                  <a:cubicBezTo>
                    <a:pt x="594" y="142"/>
                    <a:pt x="601" y="142"/>
                    <a:pt x="605" y="139"/>
                  </a:cubicBezTo>
                  <a:cubicBezTo>
                    <a:pt x="610" y="135"/>
                    <a:pt x="611" y="128"/>
                    <a:pt x="607" y="124"/>
                  </a:cubicBezTo>
                  <a:cubicBezTo>
                    <a:pt x="603" y="119"/>
                    <a:pt x="596" y="119"/>
                    <a:pt x="592" y="122"/>
                  </a:cubicBezTo>
                  <a:close/>
                  <a:moveTo>
                    <a:pt x="549" y="82"/>
                  </a:moveTo>
                  <a:cubicBezTo>
                    <a:pt x="545" y="87"/>
                    <a:pt x="546" y="93"/>
                    <a:pt x="551" y="97"/>
                  </a:cubicBezTo>
                  <a:cubicBezTo>
                    <a:pt x="555" y="101"/>
                    <a:pt x="562" y="100"/>
                    <a:pt x="565" y="96"/>
                  </a:cubicBezTo>
                  <a:cubicBezTo>
                    <a:pt x="569" y="91"/>
                    <a:pt x="569" y="85"/>
                    <a:pt x="564" y="81"/>
                  </a:cubicBezTo>
                  <a:cubicBezTo>
                    <a:pt x="560" y="77"/>
                    <a:pt x="553" y="78"/>
                    <a:pt x="549" y="82"/>
                  </a:cubicBezTo>
                  <a:close/>
                  <a:moveTo>
                    <a:pt x="515" y="46"/>
                  </a:moveTo>
                  <a:cubicBezTo>
                    <a:pt x="510" y="44"/>
                    <a:pt x="503" y="45"/>
                    <a:pt x="500" y="50"/>
                  </a:cubicBezTo>
                  <a:cubicBezTo>
                    <a:pt x="497" y="55"/>
                    <a:pt x="499" y="62"/>
                    <a:pt x="504" y="65"/>
                  </a:cubicBezTo>
                  <a:cubicBezTo>
                    <a:pt x="509" y="68"/>
                    <a:pt x="516" y="66"/>
                    <a:pt x="519" y="61"/>
                  </a:cubicBezTo>
                  <a:cubicBezTo>
                    <a:pt x="521" y="56"/>
                    <a:pt x="520" y="49"/>
                    <a:pt x="515" y="46"/>
                  </a:cubicBezTo>
                  <a:close/>
                  <a:moveTo>
                    <a:pt x="460" y="21"/>
                  </a:moveTo>
                  <a:cubicBezTo>
                    <a:pt x="455" y="19"/>
                    <a:pt x="448" y="22"/>
                    <a:pt x="446" y="27"/>
                  </a:cubicBezTo>
                  <a:cubicBezTo>
                    <a:pt x="444" y="33"/>
                    <a:pt x="447" y="39"/>
                    <a:pt x="453" y="41"/>
                  </a:cubicBezTo>
                  <a:cubicBezTo>
                    <a:pt x="458" y="43"/>
                    <a:pt x="464" y="40"/>
                    <a:pt x="466" y="34"/>
                  </a:cubicBezTo>
                  <a:cubicBezTo>
                    <a:pt x="468" y="29"/>
                    <a:pt x="466" y="23"/>
                    <a:pt x="460" y="21"/>
                  </a:cubicBezTo>
                  <a:close/>
                  <a:moveTo>
                    <a:pt x="402" y="5"/>
                  </a:moveTo>
                  <a:cubicBezTo>
                    <a:pt x="396" y="4"/>
                    <a:pt x="391" y="8"/>
                    <a:pt x="390" y="14"/>
                  </a:cubicBezTo>
                  <a:cubicBezTo>
                    <a:pt x="389" y="20"/>
                    <a:pt x="392" y="25"/>
                    <a:pt x="398" y="26"/>
                  </a:cubicBezTo>
                  <a:cubicBezTo>
                    <a:pt x="404" y="27"/>
                    <a:pt x="409" y="23"/>
                    <a:pt x="410" y="18"/>
                  </a:cubicBezTo>
                  <a:cubicBezTo>
                    <a:pt x="411" y="12"/>
                    <a:pt x="408" y="6"/>
                    <a:pt x="402" y="5"/>
                  </a:cubicBezTo>
                  <a:close/>
                  <a:moveTo>
                    <a:pt x="342" y="0"/>
                  </a:moveTo>
                  <a:cubicBezTo>
                    <a:pt x="336" y="0"/>
                    <a:pt x="331" y="5"/>
                    <a:pt x="331" y="11"/>
                  </a:cubicBezTo>
                  <a:cubicBezTo>
                    <a:pt x="331" y="16"/>
                    <a:pt x="336" y="21"/>
                    <a:pt x="342" y="21"/>
                  </a:cubicBezTo>
                  <a:cubicBezTo>
                    <a:pt x="348" y="21"/>
                    <a:pt x="352" y="16"/>
                    <a:pt x="352" y="11"/>
                  </a:cubicBezTo>
                  <a:cubicBezTo>
                    <a:pt x="352" y="5"/>
                    <a:pt x="348" y="0"/>
                    <a:pt x="342" y="0"/>
                  </a:cubicBezTo>
                  <a:close/>
                  <a:moveTo>
                    <a:pt x="282" y="5"/>
                  </a:moveTo>
                  <a:cubicBezTo>
                    <a:pt x="276" y="6"/>
                    <a:pt x="272" y="12"/>
                    <a:pt x="273" y="18"/>
                  </a:cubicBezTo>
                  <a:cubicBezTo>
                    <a:pt x="274" y="23"/>
                    <a:pt x="279" y="27"/>
                    <a:pt x="285" y="26"/>
                  </a:cubicBezTo>
                  <a:cubicBezTo>
                    <a:pt x="291" y="25"/>
                    <a:pt x="295" y="20"/>
                    <a:pt x="294" y="14"/>
                  </a:cubicBezTo>
                  <a:cubicBezTo>
                    <a:pt x="293" y="8"/>
                    <a:pt x="287" y="4"/>
                    <a:pt x="282" y="5"/>
                  </a:cubicBezTo>
                  <a:close/>
                  <a:moveTo>
                    <a:pt x="223" y="21"/>
                  </a:moveTo>
                  <a:cubicBezTo>
                    <a:pt x="218" y="23"/>
                    <a:pt x="215" y="29"/>
                    <a:pt x="217" y="34"/>
                  </a:cubicBezTo>
                  <a:cubicBezTo>
                    <a:pt x="219" y="40"/>
                    <a:pt x="225" y="43"/>
                    <a:pt x="231" y="41"/>
                  </a:cubicBezTo>
                  <a:cubicBezTo>
                    <a:pt x="236" y="39"/>
                    <a:pt x="239" y="33"/>
                    <a:pt x="237" y="27"/>
                  </a:cubicBezTo>
                  <a:cubicBezTo>
                    <a:pt x="235" y="22"/>
                    <a:pt x="229" y="19"/>
                    <a:pt x="223" y="21"/>
                  </a:cubicBezTo>
                  <a:close/>
                  <a:moveTo>
                    <a:pt x="169" y="46"/>
                  </a:moveTo>
                  <a:cubicBezTo>
                    <a:pt x="164" y="49"/>
                    <a:pt x="162" y="56"/>
                    <a:pt x="165" y="61"/>
                  </a:cubicBezTo>
                  <a:cubicBezTo>
                    <a:pt x="168" y="66"/>
                    <a:pt x="174" y="68"/>
                    <a:pt x="179" y="65"/>
                  </a:cubicBezTo>
                  <a:cubicBezTo>
                    <a:pt x="184" y="62"/>
                    <a:pt x="186" y="55"/>
                    <a:pt x="183" y="50"/>
                  </a:cubicBezTo>
                  <a:cubicBezTo>
                    <a:pt x="180" y="45"/>
                    <a:pt x="174" y="44"/>
                    <a:pt x="169" y="46"/>
                  </a:cubicBezTo>
                  <a:close/>
                  <a:moveTo>
                    <a:pt x="119" y="81"/>
                  </a:moveTo>
                  <a:cubicBezTo>
                    <a:pt x="115" y="85"/>
                    <a:pt x="114" y="91"/>
                    <a:pt x="118" y="96"/>
                  </a:cubicBezTo>
                  <a:cubicBezTo>
                    <a:pt x="122" y="100"/>
                    <a:pt x="128" y="101"/>
                    <a:pt x="133" y="97"/>
                  </a:cubicBezTo>
                  <a:cubicBezTo>
                    <a:pt x="137" y="93"/>
                    <a:pt x="138" y="87"/>
                    <a:pt x="134" y="82"/>
                  </a:cubicBezTo>
                  <a:cubicBezTo>
                    <a:pt x="130" y="78"/>
                    <a:pt x="124" y="77"/>
                    <a:pt x="119" y="81"/>
                  </a:cubicBezTo>
                  <a:close/>
                  <a:moveTo>
                    <a:pt x="77" y="124"/>
                  </a:moveTo>
                  <a:cubicBezTo>
                    <a:pt x="73" y="128"/>
                    <a:pt x="73" y="135"/>
                    <a:pt x="78" y="139"/>
                  </a:cubicBezTo>
                  <a:cubicBezTo>
                    <a:pt x="82" y="142"/>
                    <a:pt x="89" y="142"/>
                    <a:pt x="93" y="137"/>
                  </a:cubicBezTo>
                  <a:cubicBezTo>
                    <a:pt x="96" y="133"/>
                    <a:pt x="96" y="126"/>
                    <a:pt x="91" y="122"/>
                  </a:cubicBezTo>
                  <a:cubicBezTo>
                    <a:pt x="87" y="119"/>
                    <a:pt x="80" y="119"/>
                    <a:pt x="77" y="124"/>
                  </a:cubicBezTo>
                  <a:close/>
                  <a:moveTo>
                    <a:pt x="56" y="169"/>
                  </a:moveTo>
                  <a:cubicBezTo>
                    <a:pt x="51" y="166"/>
                    <a:pt x="45" y="168"/>
                    <a:pt x="42" y="173"/>
                  </a:cubicBezTo>
                  <a:cubicBezTo>
                    <a:pt x="39" y="178"/>
                    <a:pt x="41" y="185"/>
                    <a:pt x="46" y="188"/>
                  </a:cubicBezTo>
                  <a:cubicBezTo>
                    <a:pt x="51" y="190"/>
                    <a:pt x="57" y="189"/>
                    <a:pt x="60" y="184"/>
                  </a:cubicBezTo>
                  <a:cubicBezTo>
                    <a:pt x="63" y="179"/>
                    <a:pt x="61" y="172"/>
                    <a:pt x="56" y="169"/>
                  </a:cubicBezTo>
                  <a:close/>
                  <a:moveTo>
                    <a:pt x="30" y="221"/>
                  </a:moveTo>
                  <a:cubicBezTo>
                    <a:pt x="25" y="219"/>
                    <a:pt x="18" y="222"/>
                    <a:pt x="16" y="228"/>
                  </a:cubicBezTo>
                  <a:cubicBezTo>
                    <a:pt x="14" y="233"/>
                    <a:pt x="17" y="239"/>
                    <a:pt x="23" y="241"/>
                  </a:cubicBezTo>
                  <a:cubicBezTo>
                    <a:pt x="28" y="243"/>
                    <a:pt x="34" y="240"/>
                    <a:pt x="36" y="235"/>
                  </a:cubicBezTo>
                  <a:cubicBezTo>
                    <a:pt x="38" y="230"/>
                    <a:pt x="35" y="223"/>
                    <a:pt x="30" y="221"/>
                  </a:cubicBezTo>
                  <a:close/>
                  <a:moveTo>
                    <a:pt x="13" y="277"/>
                  </a:moveTo>
                  <a:cubicBezTo>
                    <a:pt x="7" y="276"/>
                    <a:pt x="2" y="280"/>
                    <a:pt x="1" y="286"/>
                  </a:cubicBezTo>
                  <a:cubicBezTo>
                    <a:pt x="0" y="292"/>
                    <a:pt x="4" y="297"/>
                    <a:pt x="9" y="298"/>
                  </a:cubicBezTo>
                  <a:cubicBezTo>
                    <a:pt x="15" y="299"/>
                    <a:pt x="21" y="295"/>
                    <a:pt x="22" y="290"/>
                  </a:cubicBezTo>
                  <a:cubicBezTo>
                    <a:pt x="23" y="284"/>
                    <a:pt x="19" y="278"/>
                    <a:pt x="13" y="2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95" name="组合 94"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GrpSpPr/>
          <p:nvPr/>
        </p:nvGrpSpPr>
        <p:grpSpPr>
          <a:xfrm>
            <a:off x="8727757" y="4587426"/>
            <a:ext cx="1747838" cy="898526"/>
            <a:chOff x="8718550" y="4322763"/>
            <a:chExt cx="1747838" cy="898526"/>
          </a:xfrm>
          <a:solidFill>
            <a:schemeClr val="tx1">
              <a:lumMod val="65000"/>
              <a:lumOff val="35000"/>
            </a:schemeClr>
          </a:solidFill>
        </p:grpSpPr>
        <p:sp>
          <p:nvSpPr>
            <p:cNvPr id="196" name="Freeform 23"/>
            <p:cNvSpPr>
              <a:spLocks noEditPoints="1"/>
            </p:cNvSpPr>
            <p:nvPr/>
          </p:nvSpPr>
          <p:spPr bwMode="auto">
            <a:xfrm>
              <a:off x="8718550" y="4322763"/>
              <a:ext cx="1747838" cy="103188"/>
            </a:xfrm>
            <a:custGeom>
              <a:avLst/>
              <a:gdLst>
                <a:gd name="T0" fmla="*/ 42 w 713"/>
                <a:gd name="T1" fmla="*/ 21 h 42"/>
                <a:gd name="T2" fmla="*/ 21 w 713"/>
                <a:gd name="T3" fmla="*/ 0 h 42"/>
                <a:gd name="T4" fmla="*/ 0 w 713"/>
                <a:gd name="T5" fmla="*/ 21 h 42"/>
                <a:gd name="T6" fmla="*/ 21 w 713"/>
                <a:gd name="T7" fmla="*/ 42 h 42"/>
                <a:gd name="T8" fmla="*/ 42 w 713"/>
                <a:gd name="T9" fmla="*/ 21 h 42"/>
                <a:gd name="T10" fmla="*/ 713 w 713"/>
                <a:gd name="T11" fmla="*/ 21 h 42"/>
                <a:gd name="T12" fmla="*/ 692 w 713"/>
                <a:gd name="T13" fmla="*/ 0 h 42"/>
                <a:gd name="T14" fmla="*/ 671 w 713"/>
                <a:gd name="T15" fmla="*/ 21 h 42"/>
                <a:gd name="T16" fmla="*/ 692 w 713"/>
                <a:gd name="T17" fmla="*/ 42 h 42"/>
                <a:gd name="T18" fmla="*/ 713 w 713"/>
                <a:gd name="T19"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3" h="42">
                  <a:moveTo>
                    <a:pt x="42" y="21"/>
                  </a:moveTo>
                  <a:cubicBezTo>
                    <a:pt x="42" y="9"/>
                    <a:pt x="33" y="0"/>
                    <a:pt x="21" y="0"/>
                  </a:cubicBezTo>
                  <a:cubicBezTo>
                    <a:pt x="9" y="0"/>
                    <a:pt x="0" y="9"/>
                    <a:pt x="0" y="21"/>
                  </a:cubicBezTo>
                  <a:cubicBezTo>
                    <a:pt x="0" y="33"/>
                    <a:pt x="9" y="42"/>
                    <a:pt x="21" y="42"/>
                  </a:cubicBezTo>
                  <a:cubicBezTo>
                    <a:pt x="33" y="42"/>
                    <a:pt x="42" y="33"/>
                    <a:pt x="42" y="21"/>
                  </a:cubicBezTo>
                  <a:close/>
                  <a:moveTo>
                    <a:pt x="713" y="21"/>
                  </a:moveTo>
                  <a:cubicBezTo>
                    <a:pt x="713" y="9"/>
                    <a:pt x="704" y="0"/>
                    <a:pt x="692" y="0"/>
                  </a:cubicBezTo>
                  <a:cubicBezTo>
                    <a:pt x="680" y="0"/>
                    <a:pt x="671" y="9"/>
                    <a:pt x="671" y="21"/>
                  </a:cubicBezTo>
                  <a:cubicBezTo>
                    <a:pt x="671" y="33"/>
                    <a:pt x="680" y="42"/>
                    <a:pt x="692" y="42"/>
                  </a:cubicBezTo>
                  <a:cubicBezTo>
                    <a:pt x="704" y="42"/>
                    <a:pt x="713" y="33"/>
                    <a:pt x="71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7" name="Freeform 24"/>
            <p:cNvSpPr>
              <a:spLocks noEditPoints="1"/>
            </p:cNvSpPr>
            <p:nvPr/>
          </p:nvSpPr>
          <p:spPr bwMode="auto">
            <a:xfrm>
              <a:off x="8756650" y="4489451"/>
              <a:ext cx="1673225" cy="731838"/>
            </a:xfrm>
            <a:custGeom>
              <a:avLst/>
              <a:gdLst>
                <a:gd name="T0" fmla="*/ 661 w 683"/>
                <a:gd name="T1" fmla="*/ 9 h 299"/>
                <a:gd name="T2" fmla="*/ 682 w 683"/>
                <a:gd name="T3" fmla="*/ 13 h 299"/>
                <a:gd name="T4" fmla="*/ 660 w 683"/>
                <a:gd name="T5" fmla="*/ 58 h 299"/>
                <a:gd name="T6" fmla="*/ 653 w 683"/>
                <a:gd name="T7" fmla="*/ 78 h 299"/>
                <a:gd name="T8" fmla="*/ 660 w 683"/>
                <a:gd name="T9" fmla="*/ 58 h 299"/>
                <a:gd name="T10" fmla="*/ 637 w 683"/>
                <a:gd name="T11" fmla="*/ 111 h 299"/>
                <a:gd name="T12" fmla="*/ 627 w 683"/>
                <a:gd name="T13" fmla="*/ 130 h 299"/>
                <a:gd name="T14" fmla="*/ 606 w 683"/>
                <a:gd name="T15" fmla="*/ 175 h 299"/>
                <a:gd name="T16" fmla="*/ 590 w 683"/>
                <a:gd name="T17" fmla="*/ 162 h 299"/>
                <a:gd name="T18" fmla="*/ 606 w 683"/>
                <a:gd name="T19" fmla="*/ 175 h 299"/>
                <a:gd name="T20" fmla="*/ 565 w 683"/>
                <a:gd name="T21" fmla="*/ 203 h 299"/>
                <a:gd name="T22" fmla="*/ 549 w 683"/>
                <a:gd name="T23" fmla="*/ 217 h 299"/>
                <a:gd name="T24" fmla="*/ 518 w 683"/>
                <a:gd name="T25" fmla="*/ 238 h 299"/>
                <a:gd name="T26" fmla="*/ 500 w 683"/>
                <a:gd name="T27" fmla="*/ 249 h 299"/>
                <a:gd name="T28" fmla="*/ 518 w 683"/>
                <a:gd name="T29" fmla="*/ 238 h 299"/>
                <a:gd name="T30" fmla="*/ 453 w 683"/>
                <a:gd name="T31" fmla="*/ 258 h 299"/>
                <a:gd name="T32" fmla="*/ 460 w 683"/>
                <a:gd name="T33" fmla="*/ 278 h 299"/>
                <a:gd name="T34" fmla="*/ 410 w 683"/>
                <a:gd name="T35" fmla="*/ 281 h 299"/>
                <a:gd name="T36" fmla="*/ 389 w 683"/>
                <a:gd name="T37" fmla="*/ 285 h 299"/>
                <a:gd name="T38" fmla="*/ 410 w 683"/>
                <a:gd name="T39" fmla="*/ 281 h 299"/>
                <a:gd name="T40" fmla="*/ 341 w 683"/>
                <a:gd name="T41" fmla="*/ 278 h 299"/>
                <a:gd name="T42" fmla="*/ 341 w 683"/>
                <a:gd name="T43" fmla="*/ 299 h 299"/>
                <a:gd name="T44" fmla="*/ 294 w 683"/>
                <a:gd name="T45" fmla="*/ 285 h 299"/>
                <a:gd name="T46" fmla="*/ 273 w 683"/>
                <a:gd name="T47" fmla="*/ 281 h 299"/>
                <a:gd name="T48" fmla="*/ 294 w 683"/>
                <a:gd name="T49" fmla="*/ 285 h 299"/>
                <a:gd name="T50" fmla="*/ 230 w 683"/>
                <a:gd name="T51" fmla="*/ 258 h 299"/>
                <a:gd name="T52" fmla="*/ 223 w 683"/>
                <a:gd name="T53" fmla="*/ 278 h 299"/>
                <a:gd name="T54" fmla="*/ 183 w 683"/>
                <a:gd name="T55" fmla="*/ 249 h 299"/>
                <a:gd name="T56" fmla="*/ 164 w 683"/>
                <a:gd name="T57" fmla="*/ 238 h 299"/>
                <a:gd name="T58" fmla="*/ 183 w 683"/>
                <a:gd name="T59" fmla="*/ 249 h 299"/>
                <a:gd name="T60" fmla="*/ 133 w 683"/>
                <a:gd name="T61" fmla="*/ 202 h 299"/>
                <a:gd name="T62" fmla="*/ 119 w 683"/>
                <a:gd name="T63" fmla="*/ 218 h 299"/>
                <a:gd name="T64" fmla="*/ 91 w 683"/>
                <a:gd name="T65" fmla="*/ 177 h 299"/>
                <a:gd name="T66" fmla="*/ 78 w 683"/>
                <a:gd name="T67" fmla="*/ 160 h 299"/>
                <a:gd name="T68" fmla="*/ 91 w 683"/>
                <a:gd name="T69" fmla="*/ 177 h 299"/>
                <a:gd name="T70" fmla="*/ 46 w 683"/>
                <a:gd name="T71" fmla="*/ 111 h 299"/>
                <a:gd name="T72" fmla="*/ 56 w 683"/>
                <a:gd name="T73" fmla="*/ 130 h 299"/>
                <a:gd name="T74" fmla="*/ 36 w 683"/>
                <a:gd name="T75" fmla="*/ 64 h 299"/>
                <a:gd name="T76" fmla="*/ 16 w 683"/>
                <a:gd name="T77" fmla="*/ 71 h 299"/>
                <a:gd name="T78" fmla="*/ 36 w 683"/>
                <a:gd name="T79" fmla="*/ 64 h 299"/>
                <a:gd name="T80" fmla="*/ 9 w 683"/>
                <a:gd name="T81" fmla="*/ 1 h 299"/>
                <a:gd name="T82" fmla="*/ 13 w 683"/>
                <a:gd name="T83" fmla="*/ 22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3" h="299">
                  <a:moveTo>
                    <a:pt x="674" y="1"/>
                  </a:moveTo>
                  <a:cubicBezTo>
                    <a:pt x="668" y="0"/>
                    <a:pt x="662" y="4"/>
                    <a:pt x="661" y="9"/>
                  </a:cubicBezTo>
                  <a:cubicBezTo>
                    <a:pt x="660" y="15"/>
                    <a:pt x="664" y="21"/>
                    <a:pt x="670" y="22"/>
                  </a:cubicBezTo>
                  <a:cubicBezTo>
                    <a:pt x="676" y="23"/>
                    <a:pt x="681" y="19"/>
                    <a:pt x="682" y="13"/>
                  </a:cubicBezTo>
                  <a:cubicBezTo>
                    <a:pt x="683" y="7"/>
                    <a:pt x="679" y="2"/>
                    <a:pt x="674" y="1"/>
                  </a:cubicBezTo>
                  <a:close/>
                  <a:moveTo>
                    <a:pt x="660" y="58"/>
                  </a:moveTo>
                  <a:cubicBezTo>
                    <a:pt x="655" y="56"/>
                    <a:pt x="649" y="59"/>
                    <a:pt x="647" y="64"/>
                  </a:cubicBezTo>
                  <a:cubicBezTo>
                    <a:pt x="645" y="69"/>
                    <a:pt x="648" y="76"/>
                    <a:pt x="653" y="78"/>
                  </a:cubicBezTo>
                  <a:cubicBezTo>
                    <a:pt x="659" y="80"/>
                    <a:pt x="665" y="77"/>
                    <a:pt x="667" y="71"/>
                  </a:cubicBezTo>
                  <a:cubicBezTo>
                    <a:pt x="669" y="66"/>
                    <a:pt x="666" y="60"/>
                    <a:pt x="660" y="58"/>
                  </a:cubicBezTo>
                  <a:close/>
                  <a:moveTo>
                    <a:pt x="641" y="126"/>
                  </a:moveTo>
                  <a:cubicBezTo>
                    <a:pt x="644" y="121"/>
                    <a:pt x="642" y="114"/>
                    <a:pt x="637" y="111"/>
                  </a:cubicBezTo>
                  <a:cubicBezTo>
                    <a:pt x="632" y="109"/>
                    <a:pt x="626" y="110"/>
                    <a:pt x="623" y="115"/>
                  </a:cubicBezTo>
                  <a:cubicBezTo>
                    <a:pt x="620" y="120"/>
                    <a:pt x="622" y="127"/>
                    <a:pt x="627" y="130"/>
                  </a:cubicBezTo>
                  <a:cubicBezTo>
                    <a:pt x="632" y="133"/>
                    <a:pt x="638" y="131"/>
                    <a:pt x="641" y="126"/>
                  </a:cubicBezTo>
                  <a:close/>
                  <a:moveTo>
                    <a:pt x="606" y="175"/>
                  </a:moveTo>
                  <a:cubicBezTo>
                    <a:pt x="610" y="171"/>
                    <a:pt x="610" y="164"/>
                    <a:pt x="605" y="160"/>
                  </a:cubicBezTo>
                  <a:cubicBezTo>
                    <a:pt x="601" y="157"/>
                    <a:pt x="594" y="157"/>
                    <a:pt x="590" y="162"/>
                  </a:cubicBezTo>
                  <a:cubicBezTo>
                    <a:pt x="587" y="166"/>
                    <a:pt x="587" y="173"/>
                    <a:pt x="592" y="177"/>
                  </a:cubicBezTo>
                  <a:cubicBezTo>
                    <a:pt x="596" y="180"/>
                    <a:pt x="603" y="180"/>
                    <a:pt x="606" y="175"/>
                  </a:cubicBezTo>
                  <a:close/>
                  <a:moveTo>
                    <a:pt x="564" y="218"/>
                  </a:moveTo>
                  <a:cubicBezTo>
                    <a:pt x="568" y="214"/>
                    <a:pt x="569" y="208"/>
                    <a:pt x="565" y="203"/>
                  </a:cubicBezTo>
                  <a:cubicBezTo>
                    <a:pt x="561" y="199"/>
                    <a:pt x="555" y="198"/>
                    <a:pt x="550" y="202"/>
                  </a:cubicBezTo>
                  <a:cubicBezTo>
                    <a:pt x="546" y="206"/>
                    <a:pt x="545" y="212"/>
                    <a:pt x="549" y="217"/>
                  </a:cubicBezTo>
                  <a:cubicBezTo>
                    <a:pt x="553" y="221"/>
                    <a:pt x="559" y="222"/>
                    <a:pt x="564" y="218"/>
                  </a:cubicBezTo>
                  <a:close/>
                  <a:moveTo>
                    <a:pt x="518" y="238"/>
                  </a:moveTo>
                  <a:cubicBezTo>
                    <a:pt x="515" y="233"/>
                    <a:pt x="509" y="231"/>
                    <a:pt x="504" y="234"/>
                  </a:cubicBezTo>
                  <a:cubicBezTo>
                    <a:pt x="499" y="237"/>
                    <a:pt x="497" y="244"/>
                    <a:pt x="500" y="249"/>
                  </a:cubicBezTo>
                  <a:cubicBezTo>
                    <a:pt x="503" y="254"/>
                    <a:pt x="509" y="255"/>
                    <a:pt x="514" y="253"/>
                  </a:cubicBezTo>
                  <a:cubicBezTo>
                    <a:pt x="519" y="250"/>
                    <a:pt x="521" y="243"/>
                    <a:pt x="518" y="238"/>
                  </a:cubicBezTo>
                  <a:close/>
                  <a:moveTo>
                    <a:pt x="466" y="265"/>
                  </a:moveTo>
                  <a:cubicBezTo>
                    <a:pt x="464" y="259"/>
                    <a:pt x="458" y="256"/>
                    <a:pt x="453" y="258"/>
                  </a:cubicBezTo>
                  <a:cubicBezTo>
                    <a:pt x="447" y="260"/>
                    <a:pt x="444" y="266"/>
                    <a:pt x="446" y="272"/>
                  </a:cubicBezTo>
                  <a:cubicBezTo>
                    <a:pt x="448" y="277"/>
                    <a:pt x="454" y="280"/>
                    <a:pt x="460" y="278"/>
                  </a:cubicBezTo>
                  <a:cubicBezTo>
                    <a:pt x="465" y="276"/>
                    <a:pt x="468" y="270"/>
                    <a:pt x="466" y="265"/>
                  </a:cubicBezTo>
                  <a:close/>
                  <a:moveTo>
                    <a:pt x="410" y="281"/>
                  </a:moveTo>
                  <a:cubicBezTo>
                    <a:pt x="409" y="276"/>
                    <a:pt x="404" y="272"/>
                    <a:pt x="398" y="273"/>
                  </a:cubicBezTo>
                  <a:cubicBezTo>
                    <a:pt x="392" y="274"/>
                    <a:pt x="388" y="279"/>
                    <a:pt x="389" y="285"/>
                  </a:cubicBezTo>
                  <a:cubicBezTo>
                    <a:pt x="390" y="291"/>
                    <a:pt x="396" y="295"/>
                    <a:pt x="401" y="294"/>
                  </a:cubicBezTo>
                  <a:cubicBezTo>
                    <a:pt x="407" y="293"/>
                    <a:pt x="411" y="287"/>
                    <a:pt x="410" y="281"/>
                  </a:cubicBezTo>
                  <a:close/>
                  <a:moveTo>
                    <a:pt x="352" y="288"/>
                  </a:moveTo>
                  <a:cubicBezTo>
                    <a:pt x="352" y="283"/>
                    <a:pt x="347" y="278"/>
                    <a:pt x="341" y="278"/>
                  </a:cubicBezTo>
                  <a:cubicBezTo>
                    <a:pt x="336" y="278"/>
                    <a:pt x="331" y="283"/>
                    <a:pt x="331" y="288"/>
                  </a:cubicBezTo>
                  <a:cubicBezTo>
                    <a:pt x="331" y="294"/>
                    <a:pt x="336" y="299"/>
                    <a:pt x="341" y="299"/>
                  </a:cubicBezTo>
                  <a:cubicBezTo>
                    <a:pt x="347" y="299"/>
                    <a:pt x="352" y="294"/>
                    <a:pt x="352" y="288"/>
                  </a:cubicBezTo>
                  <a:close/>
                  <a:moveTo>
                    <a:pt x="294" y="285"/>
                  </a:moveTo>
                  <a:cubicBezTo>
                    <a:pt x="295" y="279"/>
                    <a:pt x="291" y="274"/>
                    <a:pt x="285" y="273"/>
                  </a:cubicBezTo>
                  <a:cubicBezTo>
                    <a:pt x="279" y="272"/>
                    <a:pt x="274" y="276"/>
                    <a:pt x="273" y="281"/>
                  </a:cubicBezTo>
                  <a:cubicBezTo>
                    <a:pt x="272" y="287"/>
                    <a:pt x="276" y="293"/>
                    <a:pt x="281" y="294"/>
                  </a:cubicBezTo>
                  <a:cubicBezTo>
                    <a:pt x="287" y="295"/>
                    <a:pt x="293" y="291"/>
                    <a:pt x="294" y="285"/>
                  </a:cubicBezTo>
                  <a:close/>
                  <a:moveTo>
                    <a:pt x="237" y="272"/>
                  </a:moveTo>
                  <a:cubicBezTo>
                    <a:pt x="239" y="266"/>
                    <a:pt x="236" y="260"/>
                    <a:pt x="230" y="258"/>
                  </a:cubicBezTo>
                  <a:cubicBezTo>
                    <a:pt x="225" y="256"/>
                    <a:pt x="219" y="259"/>
                    <a:pt x="217" y="265"/>
                  </a:cubicBezTo>
                  <a:cubicBezTo>
                    <a:pt x="215" y="270"/>
                    <a:pt x="218" y="276"/>
                    <a:pt x="223" y="278"/>
                  </a:cubicBezTo>
                  <a:cubicBezTo>
                    <a:pt x="228" y="280"/>
                    <a:pt x="235" y="277"/>
                    <a:pt x="237" y="272"/>
                  </a:cubicBezTo>
                  <a:close/>
                  <a:moveTo>
                    <a:pt x="183" y="249"/>
                  </a:moveTo>
                  <a:cubicBezTo>
                    <a:pt x="186" y="244"/>
                    <a:pt x="184" y="237"/>
                    <a:pt x="179" y="234"/>
                  </a:cubicBezTo>
                  <a:cubicBezTo>
                    <a:pt x="174" y="231"/>
                    <a:pt x="167" y="233"/>
                    <a:pt x="164" y="238"/>
                  </a:cubicBezTo>
                  <a:cubicBezTo>
                    <a:pt x="162" y="243"/>
                    <a:pt x="163" y="250"/>
                    <a:pt x="168" y="253"/>
                  </a:cubicBezTo>
                  <a:cubicBezTo>
                    <a:pt x="173" y="255"/>
                    <a:pt x="180" y="254"/>
                    <a:pt x="183" y="249"/>
                  </a:cubicBezTo>
                  <a:close/>
                  <a:moveTo>
                    <a:pt x="134" y="217"/>
                  </a:moveTo>
                  <a:cubicBezTo>
                    <a:pt x="138" y="212"/>
                    <a:pt x="137" y="206"/>
                    <a:pt x="133" y="202"/>
                  </a:cubicBezTo>
                  <a:cubicBezTo>
                    <a:pt x="128" y="198"/>
                    <a:pt x="121" y="199"/>
                    <a:pt x="118" y="203"/>
                  </a:cubicBezTo>
                  <a:cubicBezTo>
                    <a:pt x="114" y="208"/>
                    <a:pt x="114" y="214"/>
                    <a:pt x="119" y="218"/>
                  </a:cubicBezTo>
                  <a:cubicBezTo>
                    <a:pt x="123" y="222"/>
                    <a:pt x="130" y="221"/>
                    <a:pt x="134" y="217"/>
                  </a:cubicBezTo>
                  <a:close/>
                  <a:moveTo>
                    <a:pt x="91" y="177"/>
                  </a:moveTo>
                  <a:cubicBezTo>
                    <a:pt x="96" y="173"/>
                    <a:pt x="96" y="166"/>
                    <a:pt x="92" y="162"/>
                  </a:cubicBezTo>
                  <a:cubicBezTo>
                    <a:pt x="89" y="157"/>
                    <a:pt x="82" y="157"/>
                    <a:pt x="78" y="160"/>
                  </a:cubicBezTo>
                  <a:cubicBezTo>
                    <a:pt x="73" y="164"/>
                    <a:pt x="73" y="171"/>
                    <a:pt x="76" y="175"/>
                  </a:cubicBezTo>
                  <a:cubicBezTo>
                    <a:pt x="80" y="180"/>
                    <a:pt x="87" y="180"/>
                    <a:pt x="91" y="177"/>
                  </a:cubicBezTo>
                  <a:close/>
                  <a:moveTo>
                    <a:pt x="60" y="115"/>
                  </a:moveTo>
                  <a:cubicBezTo>
                    <a:pt x="57" y="110"/>
                    <a:pt x="51" y="109"/>
                    <a:pt x="46" y="111"/>
                  </a:cubicBezTo>
                  <a:cubicBezTo>
                    <a:pt x="40" y="114"/>
                    <a:pt x="39" y="121"/>
                    <a:pt x="42" y="126"/>
                  </a:cubicBezTo>
                  <a:cubicBezTo>
                    <a:pt x="45" y="131"/>
                    <a:pt x="51" y="133"/>
                    <a:pt x="56" y="130"/>
                  </a:cubicBezTo>
                  <a:cubicBezTo>
                    <a:pt x="61" y="127"/>
                    <a:pt x="63" y="120"/>
                    <a:pt x="60" y="115"/>
                  </a:cubicBezTo>
                  <a:close/>
                  <a:moveTo>
                    <a:pt x="36" y="64"/>
                  </a:moveTo>
                  <a:cubicBezTo>
                    <a:pt x="34" y="59"/>
                    <a:pt x="28" y="56"/>
                    <a:pt x="22" y="58"/>
                  </a:cubicBezTo>
                  <a:cubicBezTo>
                    <a:pt x="17" y="60"/>
                    <a:pt x="14" y="66"/>
                    <a:pt x="16" y="71"/>
                  </a:cubicBezTo>
                  <a:cubicBezTo>
                    <a:pt x="18" y="77"/>
                    <a:pt x="24" y="80"/>
                    <a:pt x="30" y="78"/>
                  </a:cubicBezTo>
                  <a:cubicBezTo>
                    <a:pt x="35" y="76"/>
                    <a:pt x="38" y="69"/>
                    <a:pt x="36" y="64"/>
                  </a:cubicBezTo>
                  <a:close/>
                  <a:moveTo>
                    <a:pt x="21" y="9"/>
                  </a:moveTo>
                  <a:cubicBezTo>
                    <a:pt x="20" y="4"/>
                    <a:pt x="15" y="0"/>
                    <a:pt x="9" y="1"/>
                  </a:cubicBezTo>
                  <a:cubicBezTo>
                    <a:pt x="3" y="2"/>
                    <a:pt x="0" y="7"/>
                    <a:pt x="1" y="13"/>
                  </a:cubicBezTo>
                  <a:cubicBezTo>
                    <a:pt x="2" y="19"/>
                    <a:pt x="7" y="23"/>
                    <a:pt x="13" y="22"/>
                  </a:cubicBezTo>
                  <a:cubicBezTo>
                    <a:pt x="19" y="21"/>
                    <a:pt x="22" y="15"/>
                    <a:pt x="2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 name="组合 1">
            <a:extLst>
              <a:ext uri="{FF2B5EF4-FFF2-40B4-BE49-F238E27FC236}">
                <a16:creationId xmlns:a16="http://schemas.microsoft.com/office/drawing/2014/main" xmlns="" id="{5161F0E9-F249-476E-8353-3DB5F8867B04}"/>
              </a:ext>
            </a:extLst>
          </p:cNvPr>
          <p:cNvGrpSpPr/>
          <p:nvPr/>
        </p:nvGrpSpPr>
        <p:grpSpPr>
          <a:xfrm>
            <a:off x="1228869" y="1421499"/>
            <a:ext cx="2218765" cy="851348"/>
            <a:chOff x="1228869" y="1421499"/>
            <a:chExt cx="2218765" cy="851348"/>
          </a:xfrm>
        </p:grpSpPr>
        <p:sp>
          <p:nvSpPr>
            <p:cNvPr id="194" name="Text Placeholder 5"/>
            <p:cNvSpPr txBox="1">
              <a:spLocks/>
            </p:cNvSpPr>
            <p:nvPr/>
          </p:nvSpPr>
          <p:spPr>
            <a:xfrm>
              <a:off x="1437423" y="1658153"/>
              <a:ext cx="1801659"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100" dirty="0" err="1">
                  <a:solidFill>
                    <a:srgbClr val="F76E20"/>
                  </a:solidFill>
                  <a:latin typeface="Agency FB" panose="020B0503020202020204" pitchFamily="34" charset="0"/>
                  <a:cs typeface="+mn-ea"/>
                  <a:sym typeface="+mn-lt"/>
                </a:rPr>
                <a:t>Lorem</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ipsum</a:t>
              </a:r>
              <a:r>
                <a:rPr lang="en-US" sz="1100" dirty="0">
                  <a:solidFill>
                    <a:srgbClr val="F76E20"/>
                  </a:solidFill>
                  <a:latin typeface="Agency FB" panose="020B0503020202020204" pitchFamily="34" charset="0"/>
                  <a:cs typeface="+mn-ea"/>
                  <a:sym typeface="+mn-lt"/>
                </a:rPr>
                <a:t> dolor sit </a:t>
              </a:r>
              <a:r>
                <a:rPr lang="id-ID" sz="1100" dirty="0">
                  <a:solidFill>
                    <a:srgbClr val="F76E20"/>
                  </a:solidFill>
                  <a:latin typeface="Agency FB" panose="020B0503020202020204" pitchFamily="34" charset="0"/>
                  <a:cs typeface="+mn-ea"/>
                  <a:sym typeface="+mn-lt"/>
                </a:rPr>
                <a:t>dudu </a:t>
              </a:r>
              <a:r>
                <a:rPr lang="en-US" sz="1100" dirty="0" err="1">
                  <a:solidFill>
                    <a:srgbClr val="F76E20"/>
                  </a:solidFill>
                  <a:latin typeface="Agency FB" panose="020B0503020202020204" pitchFamily="34" charset="0"/>
                  <a:cs typeface="+mn-ea"/>
                  <a:sym typeface="+mn-lt"/>
                </a:rPr>
                <a:t>amet</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consectetur</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adipiscing</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elit</a:t>
              </a:r>
              <a:r>
                <a:rPr lang="en-US" sz="1100" dirty="0">
                  <a:solidFill>
                    <a:srgbClr val="F76E20"/>
                  </a:solidFill>
                  <a:latin typeface="Agency FB" panose="020B0503020202020204" pitchFamily="34" charset="0"/>
                  <a:cs typeface="+mn-ea"/>
                  <a:sym typeface="+mn-lt"/>
                </a:rPr>
                <a:t>. </a:t>
              </a:r>
              <a:endParaRPr lang="id-ID" sz="1100" dirty="0">
                <a:solidFill>
                  <a:srgbClr val="F76E20"/>
                </a:solidFill>
                <a:latin typeface="Agency FB" panose="020B0503020202020204" pitchFamily="34" charset="0"/>
                <a:cs typeface="+mn-ea"/>
                <a:sym typeface="+mn-lt"/>
              </a:endParaRPr>
            </a:p>
          </p:txBody>
        </p:sp>
        <p:sp>
          <p:nvSpPr>
            <p:cNvPr id="195" name="TextBox 59"/>
            <p:cNvSpPr txBox="1"/>
            <p:nvPr/>
          </p:nvSpPr>
          <p:spPr>
            <a:xfrm>
              <a:off x="1228869" y="1421499"/>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流程</a:t>
              </a:r>
              <a:r>
                <a:rPr lang="en-US" altLang="zh-CN" sz="1400" b="1" dirty="0">
                  <a:solidFill>
                    <a:srgbClr val="1B3465"/>
                  </a:solidFill>
                  <a:latin typeface="Agency FB" panose="020B0503020202020204" pitchFamily="34" charset="0"/>
                  <a:cs typeface="+mn-ea"/>
                  <a:sym typeface="+mn-lt"/>
                </a:rPr>
                <a:t>1</a:t>
              </a:r>
              <a:endParaRPr lang="id-ID" sz="1400" b="1" dirty="0">
                <a:solidFill>
                  <a:srgbClr val="1B3465"/>
                </a:solidFill>
                <a:latin typeface="Agency FB" panose="020B0503020202020204" pitchFamily="34" charset="0"/>
                <a:cs typeface="+mn-ea"/>
                <a:sym typeface="+mn-lt"/>
              </a:endParaRPr>
            </a:p>
          </p:txBody>
        </p:sp>
      </p:grpSp>
      <p:grpSp>
        <p:nvGrpSpPr>
          <p:cNvPr id="4" name="组合 3">
            <a:extLst>
              <a:ext uri="{FF2B5EF4-FFF2-40B4-BE49-F238E27FC236}">
                <a16:creationId xmlns:a16="http://schemas.microsoft.com/office/drawing/2014/main" xmlns="" id="{E32D7442-DB5F-4B8F-8921-3555D364ECD1}"/>
              </a:ext>
            </a:extLst>
          </p:cNvPr>
          <p:cNvGrpSpPr/>
          <p:nvPr/>
        </p:nvGrpSpPr>
        <p:grpSpPr>
          <a:xfrm>
            <a:off x="3684549" y="5549452"/>
            <a:ext cx="2218765" cy="851348"/>
            <a:chOff x="3684549" y="5549452"/>
            <a:chExt cx="2218765" cy="851348"/>
          </a:xfrm>
        </p:grpSpPr>
        <p:sp>
          <p:nvSpPr>
            <p:cNvPr id="192" name="Text Placeholder 5"/>
            <p:cNvSpPr txBox="1">
              <a:spLocks/>
            </p:cNvSpPr>
            <p:nvPr/>
          </p:nvSpPr>
          <p:spPr>
            <a:xfrm>
              <a:off x="3893103" y="5786106"/>
              <a:ext cx="1801659"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100" dirty="0" err="1">
                  <a:solidFill>
                    <a:srgbClr val="F76E20"/>
                  </a:solidFill>
                  <a:latin typeface="Agency FB" panose="020B0503020202020204" pitchFamily="34" charset="0"/>
                  <a:cs typeface="+mn-ea"/>
                  <a:sym typeface="+mn-lt"/>
                </a:rPr>
                <a:t>Lorem</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ipsum</a:t>
              </a:r>
              <a:r>
                <a:rPr lang="en-US" sz="1100" dirty="0">
                  <a:solidFill>
                    <a:srgbClr val="F76E20"/>
                  </a:solidFill>
                  <a:latin typeface="Agency FB" panose="020B0503020202020204" pitchFamily="34" charset="0"/>
                  <a:cs typeface="+mn-ea"/>
                  <a:sym typeface="+mn-lt"/>
                </a:rPr>
                <a:t> dolor sit </a:t>
              </a:r>
              <a:r>
                <a:rPr lang="id-ID" sz="1100" dirty="0">
                  <a:solidFill>
                    <a:srgbClr val="F76E20"/>
                  </a:solidFill>
                  <a:latin typeface="Agency FB" panose="020B0503020202020204" pitchFamily="34" charset="0"/>
                  <a:cs typeface="+mn-ea"/>
                  <a:sym typeface="+mn-lt"/>
                </a:rPr>
                <a:t>dudu </a:t>
              </a:r>
              <a:r>
                <a:rPr lang="en-US" sz="1100" dirty="0" err="1">
                  <a:solidFill>
                    <a:srgbClr val="F76E20"/>
                  </a:solidFill>
                  <a:latin typeface="Agency FB" panose="020B0503020202020204" pitchFamily="34" charset="0"/>
                  <a:cs typeface="+mn-ea"/>
                  <a:sym typeface="+mn-lt"/>
                </a:rPr>
                <a:t>amet</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consectetur</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adipiscing</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elit</a:t>
              </a:r>
              <a:r>
                <a:rPr lang="en-US" sz="1100" dirty="0">
                  <a:solidFill>
                    <a:srgbClr val="F76E20"/>
                  </a:solidFill>
                  <a:latin typeface="Agency FB" panose="020B0503020202020204" pitchFamily="34" charset="0"/>
                  <a:cs typeface="+mn-ea"/>
                  <a:sym typeface="+mn-lt"/>
                </a:rPr>
                <a:t>. </a:t>
              </a:r>
              <a:endParaRPr lang="id-ID" sz="1100" dirty="0">
                <a:solidFill>
                  <a:srgbClr val="F76E20"/>
                </a:solidFill>
                <a:latin typeface="Agency FB" panose="020B0503020202020204" pitchFamily="34" charset="0"/>
                <a:cs typeface="+mn-ea"/>
                <a:sym typeface="+mn-lt"/>
              </a:endParaRPr>
            </a:p>
          </p:txBody>
        </p:sp>
        <p:sp>
          <p:nvSpPr>
            <p:cNvPr id="193" name="TextBox 59"/>
            <p:cNvSpPr txBox="1"/>
            <p:nvPr/>
          </p:nvSpPr>
          <p:spPr>
            <a:xfrm>
              <a:off x="3684549" y="5549452"/>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2</a:t>
              </a:r>
              <a:endParaRPr lang="id-ID" sz="1400" b="1" dirty="0">
                <a:solidFill>
                  <a:srgbClr val="1B3465"/>
                </a:solidFill>
                <a:latin typeface="Agency FB" panose="020B0503020202020204" pitchFamily="34" charset="0"/>
                <a:cs typeface="+mn-ea"/>
                <a:sym typeface="+mn-lt"/>
              </a:endParaRPr>
            </a:p>
          </p:txBody>
        </p:sp>
      </p:grpSp>
      <p:grpSp>
        <p:nvGrpSpPr>
          <p:cNvPr id="12" name="组合 11">
            <a:extLst>
              <a:ext uri="{FF2B5EF4-FFF2-40B4-BE49-F238E27FC236}">
                <a16:creationId xmlns:a16="http://schemas.microsoft.com/office/drawing/2014/main" xmlns="" id="{47A890DF-4BEA-42C8-AC40-92269C5BD70E}"/>
              </a:ext>
            </a:extLst>
          </p:cNvPr>
          <p:cNvGrpSpPr/>
          <p:nvPr/>
        </p:nvGrpSpPr>
        <p:grpSpPr>
          <a:xfrm>
            <a:off x="8492293" y="5544765"/>
            <a:ext cx="2218765" cy="851348"/>
            <a:chOff x="8492293" y="5544765"/>
            <a:chExt cx="2218765" cy="851348"/>
          </a:xfrm>
        </p:grpSpPr>
        <p:sp>
          <p:nvSpPr>
            <p:cNvPr id="190" name="Text Placeholder 5"/>
            <p:cNvSpPr txBox="1">
              <a:spLocks/>
            </p:cNvSpPr>
            <p:nvPr/>
          </p:nvSpPr>
          <p:spPr>
            <a:xfrm>
              <a:off x="8700847" y="5781419"/>
              <a:ext cx="1801659"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100" dirty="0" err="1">
                  <a:solidFill>
                    <a:srgbClr val="F76E20"/>
                  </a:solidFill>
                  <a:latin typeface="Agency FB" panose="020B0503020202020204" pitchFamily="34" charset="0"/>
                  <a:cs typeface="+mn-ea"/>
                  <a:sym typeface="+mn-lt"/>
                </a:rPr>
                <a:t>Lorem</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ipsum</a:t>
              </a:r>
              <a:r>
                <a:rPr lang="en-US" sz="1100" dirty="0">
                  <a:solidFill>
                    <a:srgbClr val="F76E20"/>
                  </a:solidFill>
                  <a:latin typeface="Agency FB" panose="020B0503020202020204" pitchFamily="34" charset="0"/>
                  <a:cs typeface="+mn-ea"/>
                  <a:sym typeface="+mn-lt"/>
                </a:rPr>
                <a:t> dolor sit </a:t>
              </a:r>
              <a:r>
                <a:rPr lang="id-ID" sz="1100" dirty="0">
                  <a:solidFill>
                    <a:srgbClr val="F76E20"/>
                  </a:solidFill>
                  <a:latin typeface="Agency FB" panose="020B0503020202020204" pitchFamily="34" charset="0"/>
                  <a:cs typeface="+mn-ea"/>
                  <a:sym typeface="+mn-lt"/>
                </a:rPr>
                <a:t>dudu </a:t>
              </a:r>
              <a:r>
                <a:rPr lang="en-US" sz="1100" dirty="0" err="1">
                  <a:solidFill>
                    <a:srgbClr val="F76E20"/>
                  </a:solidFill>
                  <a:latin typeface="Agency FB" panose="020B0503020202020204" pitchFamily="34" charset="0"/>
                  <a:cs typeface="+mn-ea"/>
                  <a:sym typeface="+mn-lt"/>
                </a:rPr>
                <a:t>amet</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consectetur</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adipiscing</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elit</a:t>
              </a:r>
              <a:r>
                <a:rPr lang="en-US" sz="1100" dirty="0">
                  <a:solidFill>
                    <a:srgbClr val="F76E20"/>
                  </a:solidFill>
                  <a:latin typeface="Agency FB" panose="020B0503020202020204" pitchFamily="34" charset="0"/>
                  <a:cs typeface="+mn-ea"/>
                  <a:sym typeface="+mn-lt"/>
                </a:rPr>
                <a:t>. </a:t>
              </a:r>
              <a:endParaRPr lang="id-ID" sz="1100" dirty="0">
                <a:solidFill>
                  <a:srgbClr val="F76E20"/>
                </a:solidFill>
                <a:latin typeface="Agency FB" panose="020B0503020202020204" pitchFamily="34" charset="0"/>
                <a:cs typeface="+mn-ea"/>
                <a:sym typeface="+mn-lt"/>
              </a:endParaRPr>
            </a:p>
          </p:txBody>
        </p:sp>
        <p:sp>
          <p:nvSpPr>
            <p:cNvPr id="191" name="TextBox 59"/>
            <p:cNvSpPr txBox="1"/>
            <p:nvPr/>
          </p:nvSpPr>
          <p:spPr>
            <a:xfrm>
              <a:off x="8492293" y="5544765"/>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4</a:t>
              </a:r>
              <a:endParaRPr lang="id-ID" sz="1400" b="1" dirty="0">
                <a:solidFill>
                  <a:srgbClr val="1B3465"/>
                </a:solidFill>
                <a:latin typeface="Agency FB" panose="020B0503020202020204" pitchFamily="34" charset="0"/>
                <a:cs typeface="+mn-ea"/>
                <a:sym typeface="+mn-lt"/>
              </a:endParaRPr>
            </a:p>
          </p:txBody>
        </p:sp>
      </p:grpSp>
      <p:grpSp>
        <p:nvGrpSpPr>
          <p:cNvPr id="9" name="组合 8">
            <a:extLst>
              <a:ext uri="{FF2B5EF4-FFF2-40B4-BE49-F238E27FC236}">
                <a16:creationId xmlns:a16="http://schemas.microsoft.com/office/drawing/2014/main" xmlns="" id="{F009CD20-7BB2-40C6-8CEB-1525449773D5}"/>
              </a:ext>
            </a:extLst>
          </p:cNvPr>
          <p:cNvGrpSpPr/>
          <p:nvPr/>
        </p:nvGrpSpPr>
        <p:grpSpPr>
          <a:xfrm>
            <a:off x="6088024" y="1421499"/>
            <a:ext cx="2218765" cy="851348"/>
            <a:chOff x="6088024" y="1421499"/>
            <a:chExt cx="2218765" cy="851348"/>
          </a:xfrm>
        </p:grpSpPr>
        <p:sp>
          <p:nvSpPr>
            <p:cNvPr id="188" name="Text Placeholder 5"/>
            <p:cNvSpPr txBox="1">
              <a:spLocks/>
            </p:cNvSpPr>
            <p:nvPr/>
          </p:nvSpPr>
          <p:spPr>
            <a:xfrm>
              <a:off x="6296578" y="1658153"/>
              <a:ext cx="1801659"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100" dirty="0" err="1">
                  <a:solidFill>
                    <a:srgbClr val="F76E20"/>
                  </a:solidFill>
                  <a:latin typeface="Agency FB" panose="020B0503020202020204" pitchFamily="34" charset="0"/>
                  <a:cs typeface="+mn-ea"/>
                  <a:sym typeface="+mn-lt"/>
                </a:rPr>
                <a:t>Lorem</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ipsum</a:t>
              </a:r>
              <a:r>
                <a:rPr lang="en-US" sz="1100" dirty="0">
                  <a:solidFill>
                    <a:srgbClr val="F76E20"/>
                  </a:solidFill>
                  <a:latin typeface="Agency FB" panose="020B0503020202020204" pitchFamily="34" charset="0"/>
                  <a:cs typeface="+mn-ea"/>
                  <a:sym typeface="+mn-lt"/>
                </a:rPr>
                <a:t> dolor sit </a:t>
              </a:r>
              <a:r>
                <a:rPr lang="id-ID" sz="1100" dirty="0">
                  <a:solidFill>
                    <a:srgbClr val="F76E20"/>
                  </a:solidFill>
                  <a:latin typeface="Agency FB" panose="020B0503020202020204" pitchFamily="34" charset="0"/>
                  <a:cs typeface="+mn-ea"/>
                  <a:sym typeface="+mn-lt"/>
                </a:rPr>
                <a:t>dudu </a:t>
              </a:r>
              <a:r>
                <a:rPr lang="en-US" sz="1100" dirty="0" err="1">
                  <a:solidFill>
                    <a:srgbClr val="F76E20"/>
                  </a:solidFill>
                  <a:latin typeface="Agency FB" panose="020B0503020202020204" pitchFamily="34" charset="0"/>
                  <a:cs typeface="+mn-ea"/>
                  <a:sym typeface="+mn-lt"/>
                </a:rPr>
                <a:t>amet</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consectetur</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adipiscing</a:t>
              </a:r>
              <a:r>
                <a:rPr lang="en-US" sz="1100" dirty="0">
                  <a:solidFill>
                    <a:srgbClr val="F76E20"/>
                  </a:solidFill>
                  <a:latin typeface="Agency FB" panose="020B0503020202020204" pitchFamily="34" charset="0"/>
                  <a:cs typeface="+mn-ea"/>
                  <a:sym typeface="+mn-lt"/>
                </a:rPr>
                <a:t> </a:t>
              </a:r>
              <a:r>
                <a:rPr lang="en-US" sz="1100" dirty="0" err="1">
                  <a:solidFill>
                    <a:srgbClr val="F76E20"/>
                  </a:solidFill>
                  <a:latin typeface="Agency FB" panose="020B0503020202020204" pitchFamily="34" charset="0"/>
                  <a:cs typeface="+mn-ea"/>
                  <a:sym typeface="+mn-lt"/>
                </a:rPr>
                <a:t>elit</a:t>
              </a:r>
              <a:r>
                <a:rPr lang="en-US" sz="1100" dirty="0">
                  <a:solidFill>
                    <a:srgbClr val="F76E20"/>
                  </a:solidFill>
                  <a:latin typeface="Agency FB" panose="020B0503020202020204" pitchFamily="34" charset="0"/>
                  <a:cs typeface="+mn-ea"/>
                  <a:sym typeface="+mn-lt"/>
                </a:rPr>
                <a:t>. </a:t>
              </a:r>
              <a:endParaRPr lang="id-ID" sz="1100" dirty="0">
                <a:solidFill>
                  <a:srgbClr val="F76E20"/>
                </a:solidFill>
                <a:latin typeface="Agency FB" panose="020B0503020202020204" pitchFamily="34" charset="0"/>
                <a:cs typeface="+mn-ea"/>
                <a:sym typeface="+mn-lt"/>
              </a:endParaRPr>
            </a:p>
          </p:txBody>
        </p:sp>
        <p:sp>
          <p:nvSpPr>
            <p:cNvPr id="189" name="TextBox 59"/>
            <p:cNvSpPr txBox="1"/>
            <p:nvPr/>
          </p:nvSpPr>
          <p:spPr>
            <a:xfrm>
              <a:off x="6088024" y="1421499"/>
              <a:ext cx="2218765" cy="307777"/>
            </a:xfrm>
            <a:prstGeom prst="rect">
              <a:avLst/>
            </a:prstGeom>
            <a:noFill/>
          </p:spPr>
          <p:txBody>
            <a:bodyPr wrap="square" rtlCol="0">
              <a:spAutoFit/>
            </a:bodyPr>
            <a:lstStyle/>
            <a:p>
              <a:pPr algn="ctr"/>
              <a:r>
                <a:rPr lang="zh-CN" altLang="en-US" sz="1400" b="1" dirty="0">
                  <a:solidFill>
                    <a:srgbClr val="1B3465"/>
                  </a:solidFill>
                  <a:latin typeface="Agency FB" panose="020B0503020202020204" pitchFamily="34" charset="0"/>
                  <a:cs typeface="+mn-ea"/>
                  <a:sym typeface="+mn-lt"/>
                </a:rPr>
                <a:t>安排</a:t>
              </a:r>
              <a:r>
                <a:rPr lang="en-US" altLang="zh-CN" sz="1400" b="1" dirty="0">
                  <a:solidFill>
                    <a:srgbClr val="1B3465"/>
                  </a:solidFill>
                  <a:latin typeface="Agency FB" panose="020B0503020202020204" pitchFamily="34" charset="0"/>
                  <a:cs typeface="+mn-ea"/>
                  <a:sym typeface="+mn-lt"/>
                </a:rPr>
                <a:t>3</a:t>
              </a:r>
              <a:endParaRPr lang="id-ID" sz="1400" b="1" dirty="0">
                <a:solidFill>
                  <a:srgbClr val="1B3465"/>
                </a:solidFill>
                <a:latin typeface="Agency FB" panose="020B0503020202020204" pitchFamily="34" charset="0"/>
                <a:cs typeface="+mn-ea"/>
                <a:sym typeface="+mn-lt"/>
              </a:endParaRPr>
            </a:p>
          </p:txBody>
        </p:sp>
      </p:grpSp>
      <p:grpSp>
        <p:nvGrpSpPr>
          <p:cNvPr id="8" name="组合 7"/>
          <p:cNvGrpSpPr/>
          <p:nvPr/>
        </p:nvGrpSpPr>
        <p:grpSpPr>
          <a:xfrm>
            <a:off x="8389620" y="3238051"/>
            <a:ext cx="2643188" cy="1282700"/>
            <a:chOff x="8389620" y="3238051"/>
            <a:chExt cx="2643188" cy="1282700"/>
          </a:xfrm>
        </p:grpSpPr>
        <p:sp>
          <p:nvSpPr>
            <p:cNvPr id="88" name="Freeform 5"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p:cNvSpPr>
            <p:nvPr/>
          </p:nvSpPr>
          <p:spPr bwMode="auto">
            <a:xfrm>
              <a:off x="8389620" y="3238051"/>
              <a:ext cx="2643188" cy="1282700"/>
            </a:xfrm>
            <a:custGeom>
              <a:avLst/>
              <a:gdLst>
                <a:gd name="T0" fmla="*/ 989 w 1078"/>
                <a:gd name="T1" fmla="*/ 196 h 524"/>
                <a:gd name="T2" fmla="*/ 989 w 1078"/>
                <a:gd name="T3" fmla="*/ 113 h 524"/>
                <a:gd name="T4" fmla="*/ 876 w 1078"/>
                <a:gd name="T5" fmla="*/ 0 h 524"/>
                <a:gd name="T6" fmla="*/ 112 w 1078"/>
                <a:gd name="T7" fmla="*/ 0 h 524"/>
                <a:gd name="T8" fmla="*/ 0 w 1078"/>
                <a:gd name="T9" fmla="*/ 113 h 524"/>
                <a:gd name="T10" fmla="*/ 0 w 1078"/>
                <a:gd name="T11" fmla="*/ 411 h 524"/>
                <a:gd name="T12" fmla="*/ 112 w 1078"/>
                <a:gd name="T13" fmla="*/ 524 h 524"/>
                <a:gd name="T14" fmla="*/ 876 w 1078"/>
                <a:gd name="T15" fmla="*/ 524 h 524"/>
                <a:gd name="T16" fmla="*/ 989 w 1078"/>
                <a:gd name="T17" fmla="*/ 411 h 524"/>
                <a:gd name="T18" fmla="*/ 989 w 1078"/>
                <a:gd name="T19" fmla="*/ 328 h 524"/>
                <a:gd name="T20" fmla="*/ 1078 w 1078"/>
                <a:gd name="T21" fmla="*/ 262 h 524"/>
                <a:gd name="T22" fmla="*/ 989 w 1078"/>
                <a:gd name="T23" fmla="*/ 196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8" h="524">
                  <a:moveTo>
                    <a:pt x="989" y="196"/>
                  </a:moveTo>
                  <a:cubicBezTo>
                    <a:pt x="989" y="113"/>
                    <a:pt x="989" y="113"/>
                    <a:pt x="989" y="113"/>
                  </a:cubicBezTo>
                  <a:cubicBezTo>
                    <a:pt x="989" y="51"/>
                    <a:pt x="939" y="0"/>
                    <a:pt x="876" y="0"/>
                  </a:cubicBezTo>
                  <a:cubicBezTo>
                    <a:pt x="112" y="0"/>
                    <a:pt x="112" y="0"/>
                    <a:pt x="112" y="0"/>
                  </a:cubicBezTo>
                  <a:cubicBezTo>
                    <a:pt x="50" y="0"/>
                    <a:pt x="0" y="51"/>
                    <a:pt x="0" y="113"/>
                  </a:cubicBezTo>
                  <a:cubicBezTo>
                    <a:pt x="0" y="411"/>
                    <a:pt x="0" y="411"/>
                    <a:pt x="0" y="411"/>
                  </a:cubicBezTo>
                  <a:cubicBezTo>
                    <a:pt x="0" y="473"/>
                    <a:pt x="50" y="524"/>
                    <a:pt x="112" y="524"/>
                  </a:cubicBezTo>
                  <a:cubicBezTo>
                    <a:pt x="876" y="524"/>
                    <a:pt x="876" y="524"/>
                    <a:pt x="876" y="524"/>
                  </a:cubicBezTo>
                  <a:cubicBezTo>
                    <a:pt x="939" y="524"/>
                    <a:pt x="989" y="473"/>
                    <a:pt x="989" y="411"/>
                  </a:cubicBezTo>
                  <a:cubicBezTo>
                    <a:pt x="989" y="328"/>
                    <a:pt x="989" y="328"/>
                    <a:pt x="989" y="328"/>
                  </a:cubicBezTo>
                  <a:cubicBezTo>
                    <a:pt x="1078" y="262"/>
                    <a:pt x="1078" y="262"/>
                    <a:pt x="1078" y="262"/>
                  </a:cubicBezTo>
                  <a:cubicBezTo>
                    <a:pt x="989" y="196"/>
                    <a:pt x="989" y="196"/>
                    <a:pt x="989" y="196"/>
                  </a:cubicBezTo>
                </a:path>
              </a:pathLst>
            </a:cu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99" name="矩形: 圆角 98"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p:nvPr/>
          </p:nvSpPr>
          <p:spPr>
            <a:xfrm>
              <a:off x="8712295" y="3329714"/>
              <a:ext cx="1055077" cy="1055077"/>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3" name="Freeform 27"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noEditPoints="1"/>
            </p:cNvSpPr>
            <p:nvPr/>
          </p:nvSpPr>
          <p:spPr bwMode="auto">
            <a:xfrm>
              <a:off x="8983345" y="3750813"/>
              <a:ext cx="527050" cy="274638"/>
            </a:xfrm>
            <a:custGeom>
              <a:avLst/>
              <a:gdLst>
                <a:gd name="T0" fmla="*/ 107 w 215"/>
                <a:gd name="T1" fmla="*/ 34 h 112"/>
                <a:gd name="T2" fmla="*/ 85 w 215"/>
                <a:gd name="T3" fmla="*/ 56 h 112"/>
                <a:gd name="T4" fmla="*/ 107 w 215"/>
                <a:gd name="T5" fmla="*/ 78 h 112"/>
                <a:gd name="T6" fmla="*/ 129 w 215"/>
                <a:gd name="T7" fmla="*/ 56 h 112"/>
                <a:gd name="T8" fmla="*/ 107 w 215"/>
                <a:gd name="T9" fmla="*/ 34 h 112"/>
                <a:gd name="T10" fmla="*/ 107 w 215"/>
                <a:gd name="T11" fmla="*/ 72 h 112"/>
                <a:gd name="T12" fmla="*/ 91 w 215"/>
                <a:gd name="T13" fmla="*/ 56 h 112"/>
                <a:gd name="T14" fmla="*/ 107 w 215"/>
                <a:gd name="T15" fmla="*/ 40 h 112"/>
                <a:gd name="T16" fmla="*/ 123 w 215"/>
                <a:gd name="T17" fmla="*/ 56 h 112"/>
                <a:gd name="T18" fmla="*/ 107 w 215"/>
                <a:gd name="T19" fmla="*/ 72 h 112"/>
                <a:gd name="T20" fmla="*/ 212 w 215"/>
                <a:gd name="T21" fmla="*/ 51 h 112"/>
                <a:gd name="T22" fmla="*/ 188 w 215"/>
                <a:gd name="T23" fmla="*/ 34 h 112"/>
                <a:gd name="T24" fmla="*/ 107 w 215"/>
                <a:gd name="T25" fmla="*/ 0 h 112"/>
                <a:gd name="T26" fmla="*/ 27 w 215"/>
                <a:gd name="T27" fmla="*/ 34 h 112"/>
                <a:gd name="T28" fmla="*/ 2 w 215"/>
                <a:gd name="T29" fmla="*/ 51 h 112"/>
                <a:gd name="T30" fmla="*/ 0 w 215"/>
                <a:gd name="T31" fmla="*/ 56 h 112"/>
                <a:gd name="T32" fmla="*/ 2 w 215"/>
                <a:gd name="T33" fmla="*/ 61 h 112"/>
                <a:gd name="T34" fmla="*/ 27 w 215"/>
                <a:gd name="T35" fmla="*/ 77 h 112"/>
                <a:gd name="T36" fmla="*/ 107 w 215"/>
                <a:gd name="T37" fmla="*/ 112 h 112"/>
                <a:gd name="T38" fmla="*/ 188 w 215"/>
                <a:gd name="T39" fmla="*/ 77 h 112"/>
                <a:gd name="T40" fmla="*/ 212 w 215"/>
                <a:gd name="T41" fmla="*/ 61 h 112"/>
                <a:gd name="T42" fmla="*/ 215 w 215"/>
                <a:gd name="T43" fmla="*/ 56 h 112"/>
                <a:gd name="T44" fmla="*/ 212 w 215"/>
                <a:gd name="T45" fmla="*/ 51 h 112"/>
                <a:gd name="T46" fmla="*/ 33 w 215"/>
                <a:gd name="T47" fmla="*/ 68 h 112"/>
                <a:gd name="T48" fmla="*/ 15 w 215"/>
                <a:gd name="T49" fmla="*/ 56 h 112"/>
                <a:gd name="T50" fmla="*/ 33 w 215"/>
                <a:gd name="T51" fmla="*/ 43 h 112"/>
                <a:gd name="T52" fmla="*/ 67 w 215"/>
                <a:gd name="T53" fmla="*/ 22 h 112"/>
                <a:gd name="T54" fmla="*/ 54 w 215"/>
                <a:gd name="T55" fmla="*/ 56 h 112"/>
                <a:gd name="T56" fmla="*/ 67 w 215"/>
                <a:gd name="T57" fmla="*/ 90 h 112"/>
                <a:gd name="T58" fmla="*/ 33 w 215"/>
                <a:gd name="T59" fmla="*/ 68 h 112"/>
                <a:gd name="T60" fmla="*/ 131 w 215"/>
                <a:gd name="T61" fmla="*/ 97 h 112"/>
                <a:gd name="T62" fmla="*/ 107 w 215"/>
                <a:gd name="T63" fmla="*/ 101 h 112"/>
                <a:gd name="T64" fmla="*/ 84 w 215"/>
                <a:gd name="T65" fmla="*/ 97 h 112"/>
                <a:gd name="T66" fmla="*/ 60 w 215"/>
                <a:gd name="T67" fmla="*/ 56 h 112"/>
                <a:gd name="T68" fmla="*/ 84 w 215"/>
                <a:gd name="T69" fmla="*/ 15 h 112"/>
                <a:gd name="T70" fmla="*/ 107 w 215"/>
                <a:gd name="T71" fmla="*/ 11 h 112"/>
                <a:gd name="T72" fmla="*/ 131 w 215"/>
                <a:gd name="T73" fmla="*/ 15 h 112"/>
                <a:gd name="T74" fmla="*/ 155 w 215"/>
                <a:gd name="T75" fmla="*/ 56 h 112"/>
                <a:gd name="T76" fmla="*/ 131 w 215"/>
                <a:gd name="T77" fmla="*/ 97 h 112"/>
                <a:gd name="T78" fmla="*/ 181 w 215"/>
                <a:gd name="T79" fmla="*/ 68 h 112"/>
                <a:gd name="T80" fmla="*/ 148 w 215"/>
                <a:gd name="T81" fmla="*/ 90 h 112"/>
                <a:gd name="T82" fmla="*/ 160 w 215"/>
                <a:gd name="T83" fmla="*/ 56 h 112"/>
                <a:gd name="T84" fmla="*/ 148 w 215"/>
                <a:gd name="T85" fmla="*/ 22 h 112"/>
                <a:gd name="T86" fmla="*/ 181 w 215"/>
                <a:gd name="T87" fmla="*/ 43 h 112"/>
                <a:gd name="T88" fmla="*/ 199 w 215"/>
                <a:gd name="T89" fmla="*/ 56 h 112"/>
                <a:gd name="T90" fmla="*/ 181 w 215"/>
                <a:gd name="T91"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5" h="112">
                  <a:moveTo>
                    <a:pt x="107" y="34"/>
                  </a:moveTo>
                  <a:cubicBezTo>
                    <a:pt x="95" y="34"/>
                    <a:pt x="85" y="44"/>
                    <a:pt x="85" y="56"/>
                  </a:cubicBezTo>
                  <a:cubicBezTo>
                    <a:pt x="85" y="68"/>
                    <a:pt x="95" y="78"/>
                    <a:pt x="107" y="78"/>
                  </a:cubicBezTo>
                  <a:cubicBezTo>
                    <a:pt x="119" y="78"/>
                    <a:pt x="129" y="68"/>
                    <a:pt x="129" y="56"/>
                  </a:cubicBezTo>
                  <a:cubicBezTo>
                    <a:pt x="129" y="44"/>
                    <a:pt x="119" y="34"/>
                    <a:pt x="107" y="34"/>
                  </a:cubicBezTo>
                  <a:close/>
                  <a:moveTo>
                    <a:pt x="107" y="72"/>
                  </a:moveTo>
                  <a:cubicBezTo>
                    <a:pt x="98" y="72"/>
                    <a:pt x="91" y="65"/>
                    <a:pt x="91" y="56"/>
                  </a:cubicBezTo>
                  <a:cubicBezTo>
                    <a:pt x="91" y="47"/>
                    <a:pt x="98" y="40"/>
                    <a:pt x="107" y="40"/>
                  </a:cubicBezTo>
                  <a:cubicBezTo>
                    <a:pt x="116" y="40"/>
                    <a:pt x="123" y="47"/>
                    <a:pt x="123" y="56"/>
                  </a:cubicBezTo>
                  <a:cubicBezTo>
                    <a:pt x="123" y="65"/>
                    <a:pt x="116" y="72"/>
                    <a:pt x="107" y="72"/>
                  </a:cubicBezTo>
                  <a:close/>
                  <a:moveTo>
                    <a:pt x="212" y="51"/>
                  </a:moveTo>
                  <a:cubicBezTo>
                    <a:pt x="203" y="45"/>
                    <a:pt x="195" y="39"/>
                    <a:pt x="188" y="34"/>
                  </a:cubicBezTo>
                  <a:cubicBezTo>
                    <a:pt x="159" y="14"/>
                    <a:pt x="139" y="0"/>
                    <a:pt x="107" y="0"/>
                  </a:cubicBezTo>
                  <a:cubicBezTo>
                    <a:pt x="76" y="0"/>
                    <a:pt x="55" y="14"/>
                    <a:pt x="27" y="34"/>
                  </a:cubicBezTo>
                  <a:cubicBezTo>
                    <a:pt x="19" y="39"/>
                    <a:pt x="11" y="45"/>
                    <a:pt x="2" y="51"/>
                  </a:cubicBezTo>
                  <a:cubicBezTo>
                    <a:pt x="1" y="52"/>
                    <a:pt x="0" y="54"/>
                    <a:pt x="0" y="56"/>
                  </a:cubicBezTo>
                  <a:cubicBezTo>
                    <a:pt x="0" y="58"/>
                    <a:pt x="1" y="60"/>
                    <a:pt x="2" y="61"/>
                  </a:cubicBezTo>
                  <a:cubicBezTo>
                    <a:pt x="11" y="67"/>
                    <a:pt x="20" y="72"/>
                    <a:pt x="27" y="77"/>
                  </a:cubicBezTo>
                  <a:cubicBezTo>
                    <a:pt x="55" y="97"/>
                    <a:pt x="76" y="112"/>
                    <a:pt x="107" y="112"/>
                  </a:cubicBezTo>
                  <a:cubicBezTo>
                    <a:pt x="139" y="112"/>
                    <a:pt x="159" y="97"/>
                    <a:pt x="188" y="77"/>
                  </a:cubicBezTo>
                  <a:cubicBezTo>
                    <a:pt x="195" y="72"/>
                    <a:pt x="203" y="67"/>
                    <a:pt x="212" y="61"/>
                  </a:cubicBezTo>
                  <a:cubicBezTo>
                    <a:pt x="214" y="60"/>
                    <a:pt x="215" y="58"/>
                    <a:pt x="215" y="56"/>
                  </a:cubicBezTo>
                  <a:cubicBezTo>
                    <a:pt x="215" y="54"/>
                    <a:pt x="214" y="52"/>
                    <a:pt x="212" y="51"/>
                  </a:cubicBezTo>
                  <a:close/>
                  <a:moveTo>
                    <a:pt x="33" y="68"/>
                  </a:moveTo>
                  <a:cubicBezTo>
                    <a:pt x="28" y="64"/>
                    <a:pt x="22" y="60"/>
                    <a:pt x="15" y="56"/>
                  </a:cubicBezTo>
                  <a:cubicBezTo>
                    <a:pt x="22" y="51"/>
                    <a:pt x="28" y="47"/>
                    <a:pt x="33" y="43"/>
                  </a:cubicBezTo>
                  <a:cubicBezTo>
                    <a:pt x="46" y="35"/>
                    <a:pt x="56" y="27"/>
                    <a:pt x="67" y="22"/>
                  </a:cubicBezTo>
                  <a:cubicBezTo>
                    <a:pt x="59" y="31"/>
                    <a:pt x="54" y="43"/>
                    <a:pt x="54" y="56"/>
                  </a:cubicBezTo>
                  <a:cubicBezTo>
                    <a:pt x="54" y="69"/>
                    <a:pt x="59" y="81"/>
                    <a:pt x="67" y="90"/>
                  </a:cubicBezTo>
                  <a:cubicBezTo>
                    <a:pt x="56" y="84"/>
                    <a:pt x="46" y="77"/>
                    <a:pt x="33" y="68"/>
                  </a:cubicBezTo>
                  <a:close/>
                  <a:moveTo>
                    <a:pt x="131" y="97"/>
                  </a:moveTo>
                  <a:cubicBezTo>
                    <a:pt x="123" y="99"/>
                    <a:pt x="116" y="101"/>
                    <a:pt x="107" y="101"/>
                  </a:cubicBezTo>
                  <a:cubicBezTo>
                    <a:pt x="99" y="101"/>
                    <a:pt x="91" y="99"/>
                    <a:pt x="84" y="97"/>
                  </a:cubicBezTo>
                  <a:cubicBezTo>
                    <a:pt x="69" y="89"/>
                    <a:pt x="60" y="74"/>
                    <a:pt x="60" y="56"/>
                  </a:cubicBezTo>
                  <a:cubicBezTo>
                    <a:pt x="60" y="38"/>
                    <a:pt x="69" y="23"/>
                    <a:pt x="84" y="15"/>
                  </a:cubicBezTo>
                  <a:cubicBezTo>
                    <a:pt x="91" y="12"/>
                    <a:pt x="99" y="11"/>
                    <a:pt x="107" y="11"/>
                  </a:cubicBezTo>
                  <a:cubicBezTo>
                    <a:pt x="116" y="11"/>
                    <a:pt x="123" y="12"/>
                    <a:pt x="131" y="15"/>
                  </a:cubicBezTo>
                  <a:cubicBezTo>
                    <a:pt x="145" y="23"/>
                    <a:pt x="155" y="38"/>
                    <a:pt x="155" y="56"/>
                  </a:cubicBezTo>
                  <a:cubicBezTo>
                    <a:pt x="155" y="74"/>
                    <a:pt x="145" y="89"/>
                    <a:pt x="131" y="97"/>
                  </a:cubicBezTo>
                  <a:close/>
                  <a:moveTo>
                    <a:pt x="181" y="68"/>
                  </a:moveTo>
                  <a:cubicBezTo>
                    <a:pt x="169" y="77"/>
                    <a:pt x="158" y="84"/>
                    <a:pt x="148" y="90"/>
                  </a:cubicBezTo>
                  <a:cubicBezTo>
                    <a:pt x="156" y="81"/>
                    <a:pt x="160" y="69"/>
                    <a:pt x="160" y="56"/>
                  </a:cubicBezTo>
                  <a:cubicBezTo>
                    <a:pt x="160" y="43"/>
                    <a:pt x="156" y="31"/>
                    <a:pt x="148" y="22"/>
                  </a:cubicBezTo>
                  <a:cubicBezTo>
                    <a:pt x="158" y="27"/>
                    <a:pt x="169" y="35"/>
                    <a:pt x="181" y="43"/>
                  </a:cubicBezTo>
                  <a:cubicBezTo>
                    <a:pt x="187" y="47"/>
                    <a:pt x="193" y="51"/>
                    <a:pt x="199" y="56"/>
                  </a:cubicBezTo>
                  <a:cubicBezTo>
                    <a:pt x="193" y="60"/>
                    <a:pt x="187" y="64"/>
                    <a:pt x="181" y="68"/>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7" name="文本框 186"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txBox="1"/>
            <p:nvPr/>
          </p:nvSpPr>
          <p:spPr>
            <a:xfrm>
              <a:off x="9851595" y="3390986"/>
              <a:ext cx="858618" cy="923330"/>
            </a:xfrm>
            <a:prstGeom prst="rect">
              <a:avLst/>
            </a:prstGeom>
            <a:noFill/>
          </p:spPr>
          <p:txBody>
            <a:bodyPr wrap="square" rtlCol="0">
              <a:spAutoFit/>
            </a:bodyPr>
            <a:lstStyle/>
            <a:p>
              <a:r>
                <a:rPr lang="en-US" altLang="zh-CN" sz="5400" b="1" dirty="0">
                  <a:solidFill>
                    <a:schemeClr val="bg1"/>
                  </a:solidFill>
                  <a:latin typeface="Agency FB" panose="020B0503020202020204" pitchFamily="34" charset="0"/>
                </a:rPr>
                <a:t>04</a:t>
              </a:r>
              <a:endParaRPr lang="zh-CN" altLang="en-US" sz="5400" b="1" dirty="0">
                <a:solidFill>
                  <a:schemeClr val="bg1"/>
                </a:solidFill>
                <a:latin typeface="Agency FB" panose="020B0503020202020204" pitchFamily="34" charset="0"/>
              </a:endParaRPr>
            </a:p>
          </p:txBody>
        </p:sp>
      </p:grpSp>
      <p:grpSp>
        <p:nvGrpSpPr>
          <p:cNvPr id="7" name="组合 6"/>
          <p:cNvGrpSpPr/>
          <p:nvPr/>
        </p:nvGrpSpPr>
        <p:grpSpPr>
          <a:xfrm>
            <a:off x="5984557" y="3238051"/>
            <a:ext cx="2643188" cy="1282700"/>
            <a:chOff x="5984557" y="3238051"/>
            <a:chExt cx="2643188" cy="1282700"/>
          </a:xfrm>
        </p:grpSpPr>
        <p:sp>
          <p:nvSpPr>
            <p:cNvPr id="89" name="Freeform 9"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p:cNvSpPr>
            <p:nvPr/>
          </p:nvSpPr>
          <p:spPr bwMode="auto">
            <a:xfrm>
              <a:off x="5984557" y="3238051"/>
              <a:ext cx="2643188" cy="1282700"/>
            </a:xfrm>
            <a:custGeom>
              <a:avLst/>
              <a:gdLst>
                <a:gd name="T0" fmla="*/ 990 w 1078"/>
                <a:gd name="T1" fmla="*/ 196 h 524"/>
                <a:gd name="T2" fmla="*/ 990 w 1078"/>
                <a:gd name="T3" fmla="*/ 113 h 524"/>
                <a:gd name="T4" fmla="*/ 877 w 1078"/>
                <a:gd name="T5" fmla="*/ 0 h 524"/>
                <a:gd name="T6" fmla="*/ 113 w 1078"/>
                <a:gd name="T7" fmla="*/ 0 h 524"/>
                <a:gd name="T8" fmla="*/ 0 w 1078"/>
                <a:gd name="T9" fmla="*/ 113 h 524"/>
                <a:gd name="T10" fmla="*/ 0 w 1078"/>
                <a:gd name="T11" fmla="*/ 411 h 524"/>
                <a:gd name="T12" fmla="*/ 113 w 1078"/>
                <a:gd name="T13" fmla="*/ 524 h 524"/>
                <a:gd name="T14" fmla="*/ 877 w 1078"/>
                <a:gd name="T15" fmla="*/ 524 h 524"/>
                <a:gd name="T16" fmla="*/ 990 w 1078"/>
                <a:gd name="T17" fmla="*/ 411 h 524"/>
                <a:gd name="T18" fmla="*/ 990 w 1078"/>
                <a:gd name="T19" fmla="*/ 328 h 524"/>
                <a:gd name="T20" fmla="*/ 1078 w 1078"/>
                <a:gd name="T21" fmla="*/ 262 h 524"/>
                <a:gd name="T22" fmla="*/ 990 w 1078"/>
                <a:gd name="T23" fmla="*/ 196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8" h="524">
                  <a:moveTo>
                    <a:pt x="990" y="196"/>
                  </a:moveTo>
                  <a:cubicBezTo>
                    <a:pt x="990" y="113"/>
                    <a:pt x="990" y="113"/>
                    <a:pt x="990" y="113"/>
                  </a:cubicBezTo>
                  <a:cubicBezTo>
                    <a:pt x="990" y="51"/>
                    <a:pt x="939" y="0"/>
                    <a:pt x="877" y="0"/>
                  </a:cubicBezTo>
                  <a:cubicBezTo>
                    <a:pt x="113" y="0"/>
                    <a:pt x="113" y="0"/>
                    <a:pt x="113" y="0"/>
                  </a:cubicBezTo>
                  <a:cubicBezTo>
                    <a:pt x="50" y="0"/>
                    <a:pt x="0" y="51"/>
                    <a:pt x="0" y="113"/>
                  </a:cubicBezTo>
                  <a:cubicBezTo>
                    <a:pt x="0" y="411"/>
                    <a:pt x="0" y="411"/>
                    <a:pt x="0" y="411"/>
                  </a:cubicBezTo>
                  <a:cubicBezTo>
                    <a:pt x="0" y="473"/>
                    <a:pt x="50" y="524"/>
                    <a:pt x="113" y="524"/>
                  </a:cubicBezTo>
                  <a:cubicBezTo>
                    <a:pt x="877" y="524"/>
                    <a:pt x="877" y="524"/>
                    <a:pt x="877" y="524"/>
                  </a:cubicBezTo>
                  <a:cubicBezTo>
                    <a:pt x="939" y="524"/>
                    <a:pt x="990" y="473"/>
                    <a:pt x="990" y="411"/>
                  </a:cubicBezTo>
                  <a:cubicBezTo>
                    <a:pt x="990" y="328"/>
                    <a:pt x="990" y="328"/>
                    <a:pt x="990" y="328"/>
                  </a:cubicBezTo>
                  <a:cubicBezTo>
                    <a:pt x="1078" y="262"/>
                    <a:pt x="1078" y="262"/>
                    <a:pt x="1078" y="262"/>
                  </a:cubicBezTo>
                  <a:cubicBezTo>
                    <a:pt x="990" y="196"/>
                    <a:pt x="990" y="196"/>
                    <a:pt x="990" y="196"/>
                  </a:cubicBezTo>
                </a:path>
              </a:pathLst>
            </a:cu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98" name="矩形: 圆角 97"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p:nvPr/>
          </p:nvSpPr>
          <p:spPr>
            <a:xfrm>
              <a:off x="6330219" y="3351741"/>
              <a:ext cx="1055077" cy="1055077"/>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Freeform 25"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noEditPoints="1"/>
            </p:cNvSpPr>
            <p:nvPr/>
          </p:nvSpPr>
          <p:spPr bwMode="auto">
            <a:xfrm>
              <a:off x="6622318" y="3635597"/>
              <a:ext cx="401638" cy="487363"/>
            </a:xfrm>
            <a:custGeom>
              <a:avLst/>
              <a:gdLst>
                <a:gd name="T0" fmla="*/ 9 w 164"/>
                <a:gd name="T1" fmla="*/ 107 h 199"/>
                <a:gd name="T2" fmla="*/ 19 w 164"/>
                <a:gd name="T3" fmla="*/ 132 h 199"/>
                <a:gd name="T4" fmla="*/ 56 w 164"/>
                <a:gd name="T5" fmla="*/ 190 h 199"/>
                <a:gd name="T6" fmla="*/ 164 w 164"/>
                <a:gd name="T7" fmla="*/ 193 h 199"/>
                <a:gd name="T8" fmla="*/ 71 w 164"/>
                <a:gd name="T9" fmla="*/ 187 h 199"/>
                <a:gd name="T10" fmla="*/ 36 w 164"/>
                <a:gd name="T11" fmla="*/ 157 h 199"/>
                <a:gd name="T12" fmla="*/ 13 w 164"/>
                <a:gd name="T13" fmla="*/ 121 h 199"/>
                <a:gd name="T14" fmla="*/ 92 w 164"/>
                <a:gd name="T15" fmla="*/ 11 h 199"/>
                <a:gd name="T16" fmla="*/ 71 w 164"/>
                <a:gd name="T17" fmla="*/ 68 h 199"/>
                <a:gd name="T18" fmla="*/ 92 w 164"/>
                <a:gd name="T19" fmla="*/ 48 h 199"/>
                <a:gd name="T20" fmla="*/ 102 w 164"/>
                <a:gd name="T21" fmla="*/ 58 h 199"/>
                <a:gd name="T22" fmla="*/ 125 w 164"/>
                <a:gd name="T23" fmla="*/ 39 h 199"/>
                <a:gd name="T24" fmla="*/ 115 w 164"/>
                <a:gd name="T25" fmla="*/ 23 h 199"/>
                <a:gd name="T26" fmla="*/ 101 w 164"/>
                <a:gd name="T27" fmla="*/ 25 h 199"/>
                <a:gd name="T28" fmla="*/ 83 w 164"/>
                <a:gd name="T29" fmla="*/ 24 h 199"/>
                <a:gd name="T30" fmla="*/ 73 w 164"/>
                <a:gd name="T31" fmla="*/ 22 h 199"/>
                <a:gd name="T32" fmla="*/ 62 w 164"/>
                <a:gd name="T33" fmla="*/ 35 h 199"/>
                <a:gd name="T34" fmla="*/ 49 w 164"/>
                <a:gd name="T35" fmla="*/ 41 h 199"/>
                <a:gd name="T36" fmla="*/ 49 w 164"/>
                <a:gd name="T37" fmla="*/ 54 h 199"/>
                <a:gd name="T38" fmla="*/ 41 w 164"/>
                <a:gd name="T39" fmla="*/ 71 h 199"/>
                <a:gd name="T40" fmla="*/ 49 w 164"/>
                <a:gd name="T41" fmla="*/ 83 h 199"/>
                <a:gd name="T42" fmla="*/ 58 w 164"/>
                <a:gd name="T43" fmla="*/ 98 h 199"/>
                <a:gd name="T44" fmla="*/ 68 w 164"/>
                <a:gd name="T45" fmla="*/ 114 h 199"/>
                <a:gd name="T46" fmla="*/ 83 w 164"/>
                <a:gd name="T47" fmla="*/ 113 h 199"/>
                <a:gd name="T48" fmla="*/ 101 w 164"/>
                <a:gd name="T49" fmla="*/ 112 h 199"/>
                <a:gd name="T50" fmla="*/ 115 w 164"/>
                <a:gd name="T51" fmla="*/ 114 h 199"/>
                <a:gd name="T52" fmla="*/ 121 w 164"/>
                <a:gd name="T53" fmla="*/ 102 h 199"/>
                <a:gd name="T54" fmla="*/ 137 w 164"/>
                <a:gd name="T55" fmla="*/ 92 h 199"/>
                <a:gd name="T56" fmla="*/ 136 w 164"/>
                <a:gd name="T57" fmla="*/ 77 h 199"/>
                <a:gd name="T58" fmla="*/ 136 w 164"/>
                <a:gd name="T59" fmla="*/ 59 h 199"/>
                <a:gd name="T60" fmla="*/ 137 w 164"/>
                <a:gd name="T61" fmla="*/ 45 h 199"/>
                <a:gd name="T62" fmla="*/ 137 w 164"/>
                <a:gd name="T63" fmla="*/ 65 h 199"/>
                <a:gd name="T64" fmla="*/ 133 w 164"/>
                <a:gd name="T65" fmla="*/ 72 h 199"/>
                <a:gd name="T66" fmla="*/ 132 w 164"/>
                <a:gd name="T67" fmla="*/ 88 h 199"/>
                <a:gd name="T68" fmla="*/ 126 w 164"/>
                <a:gd name="T69" fmla="*/ 92 h 199"/>
                <a:gd name="T70" fmla="*/ 117 w 164"/>
                <a:gd name="T71" fmla="*/ 105 h 199"/>
                <a:gd name="T72" fmla="*/ 111 w 164"/>
                <a:gd name="T73" fmla="*/ 109 h 199"/>
                <a:gd name="T74" fmla="*/ 97 w 164"/>
                <a:gd name="T75" fmla="*/ 107 h 199"/>
                <a:gd name="T76" fmla="*/ 89 w 164"/>
                <a:gd name="T77" fmla="*/ 114 h 199"/>
                <a:gd name="T78" fmla="*/ 77 w 164"/>
                <a:gd name="T79" fmla="*/ 105 h 199"/>
                <a:gd name="T80" fmla="*/ 67 w 164"/>
                <a:gd name="T81" fmla="*/ 106 h 199"/>
                <a:gd name="T82" fmla="*/ 61 w 164"/>
                <a:gd name="T83" fmla="*/ 93 h 199"/>
                <a:gd name="T84" fmla="*/ 51 w 164"/>
                <a:gd name="T85" fmla="*/ 89 h 199"/>
                <a:gd name="T86" fmla="*/ 53 w 164"/>
                <a:gd name="T87" fmla="*/ 74 h 199"/>
                <a:gd name="T88" fmla="*/ 46 w 164"/>
                <a:gd name="T89" fmla="*/ 66 h 199"/>
                <a:gd name="T90" fmla="*/ 55 w 164"/>
                <a:gd name="T91" fmla="*/ 54 h 199"/>
                <a:gd name="T92" fmla="*/ 51 w 164"/>
                <a:gd name="T93" fmla="*/ 48 h 199"/>
                <a:gd name="T94" fmla="*/ 57 w 164"/>
                <a:gd name="T95" fmla="*/ 45 h 199"/>
                <a:gd name="T96" fmla="*/ 66 w 164"/>
                <a:gd name="T97" fmla="*/ 32 h 199"/>
                <a:gd name="T98" fmla="*/ 72 w 164"/>
                <a:gd name="T99" fmla="*/ 28 h 199"/>
                <a:gd name="T100" fmla="*/ 88 w 164"/>
                <a:gd name="T101" fmla="*/ 27 h 199"/>
                <a:gd name="T102" fmla="*/ 95 w 164"/>
                <a:gd name="T103" fmla="*/ 24 h 199"/>
                <a:gd name="T104" fmla="*/ 109 w 164"/>
                <a:gd name="T105" fmla="*/ 31 h 199"/>
                <a:gd name="T106" fmla="*/ 116 w 164"/>
                <a:gd name="T107" fmla="*/ 30 h 199"/>
                <a:gd name="T108" fmla="*/ 122 w 164"/>
                <a:gd name="T109" fmla="*/ 44 h 199"/>
                <a:gd name="T110" fmla="*/ 132 w 164"/>
                <a:gd name="T111" fmla="*/ 48 h 199"/>
                <a:gd name="T112" fmla="*/ 130 w 164"/>
                <a:gd name="T113" fmla="*/ 6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99">
                  <a:moveTo>
                    <a:pt x="92" y="0"/>
                  </a:moveTo>
                  <a:cubicBezTo>
                    <a:pt x="52" y="0"/>
                    <a:pt x="19" y="32"/>
                    <a:pt x="19" y="72"/>
                  </a:cubicBezTo>
                  <a:cubicBezTo>
                    <a:pt x="19" y="93"/>
                    <a:pt x="19" y="93"/>
                    <a:pt x="19" y="93"/>
                  </a:cubicBezTo>
                  <a:cubicBezTo>
                    <a:pt x="18" y="96"/>
                    <a:pt x="13" y="103"/>
                    <a:pt x="9" y="107"/>
                  </a:cubicBezTo>
                  <a:cubicBezTo>
                    <a:pt x="6" y="112"/>
                    <a:pt x="4" y="115"/>
                    <a:pt x="2" y="118"/>
                  </a:cubicBezTo>
                  <a:cubicBezTo>
                    <a:pt x="0" y="121"/>
                    <a:pt x="0" y="125"/>
                    <a:pt x="2" y="128"/>
                  </a:cubicBezTo>
                  <a:cubicBezTo>
                    <a:pt x="4" y="130"/>
                    <a:pt x="7" y="132"/>
                    <a:pt x="10" y="132"/>
                  </a:cubicBezTo>
                  <a:cubicBezTo>
                    <a:pt x="19" y="132"/>
                    <a:pt x="19" y="132"/>
                    <a:pt x="19" y="132"/>
                  </a:cubicBezTo>
                  <a:cubicBezTo>
                    <a:pt x="19" y="150"/>
                    <a:pt x="19" y="150"/>
                    <a:pt x="19" y="150"/>
                  </a:cubicBezTo>
                  <a:cubicBezTo>
                    <a:pt x="19" y="159"/>
                    <a:pt x="24" y="168"/>
                    <a:pt x="36" y="168"/>
                  </a:cubicBezTo>
                  <a:cubicBezTo>
                    <a:pt x="69" y="168"/>
                    <a:pt x="69" y="168"/>
                    <a:pt x="69" y="168"/>
                  </a:cubicBezTo>
                  <a:cubicBezTo>
                    <a:pt x="56" y="190"/>
                    <a:pt x="56" y="190"/>
                    <a:pt x="56" y="190"/>
                  </a:cubicBezTo>
                  <a:cubicBezTo>
                    <a:pt x="55" y="192"/>
                    <a:pt x="55" y="194"/>
                    <a:pt x="56" y="196"/>
                  </a:cubicBezTo>
                  <a:cubicBezTo>
                    <a:pt x="57" y="198"/>
                    <a:pt x="59" y="199"/>
                    <a:pt x="61" y="199"/>
                  </a:cubicBezTo>
                  <a:cubicBezTo>
                    <a:pt x="159" y="199"/>
                    <a:pt x="159" y="199"/>
                    <a:pt x="159" y="199"/>
                  </a:cubicBezTo>
                  <a:cubicBezTo>
                    <a:pt x="162" y="199"/>
                    <a:pt x="164" y="196"/>
                    <a:pt x="164" y="193"/>
                  </a:cubicBezTo>
                  <a:cubicBezTo>
                    <a:pt x="164" y="72"/>
                    <a:pt x="164" y="72"/>
                    <a:pt x="164" y="72"/>
                  </a:cubicBezTo>
                  <a:cubicBezTo>
                    <a:pt x="164" y="32"/>
                    <a:pt x="132" y="0"/>
                    <a:pt x="92" y="0"/>
                  </a:cubicBezTo>
                  <a:close/>
                  <a:moveTo>
                    <a:pt x="153" y="187"/>
                  </a:moveTo>
                  <a:cubicBezTo>
                    <a:pt x="71" y="187"/>
                    <a:pt x="71" y="187"/>
                    <a:pt x="71" y="187"/>
                  </a:cubicBezTo>
                  <a:cubicBezTo>
                    <a:pt x="83" y="165"/>
                    <a:pt x="83" y="165"/>
                    <a:pt x="83" y="165"/>
                  </a:cubicBezTo>
                  <a:cubicBezTo>
                    <a:pt x="84" y="164"/>
                    <a:pt x="84" y="162"/>
                    <a:pt x="83" y="160"/>
                  </a:cubicBezTo>
                  <a:cubicBezTo>
                    <a:pt x="82" y="158"/>
                    <a:pt x="81" y="157"/>
                    <a:pt x="79" y="157"/>
                  </a:cubicBezTo>
                  <a:cubicBezTo>
                    <a:pt x="36" y="157"/>
                    <a:pt x="36" y="157"/>
                    <a:pt x="36" y="157"/>
                  </a:cubicBezTo>
                  <a:cubicBezTo>
                    <a:pt x="31" y="157"/>
                    <a:pt x="30" y="152"/>
                    <a:pt x="30" y="150"/>
                  </a:cubicBezTo>
                  <a:cubicBezTo>
                    <a:pt x="30" y="127"/>
                    <a:pt x="30" y="127"/>
                    <a:pt x="30" y="127"/>
                  </a:cubicBezTo>
                  <a:cubicBezTo>
                    <a:pt x="30" y="123"/>
                    <a:pt x="28" y="121"/>
                    <a:pt x="25" y="121"/>
                  </a:cubicBezTo>
                  <a:cubicBezTo>
                    <a:pt x="13" y="121"/>
                    <a:pt x="13" y="121"/>
                    <a:pt x="13" y="121"/>
                  </a:cubicBezTo>
                  <a:cubicBezTo>
                    <a:pt x="15" y="119"/>
                    <a:pt x="17" y="117"/>
                    <a:pt x="18" y="114"/>
                  </a:cubicBezTo>
                  <a:cubicBezTo>
                    <a:pt x="26" y="103"/>
                    <a:pt x="30" y="98"/>
                    <a:pt x="30" y="93"/>
                  </a:cubicBezTo>
                  <a:cubicBezTo>
                    <a:pt x="30" y="72"/>
                    <a:pt x="30" y="72"/>
                    <a:pt x="30" y="72"/>
                  </a:cubicBezTo>
                  <a:cubicBezTo>
                    <a:pt x="30" y="39"/>
                    <a:pt x="58" y="11"/>
                    <a:pt x="92" y="11"/>
                  </a:cubicBezTo>
                  <a:cubicBezTo>
                    <a:pt x="125" y="11"/>
                    <a:pt x="153" y="39"/>
                    <a:pt x="153" y="72"/>
                  </a:cubicBezTo>
                  <a:lnTo>
                    <a:pt x="153" y="187"/>
                  </a:lnTo>
                  <a:close/>
                  <a:moveTo>
                    <a:pt x="92" y="48"/>
                  </a:moveTo>
                  <a:cubicBezTo>
                    <a:pt x="80" y="48"/>
                    <a:pt x="71" y="57"/>
                    <a:pt x="71" y="68"/>
                  </a:cubicBezTo>
                  <a:cubicBezTo>
                    <a:pt x="71" y="80"/>
                    <a:pt x="80" y="89"/>
                    <a:pt x="92" y="89"/>
                  </a:cubicBezTo>
                  <a:cubicBezTo>
                    <a:pt x="103" y="89"/>
                    <a:pt x="112" y="80"/>
                    <a:pt x="112" y="68"/>
                  </a:cubicBezTo>
                  <a:cubicBezTo>
                    <a:pt x="112" y="63"/>
                    <a:pt x="110" y="58"/>
                    <a:pt x="106" y="54"/>
                  </a:cubicBezTo>
                  <a:cubicBezTo>
                    <a:pt x="102" y="50"/>
                    <a:pt x="97" y="48"/>
                    <a:pt x="92" y="48"/>
                  </a:cubicBezTo>
                  <a:close/>
                  <a:moveTo>
                    <a:pt x="92" y="84"/>
                  </a:moveTo>
                  <a:cubicBezTo>
                    <a:pt x="83" y="84"/>
                    <a:pt x="76" y="77"/>
                    <a:pt x="76" y="68"/>
                  </a:cubicBezTo>
                  <a:cubicBezTo>
                    <a:pt x="76" y="60"/>
                    <a:pt x="83" y="53"/>
                    <a:pt x="92" y="53"/>
                  </a:cubicBezTo>
                  <a:cubicBezTo>
                    <a:pt x="96" y="53"/>
                    <a:pt x="99" y="55"/>
                    <a:pt x="102" y="58"/>
                  </a:cubicBezTo>
                  <a:cubicBezTo>
                    <a:pt x="105" y="60"/>
                    <a:pt x="107" y="64"/>
                    <a:pt x="107" y="68"/>
                  </a:cubicBezTo>
                  <a:cubicBezTo>
                    <a:pt x="107" y="77"/>
                    <a:pt x="100" y="84"/>
                    <a:pt x="92" y="84"/>
                  </a:cubicBezTo>
                  <a:close/>
                  <a:moveTo>
                    <a:pt x="126" y="38"/>
                  </a:moveTo>
                  <a:cubicBezTo>
                    <a:pt x="126" y="38"/>
                    <a:pt x="125" y="39"/>
                    <a:pt x="125" y="39"/>
                  </a:cubicBezTo>
                  <a:cubicBezTo>
                    <a:pt x="124" y="37"/>
                    <a:pt x="123" y="36"/>
                    <a:pt x="121" y="35"/>
                  </a:cubicBezTo>
                  <a:cubicBezTo>
                    <a:pt x="122" y="34"/>
                    <a:pt x="122" y="34"/>
                    <a:pt x="122" y="34"/>
                  </a:cubicBezTo>
                  <a:cubicBezTo>
                    <a:pt x="123" y="31"/>
                    <a:pt x="122" y="27"/>
                    <a:pt x="119" y="26"/>
                  </a:cubicBezTo>
                  <a:cubicBezTo>
                    <a:pt x="115" y="23"/>
                    <a:pt x="115" y="23"/>
                    <a:pt x="115" y="23"/>
                  </a:cubicBezTo>
                  <a:cubicBezTo>
                    <a:pt x="113" y="22"/>
                    <a:pt x="112" y="22"/>
                    <a:pt x="110" y="22"/>
                  </a:cubicBezTo>
                  <a:cubicBezTo>
                    <a:pt x="108" y="23"/>
                    <a:pt x="107" y="24"/>
                    <a:pt x="106" y="25"/>
                  </a:cubicBezTo>
                  <a:cubicBezTo>
                    <a:pt x="106" y="26"/>
                    <a:pt x="106" y="26"/>
                    <a:pt x="106" y="26"/>
                  </a:cubicBezTo>
                  <a:cubicBezTo>
                    <a:pt x="104" y="25"/>
                    <a:pt x="102" y="25"/>
                    <a:pt x="101" y="25"/>
                  </a:cubicBezTo>
                  <a:cubicBezTo>
                    <a:pt x="101" y="24"/>
                    <a:pt x="101" y="24"/>
                    <a:pt x="101" y="24"/>
                  </a:cubicBezTo>
                  <a:cubicBezTo>
                    <a:pt x="101" y="20"/>
                    <a:pt x="98" y="17"/>
                    <a:pt x="94" y="17"/>
                  </a:cubicBezTo>
                  <a:cubicBezTo>
                    <a:pt x="89" y="17"/>
                    <a:pt x="89" y="17"/>
                    <a:pt x="89" y="17"/>
                  </a:cubicBezTo>
                  <a:cubicBezTo>
                    <a:pt x="86" y="17"/>
                    <a:pt x="83" y="20"/>
                    <a:pt x="83" y="24"/>
                  </a:cubicBezTo>
                  <a:cubicBezTo>
                    <a:pt x="83" y="25"/>
                    <a:pt x="83" y="25"/>
                    <a:pt x="83" y="25"/>
                  </a:cubicBezTo>
                  <a:cubicBezTo>
                    <a:pt x="81" y="25"/>
                    <a:pt x="79" y="25"/>
                    <a:pt x="77" y="26"/>
                  </a:cubicBezTo>
                  <a:cubicBezTo>
                    <a:pt x="77" y="25"/>
                    <a:pt x="77" y="25"/>
                    <a:pt x="77" y="25"/>
                  </a:cubicBezTo>
                  <a:cubicBezTo>
                    <a:pt x="76" y="24"/>
                    <a:pt x="75" y="23"/>
                    <a:pt x="73" y="22"/>
                  </a:cubicBezTo>
                  <a:cubicBezTo>
                    <a:pt x="72" y="22"/>
                    <a:pt x="70" y="22"/>
                    <a:pt x="68" y="23"/>
                  </a:cubicBezTo>
                  <a:cubicBezTo>
                    <a:pt x="64" y="26"/>
                    <a:pt x="64" y="26"/>
                    <a:pt x="64" y="26"/>
                  </a:cubicBezTo>
                  <a:cubicBezTo>
                    <a:pt x="61" y="27"/>
                    <a:pt x="60" y="31"/>
                    <a:pt x="62" y="34"/>
                  </a:cubicBezTo>
                  <a:cubicBezTo>
                    <a:pt x="62" y="35"/>
                    <a:pt x="62" y="35"/>
                    <a:pt x="62" y="35"/>
                  </a:cubicBezTo>
                  <a:cubicBezTo>
                    <a:pt x="61" y="36"/>
                    <a:pt x="59" y="37"/>
                    <a:pt x="58" y="39"/>
                  </a:cubicBezTo>
                  <a:cubicBezTo>
                    <a:pt x="58" y="38"/>
                    <a:pt x="58" y="38"/>
                    <a:pt x="58" y="38"/>
                  </a:cubicBezTo>
                  <a:cubicBezTo>
                    <a:pt x="56" y="38"/>
                    <a:pt x="54" y="37"/>
                    <a:pt x="53" y="38"/>
                  </a:cubicBezTo>
                  <a:cubicBezTo>
                    <a:pt x="51" y="38"/>
                    <a:pt x="50" y="39"/>
                    <a:pt x="49" y="41"/>
                  </a:cubicBezTo>
                  <a:cubicBezTo>
                    <a:pt x="46" y="45"/>
                    <a:pt x="46" y="45"/>
                    <a:pt x="46" y="45"/>
                  </a:cubicBezTo>
                  <a:cubicBezTo>
                    <a:pt x="45" y="47"/>
                    <a:pt x="45" y="48"/>
                    <a:pt x="46" y="50"/>
                  </a:cubicBezTo>
                  <a:cubicBezTo>
                    <a:pt x="46" y="52"/>
                    <a:pt x="47" y="53"/>
                    <a:pt x="49" y="54"/>
                  </a:cubicBezTo>
                  <a:cubicBezTo>
                    <a:pt x="49" y="54"/>
                    <a:pt x="49" y="54"/>
                    <a:pt x="49" y="54"/>
                  </a:cubicBezTo>
                  <a:cubicBezTo>
                    <a:pt x="49" y="56"/>
                    <a:pt x="48" y="58"/>
                    <a:pt x="48" y="59"/>
                  </a:cubicBezTo>
                  <a:cubicBezTo>
                    <a:pt x="47" y="59"/>
                    <a:pt x="47" y="59"/>
                    <a:pt x="47" y="59"/>
                  </a:cubicBezTo>
                  <a:cubicBezTo>
                    <a:pt x="44" y="59"/>
                    <a:pt x="41" y="62"/>
                    <a:pt x="41" y="66"/>
                  </a:cubicBezTo>
                  <a:cubicBezTo>
                    <a:pt x="41" y="71"/>
                    <a:pt x="41" y="71"/>
                    <a:pt x="41" y="71"/>
                  </a:cubicBezTo>
                  <a:cubicBezTo>
                    <a:pt x="41" y="74"/>
                    <a:pt x="44" y="77"/>
                    <a:pt x="47" y="77"/>
                  </a:cubicBezTo>
                  <a:cubicBezTo>
                    <a:pt x="48" y="77"/>
                    <a:pt x="48" y="77"/>
                    <a:pt x="48" y="77"/>
                  </a:cubicBezTo>
                  <a:cubicBezTo>
                    <a:pt x="48" y="79"/>
                    <a:pt x="49" y="81"/>
                    <a:pt x="49" y="82"/>
                  </a:cubicBezTo>
                  <a:cubicBezTo>
                    <a:pt x="49" y="83"/>
                    <a:pt x="49" y="83"/>
                    <a:pt x="49" y="83"/>
                  </a:cubicBezTo>
                  <a:cubicBezTo>
                    <a:pt x="46" y="85"/>
                    <a:pt x="44" y="89"/>
                    <a:pt x="46" y="92"/>
                  </a:cubicBezTo>
                  <a:cubicBezTo>
                    <a:pt x="49" y="96"/>
                    <a:pt x="49" y="96"/>
                    <a:pt x="49" y="96"/>
                  </a:cubicBezTo>
                  <a:cubicBezTo>
                    <a:pt x="51" y="99"/>
                    <a:pt x="54" y="100"/>
                    <a:pt x="58" y="98"/>
                  </a:cubicBezTo>
                  <a:cubicBezTo>
                    <a:pt x="58" y="98"/>
                    <a:pt x="58" y="98"/>
                    <a:pt x="58" y="98"/>
                  </a:cubicBezTo>
                  <a:cubicBezTo>
                    <a:pt x="59" y="99"/>
                    <a:pt x="61" y="101"/>
                    <a:pt x="62" y="102"/>
                  </a:cubicBezTo>
                  <a:cubicBezTo>
                    <a:pt x="62" y="102"/>
                    <a:pt x="62" y="102"/>
                    <a:pt x="62" y="102"/>
                  </a:cubicBezTo>
                  <a:cubicBezTo>
                    <a:pt x="60" y="105"/>
                    <a:pt x="61" y="109"/>
                    <a:pt x="64" y="111"/>
                  </a:cubicBezTo>
                  <a:cubicBezTo>
                    <a:pt x="68" y="114"/>
                    <a:pt x="68" y="114"/>
                    <a:pt x="68" y="114"/>
                  </a:cubicBezTo>
                  <a:cubicBezTo>
                    <a:pt x="71" y="115"/>
                    <a:pt x="75" y="114"/>
                    <a:pt x="77" y="111"/>
                  </a:cubicBezTo>
                  <a:cubicBezTo>
                    <a:pt x="77" y="111"/>
                    <a:pt x="77" y="111"/>
                    <a:pt x="77" y="111"/>
                  </a:cubicBezTo>
                  <a:cubicBezTo>
                    <a:pt x="79" y="111"/>
                    <a:pt x="81" y="112"/>
                    <a:pt x="83" y="112"/>
                  </a:cubicBezTo>
                  <a:cubicBezTo>
                    <a:pt x="83" y="113"/>
                    <a:pt x="83" y="113"/>
                    <a:pt x="83" y="113"/>
                  </a:cubicBezTo>
                  <a:cubicBezTo>
                    <a:pt x="83" y="116"/>
                    <a:pt x="86" y="119"/>
                    <a:pt x="89" y="119"/>
                  </a:cubicBezTo>
                  <a:cubicBezTo>
                    <a:pt x="94" y="119"/>
                    <a:pt x="94" y="119"/>
                    <a:pt x="94" y="119"/>
                  </a:cubicBezTo>
                  <a:cubicBezTo>
                    <a:pt x="98" y="119"/>
                    <a:pt x="101" y="116"/>
                    <a:pt x="101" y="113"/>
                  </a:cubicBezTo>
                  <a:cubicBezTo>
                    <a:pt x="101" y="112"/>
                    <a:pt x="101" y="112"/>
                    <a:pt x="101" y="112"/>
                  </a:cubicBezTo>
                  <a:cubicBezTo>
                    <a:pt x="102" y="112"/>
                    <a:pt x="104" y="111"/>
                    <a:pt x="106" y="111"/>
                  </a:cubicBezTo>
                  <a:cubicBezTo>
                    <a:pt x="106" y="111"/>
                    <a:pt x="106" y="111"/>
                    <a:pt x="106" y="111"/>
                  </a:cubicBezTo>
                  <a:cubicBezTo>
                    <a:pt x="107" y="113"/>
                    <a:pt x="108" y="114"/>
                    <a:pt x="110" y="114"/>
                  </a:cubicBezTo>
                  <a:cubicBezTo>
                    <a:pt x="112" y="115"/>
                    <a:pt x="113" y="115"/>
                    <a:pt x="115" y="114"/>
                  </a:cubicBezTo>
                  <a:cubicBezTo>
                    <a:pt x="119" y="111"/>
                    <a:pt x="119" y="111"/>
                    <a:pt x="119" y="111"/>
                  </a:cubicBezTo>
                  <a:cubicBezTo>
                    <a:pt x="121" y="110"/>
                    <a:pt x="122" y="109"/>
                    <a:pt x="122" y="107"/>
                  </a:cubicBezTo>
                  <a:cubicBezTo>
                    <a:pt x="123" y="106"/>
                    <a:pt x="122" y="104"/>
                    <a:pt x="122" y="102"/>
                  </a:cubicBezTo>
                  <a:cubicBezTo>
                    <a:pt x="121" y="102"/>
                    <a:pt x="121" y="102"/>
                    <a:pt x="121" y="102"/>
                  </a:cubicBezTo>
                  <a:cubicBezTo>
                    <a:pt x="123" y="101"/>
                    <a:pt x="124" y="99"/>
                    <a:pt x="125" y="98"/>
                  </a:cubicBezTo>
                  <a:cubicBezTo>
                    <a:pt x="126" y="98"/>
                    <a:pt x="126" y="98"/>
                    <a:pt x="126" y="98"/>
                  </a:cubicBezTo>
                  <a:cubicBezTo>
                    <a:pt x="129" y="100"/>
                    <a:pt x="133" y="99"/>
                    <a:pt x="134" y="96"/>
                  </a:cubicBezTo>
                  <a:cubicBezTo>
                    <a:pt x="137" y="92"/>
                    <a:pt x="137" y="92"/>
                    <a:pt x="137" y="92"/>
                  </a:cubicBezTo>
                  <a:cubicBezTo>
                    <a:pt x="139" y="89"/>
                    <a:pt x="138" y="85"/>
                    <a:pt x="135" y="83"/>
                  </a:cubicBezTo>
                  <a:cubicBezTo>
                    <a:pt x="134" y="82"/>
                    <a:pt x="134" y="82"/>
                    <a:pt x="134" y="82"/>
                  </a:cubicBezTo>
                  <a:cubicBezTo>
                    <a:pt x="135" y="81"/>
                    <a:pt x="135" y="79"/>
                    <a:pt x="135" y="77"/>
                  </a:cubicBezTo>
                  <a:cubicBezTo>
                    <a:pt x="136" y="77"/>
                    <a:pt x="136" y="77"/>
                    <a:pt x="136" y="77"/>
                  </a:cubicBezTo>
                  <a:cubicBezTo>
                    <a:pt x="140" y="77"/>
                    <a:pt x="142" y="74"/>
                    <a:pt x="142" y="71"/>
                  </a:cubicBezTo>
                  <a:cubicBezTo>
                    <a:pt x="142" y="66"/>
                    <a:pt x="142" y="66"/>
                    <a:pt x="142" y="66"/>
                  </a:cubicBezTo>
                  <a:cubicBezTo>
                    <a:pt x="142" y="64"/>
                    <a:pt x="142" y="63"/>
                    <a:pt x="141" y="61"/>
                  </a:cubicBezTo>
                  <a:cubicBezTo>
                    <a:pt x="139" y="60"/>
                    <a:pt x="138" y="59"/>
                    <a:pt x="136" y="59"/>
                  </a:cubicBezTo>
                  <a:cubicBezTo>
                    <a:pt x="135" y="59"/>
                    <a:pt x="135" y="59"/>
                    <a:pt x="135" y="59"/>
                  </a:cubicBezTo>
                  <a:cubicBezTo>
                    <a:pt x="135" y="58"/>
                    <a:pt x="135" y="56"/>
                    <a:pt x="134" y="54"/>
                  </a:cubicBezTo>
                  <a:cubicBezTo>
                    <a:pt x="135" y="54"/>
                    <a:pt x="135" y="54"/>
                    <a:pt x="135" y="54"/>
                  </a:cubicBezTo>
                  <a:cubicBezTo>
                    <a:pt x="138" y="52"/>
                    <a:pt x="139" y="48"/>
                    <a:pt x="137" y="45"/>
                  </a:cubicBezTo>
                  <a:cubicBezTo>
                    <a:pt x="134" y="41"/>
                    <a:pt x="134" y="41"/>
                    <a:pt x="134" y="41"/>
                  </a:cubicBezTo>
                  <a:cubicBezTo>
                    <a:pt x="133" y="38"/>
                    <a:pt x="129" y="37"/>
                    <a:pt x="126" y="38"/>
                  </a:cubicBezTo>
                  <a:close/>
                  <a:moveTo>
                    <a:pt x="136" y="65"/>
                  </a:moveTo>
                  <a:cubicBezTo>
                    <a:pt x="137" y="65"/>
                    <a:pt x="137" y="65"/>
                    <a:pt x="137" y="65"/>
                  </a:cubicBezTo>
                  <a:cubicBezTo>
                    <a:pt x="137" y="66"/>
                    <a:pt x="137" y="66"/>
                    <a:pt x="137" y="66"/>
                  </a:cubicBezTo>
                  <a:cubicBezTo>
                    <a:pt x="137" y="71"/>
                    <a:pt x="137" y="71"/>
                    <a:pt x="137" y="71"/>
                  </a:cubicBezTo>
                  <a:cubicBezTo>
                    <a:pt x="137" y="71"/>
                    <a:pt x="137" y="72"/>
                    <a:pt x="136" y="72"/>
                  </a:cubicBezTo>
                  <a:cubicBezTo>
                    <a:pt x="133" y="72"/>
                    <a:pt x="133" y="72"/>
                    <a:pt x="133" y="72"/>
                  </a:cubicBezTo>
                  <a:cubicBezTo>
                    <a:pt x="132" y="72"/>
                    <a:pt x="131" y="73"/>
                    <a:pt x="130" y="74"/>
                  </a:cubicBezTo>
                  <a:cubicBezTo>
                    <a:pt x="130" y="77"/>
                    <a:pt x="129" y="80"/>
                    <a:pt x="128" y="83"/>
                  </a:cubicBezTo>
                  <a:cubicBezTo>
                    <a:pt x="127" y="84"/>
                    <a:pt x="128" y="86"/>
                    <a:pt x="129" y="86"/>
                  </a:cubicBezTo>
                  <a:cubicBezTo>
                    <a:pt x="132" y="88"/>
                    <a:pt x="132" y="88"/>
                    <a:pt x="132" y="88"/>
                  </a:cubicBezTo>
                  <a:cubicBezTo>
                    <a:pt x="132" y="88"/>
                    <a:pt x="132" y="88"/>
                    <a:pt x="132" y="89"/>
                  </a:cubicBezTo>
                  <a:cubicBezTo>
                    <a:pt x="130" y="93"/>
                    <a:pt x="130" y="93"/>
                    <a:pt x="130" y="93"/>
                  </a:cubicBezTo>
                  <a:cubicBezTo>
                    <a:pt x="129" y="94"/>
                    <a:pt x="129" y="94"/>
                    <a:pt x="128" y="94"/>
                  </a:cubicBezTo>
                  <a:cubicBezTo>
                    <a:pt x="126" y="92"/>
                    <a:pt x="126" y="92"/>
                    <a:pt x="126" y="92"/>
                  </a:cubicBezTo>
                  <a:cubicBezTo>
                    <a:pt x="125" y="91"/>
                    <a:pt x="123" y="92"/>
                    <a:pt x="122" y="93"/>
                  </a:cubicBezTo>
                  <a:cubicBezTo>
                    <a:pt x="120" y="95"/>
                    <a:pt x="118" y="97"/>
                    <a:pt x="116" y="99"/>
                  </a:cubicBezTo>
                  <a:cubicBezTo>
                    <a:pt x="115" y="100"/>
                    <a:pt x="115" y="101"/>
                    <a:pt x="115" y="103"/>
                  </a:cubicBezTo>
                  <a:cubicBezTo>
                    <a:pt x="117" y="105"/>
                    <a:pt x="117" y="105"/>
                    <a:pt x="117" y="105"/>
                  </a:cubicBezTo>
                  <a:cubicBezTo>
                    <a:pt x="117" y="106"/>
                    <a:pt x="117" y="106"/>
                    <a:pt x="117" y="106"/>
                  </a:cubicBezTo>
                  <a:cubicBezTo>
                    <a:pt x="116" y="106"/>
                    <a:pt x="116" y="106"/>
                    <a:pt x="116" y="106"/>
                  </a:cubicBezTo>
                  <a:cubicBezTo>
                    <a:pt x="112" y="109"/>
                    <a:pt x="112" y="109"/>
                    <a:pt x="112" y="109"/>
                  </a:cubicBezTo>
                  <a:cubicBezTo>
                    <a:pt x="111" y="109"/>
                    <a:pt x="111" y="109"/>
                    <a:pt x="111" y="109"/>
                  </a:cubicBezTo>
                  <a:cubicBezTo>
                    <a:pt x="111" y="109"/>
                    <a:pt x="111" y="109"/>
                    <a:pt x="111" y="109"/>
                  </a:cubicBezTo>
                  <a:cubicBezTo>
                    <a:pt x="109" y="106"/>
                    <a:pt x="109" y="106"/>
                    <a:pt x="109" y="106"/>
                  </a:cubicBezTo>
                  <a:cubicBezTo>
                    <a:pt x="109" y="105"/>
                    <a:pt x="107" y="104"/>
                    <a:pt x="106" y="105"/>
                  </a:cubicBezTo>
                  <a:cubicBezTo>
                    <a:pt x="103" y="106"/>
                    <a:pt x="100" y="107"/>
                    <a:pt x="97" y="107"/>
                  </a:cubicBezTo>
                  <a:cubicBezTo>
                    <a:pt x="96" y="107"/>
                    <a:pt x="95" y="108"/>
                    <a:pt x="95" y="110"/>
                  </a:cubicBezTo>
                  <a:cubicBezTo>
                    <a:pt x="95" y="113"/>
                    <a:pt x="95" y="113"/>
                    <a:pt x="95" y="113"/>
                  </a:cubicBezTo>
                  <a:cubicBezTo>
                    <a:pt x="95" y="113"/>
                    <a:pt x="95" y="114"/>
                    <a:pt x="94" y="114"/>
                  </a:cubicBezTo>
                  <a:cubicBezTo>
                    <a:pt x="89" y="114"/>
                    <a:pt x="89" y="114"/>
                    <a:pt x="89" y="114"/>
                  </a:cubicBezTo>
                  <a:cubicBezTo>
                    <a:pt x="89" y="114"/>
                    <a:pt x="88" y="113"/>
                    <a:pt x="88" y="113"/>
                  </a:cubicBezTo>
                  <a:cubicBezTo>
                    <a:pt x="88" y="110"/>
                    <a:pt x="88" y="110"/>
                    <a:pt x="88" y="110"/>
                  </a:cubicBezTo>
                  <a:cubicBezTo>
                    <a:pt x="88" y="108"/>
                    <a:pt x="87" y="107"/>
                    <a:pt x="86" y="107"/>
                  </a:cubicBezTo>
                  <a:cubicBezTo>
                    <a:pt x="83" y="107"/>
                    <a:pt x="80" y="106"/>
                    <a:pt x="77" y="105"/>
                  </a:cubicBezTo>
                  <a:cubicBezTo>
                    <a:pt x="76" y="104"/>
                    <a:pt x="74" y="105"/>
                    <a:pt x="74" y="106"/>
                  </a:cubicBezTo>
                  <a:cubicBezTo>
                    <a:pt x="72" y="109"/>
                    <a:pt x="72" y="109"/>
                    <a:pt x="72" y="109"/>
                  </a:cubicBezTo>
                  <a:cubicBezTo>
                    <a:pt x="72" y="109"/>
                    <a:pt x="72" y="109"/>
                    <a:pt x="71" y="109"/>
                  </a:cubicBezTo>
                  <a:cubicBezTo>
                    <a:pt x="67" y="106"/>
                    <a:pt x="67" y="106"/>
                    <a:pt x="67" y="106"/>
                  </a:cubicBezTo>
                  <a:cubicBezTo>
                    <a:pt x="66" y="106"/>
                    <a:pt x="66" y="106"/>
                    <a:pt x="66" y="105"/>
                  </a:cubicBezTo>
                  <a:cubicBezTo>
                    <a:pt x="68" y="103"/>
                    <a:pt x="68" y="103"/>
                    <a:pt x="68" y="103"/>
                  </a:cubicBezTo>
                  <a:cubicBezTo>
                    <a:pt x="69" y="101"/>
                    <a:pt x="68" y="100"/>
                    <a:pt x="67" y="99"/>
                  </a:cubicBezTo>
                  <a:cubicBezTo>
                    <a:pt x="65" y="97"/>
                    <a:pt x="63" y="95"/>
                    <a:pt x="61" y="93"/>
                  </a:cubicBezTo>
                  <a:cubicBezTo>
                    <a:pt x="60" y="92"/>
                    <a:pt x="59" y="91"/>
                    <a:pt x="57" y="92"/>
                  </a:cubicBezTo>
                  <a:cubicBezTo>
                    <a:pt x="55" y="94"/>
                    <a:pt x="55" y="94"/>
                    <a:pt x="55" y="94"/>
                  </a:cubicBezTo>
                  <a:cubicBezTo>
                    <a:pt x="54" y="94"/>
                    <a:pt x="54" y="94"/>
                    <a:pt x="54" y="93"/>
                  </a:cubicBezTo>
                  <a:cubicBezTo>
                    <a:pt x="51" y="89"/>
                    <a:pt x="51" y="89"/>
                    <a:pt x="51" y="89"/>
                  </a:cubicBezTo>
                  <a:cubicBezTo>
                    <a:pt x="51" y="88"/>
                    <a:pt x="51" y="88"/>
                    <a:pt x="51" y="88"/>
                  </a:cubicBezTo>
                  <a:cubicBezTo>
                    <a:pt x="54" y="86"/>
                    <a:pt x="54" y="86"/>
                    <a:pt x="54" y="86"/>
                  </a:cubicBezTo>
                  <a:cubicBezTo>
                    <a:pt x="55" y="86"/>
                    <a:pt x="56" y="84"/>
                    <a:pt x="55" y="83"/>
                  </a:cubicBezTo>
                  <a:cubicBezTo>
                    <a:pt x="54" y="80"/>
                    <a:pt x="53" y="77"/>
                    <a:pt x="53" y="74"/>
                  </a:cubicBezTo>
                  <a:cubicBezTo>
                    <a:pt x="53" y="73"/>
                    <a:pt x="51" y="72"/>
                    <a:pt x="50" y="72"/>
                  </a:cubicBezTo>
                  <a:cubicBezTo>
                    <a:pt x="47" y="72"/>
                    <a:pt x="47" y="72"/>
                    <a:pt x="47" y="72"/>
                  </a:cubicBezTo>
                  <a:cubicBezTo>
                    <a:pt x="47" y="72"/>
                    <a:pt x="46" y="71"/>
                    <a:pt x="46" y="71"/>
                  </a:cubicBezTo>
                  <a:cubicBezTo>
                    <a:pt x="46" y="66"/>
                    <a:pt x="46" y="66"/>
                    <a:pt x="46" y="66"/>
                  </a:cubicBezTo>
                  <a:cubicBezTo>
                    <a:pt x="46" y="65"/>
                    <a:pt x="47" y="65"/>
                    <a:pt x="47" y="65"/>
                  </a:cubicBezTo>
                  <a:cubicBezTo>
                    <a:pt x="50" y="65"/>
                    <a:pt x="50" y="65"/>
                    <a:pt x="50" y="65"/>
                  </a:cubicBezTo>
                  <a:cubicBezTo>
                    <a:pt x="51" y="65"/>
                    <a:pt x="53" y="64"/>
                    <a:pt x="53" y="63"/>
                  </a:cubicBezTo>
                  <a:cubicBezTo>
                    <a:pt x="53" y="60"/>
                    <a:pt x="54" y="57"/>
                    <a:pt x="55" y="54"/>
                  </a:cubicBezTo>
                  <a:cubicBezTo>
                    <a:pt x="56" y="53"/>
                    <a:pt x="55" y="51"/>
                    <a:pt x="54" y="51"/>
                  </a:cubicBezTo>
                  <a:cubicBezTo>
                    <a:pt x="51" y="49"/>
                    <a:pt x="51" y="49"/>
                    <a:pt x="51" y="49"/>
                  </a:cubicBezTo>
                  <a:cubicBezTo>
                    <a:pt x="51" y="49"/>
                    <a:pt x="51" y="49"/>
                    <a:pt x="51" y="49"/>
                  </a:cubicBezTo>
                  <a:cubicBezTo>
                    <a:pt x="51" y="48"/>
                    <a:pt x="51" y="48"/>
                    <a:pt x="51" y="48"/>
                  </a:cubicBezTo>
                  <a:cubicBezTo>
                    <a:pt x="54" y="44"/>
                    <a:pt x="54" y="44"/>
                    <a:pt x="54" y="44"/>
                  </a:cubicBezTo>
                  <a:cubicBezTo>
                    <a:pt x="54" y="43"/>
                    <a:pt x="54" y="43"/>
                    <a:pt x="54" y="43"/>
                  </a:cubicBezTo>
                  <a:cubicBezTo>
                    <a:pt x="55" y="43"/>
                    <a:pt x="55" y="43"/>
                    <a:pt x="55" y="43"/>
                  </a:cubicBezTo>
                  <a:cubicBezTo>
                    <a:pt x="57" y="45"/>
                    <a:pt x="57" y="45"/>
                    <a:pt x="57" y="45"/>
                  </a:cubicBezTo>
                  <a:cubicBezTo>
                    <a:pt x="59" y="45"/>
                    <a:pt x="60" y="45"/>
                    <a:pt x="61" y="44"/>
                  </a:cubicBezTo>
                  <a:cubicBezTo>
                    <a:pt x="63" y="42"/>
                    <a:pt x="65" y="40"/>
                    <a:pt x="67" y="38"/>
                  </a:cubicBezTo>
                  <a:cubicBezTo>
                    <a:pt x="68" y="37"/>
                    <a:pt x="69" y="35"/>
                    <a:pt x="68" y="34"/>
                  </a:cubicBezTo>
                  <a:cubicBezTo>
                    <a:pt x="66" y="32"/>
                    <a:pt x="66" y="32"/>
                    <a:pt x="66" y="32"/>
                  </a:cubicBezTo>
                  <a:cubicBezTo>
                    <a:pt x="66" y="31"/>
                    <a:pt x="66" y="31"/>
                    <a:pt x="67" y="30"/>
                  </a:cubicBezTo>
                  <a:cubicBezTo>
                    <a:pt x="71" y="28"/>
                    <a:pt x="71" y="28"/>
                    <a:pt x="71" y="28"/>
                  </a:cubicBezTo>
                  <a:cubicBezTo>
                    <a:pt x="72" y="28"/>
                    <a:pt x="72" y="28"/>
                    <a:pt x="72" y="28"/>
                  </a:cubicBezTo>
                  <a:cubicBezTo>
                    <a:pt x="72" y="28"/>
                    <a:pt x="72" y="28"/>
                    <a:pt x="72" y="28"/>
                  </a:cubicBezTo>
                  <a:cubicBezTo>
                    <a:pt x="74" y="31"/>
                    <a:pt x="74" y="31"/>
                    <a:pt x="74" y="31"/>
                  </a:cubicBezTo>
                  <a:cubicBezTo>
                    <a:pt x="74" y="32"/>
                    <a:pt x="76" y="32"/>
                    <a:pt x="77" y="32"/>
                  </a:cubicBezTo>
                  <a:cubicBezTo>
                    <a:pt x="80" y="31"/>
                    <a:pt x="83" y="30"/>
                    <a:pt x="86" y="30"/>
                  </a:cubicBezTo>
                  <a:cubicBezTo>
                    <a:pt x="87" y="29"/>
                    <a:pt x="88" y="28"/>
                    <a:pt x="88" y="27"/>
                  </a:cubicBezTo>
                  <a:cubicBezTo>
                    <a:pt x="88" y="24"/>
                    <a:pt x="88" y="24"/>
                    <a:pt x="88" y="24"/>
                  </a:cubicBezTo>
                  <a:cubicBezTo>
                    <a:pt x="88" y="23"/>
                    <a:pt x="89" y="23"/>
                    <a:pt x="89" y="23"/>
                  </a:cubicBezTo>
                  <a:cubicBezTo>
                    <a:pt x="94" y="23"/>
                    <a:pt x="94" y="23"/>
                    <a:pt x="94" y="23"/>
                  </a:cubicBezTo>
                  <a:cubicBezTo>
                    <a:pt x="95" y="23"/>
                    <a:pt x="95" y="23"/>
                    <a:pt x="95" y="24"/>
                  </a:cubicBezTo>
                  <a:cubicBezTo>
                    <a:pt x="95" y="27"/>
                    <a:pt x="95" y="27"/>
                    <a:pt x="95" y="27"/>
                  </a:cubicBezTo>
                  <a:cubicBezTo>
                    <a:pt x="95" y="28"/>
                    <a:pt x="96" y="29"/>
                    <a:pt x="97" y="30"/>
                  </a:cubicBezTo>
                  <a:cubicBezTo>
                    <a:pt x="100" y="30"/>
                    <a:pt x="103" y="31"/>
                    <a:pt x="106" y="32"/>
                  </a:cubicBezTo>
                  <a:cubicBezTo>
                    <a:pt x="107" y="32"/>
                    <a:pt x="109" y="32"/>
                    <a:pt x="109" y="31"/>
                  </a:cubicBezTo>
                  <a:cubicBezTo>
                    <a:pt x="111" y="28"/>
                    <a:pt x="111" y="28"/>
                    <a:pt x="111" y="28"/>
                  </a:cubicBezTo>
                  <a:cubicBezTo>
                    <a:pt x="111" y="28"/>
                    <a:pt x="111" y="28"/>
                    <a:pt x="111" y="28"/>
                  </a:cubicBezTo>
                  <a:cubicBezTo>
                    <a:pt x="112" y="28"/>
                    <a:pt x="112" y="28"/>
                    <a:pt x="112" y="28"/>
                  </a:cubicBezTo>
                  <a:cubicBezTo>
                    <a:pt x="116" y="30"/>
                    <a:pt x="116" y="30"/>
                    <a:pt x="116" y="30"/>
                  </a:cubicBezTo>
                  <a:cubicBezTo>
                    <a:pt x="117" y="31"/>
                    <a:pt x="117" y="31"/>
                    <a:pt x="117" y="32"/>
                  </a:cubicBezTo>
                  <a:cubicBezTo>
                    <a:pt x="115" y="34"/>
                    <a:pt x="115" y="34"/>
                    <a:pt x="115" y="34"/>
                  </a:cubicBezTo>
                  <a:cubicBezTo>
                    <a:pt x="115" y="35"/>
                    <a:pt x="115" y="37"/>
                    <a:pt x="116" y="38"/>
                  </a:cubicBezTo>
                  <a:cubicBezTo>
                    <a:pt x="118" y="40"/>
                    <a:pt x="120" y="42"/>
                    <a:pt x="122" y="44"/>
                  </a:cubicBezTo>
                  <a:cubicBezTo>
                    <a:pt x="123" y="45"/>
                    <a:pt x="125" y="45"/>
                    <a:pt x="126" y="45"/>
                  </a:cubicBezTo>
                  <a:cubicBezTo>
                    <a:pt x="128" y="43"/>
                    <a:pt x="128" y="43"/>
                    <a:pt x="128" y="43"/>
                  </a:cubicBezTo>
                  <a:cubicBezTo>
                    <a:pt x="129" y="43"/>
                    <a:pt x="129" y="43"/>
                    <a:pt x="130" y="44"/>
                  </a:cubicBezTo>
                  <a:cubicBezTo>
                    <a:pt x="132" y="48"/>
                    <a:pt x="132" y="48"/>
                    <a:pt x="132" y="48"/>
                  </a:cubicBezTo>
                  <a:cubicBezTo>
                    <a:pt x="132" y="48"/>
                    <a:pt x="132" y="49"/>
                    <a:pt x="132" y="49"/>
                  </a:cubicBezTo>
                  <a:cubicBezTo>
                    <a:pt x="129" y="51"/>
                    <a:pt x="129" y="51"/>
                    <a:pt x="129" y="51"/>
                  </a:cubicBezTo>
                  <a:cubicBezTo>
                    <a:pt x="128" y="51"/>
                    <a:pt x="127" y="53"/>
                    <a:pt x="128" y="54"/>
                  </a:cubicBezTo>
                  <a:cubicBezTo>
                    <a:pt x="129" y="57"/>
                    <a:pt x="130" y="60"/>
                    <a:pt x="130" y="63"/>
                  </a:cubicBezTo>
                  <a:cubicBezTo>
                    <a:pt x="131" y="64"/>
                    <a:pt x="132" y="65"/>
                    <a:pt x="133" y="65"/>
                  </a:cubicBezTo>
                  <a:lnTo>
                    <a:pt x="136" y="65"/>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6" name="文本框 185"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txBox="1"/>
            <p:nvPr/>
          </p:nvSpPr>
          <p:spPr>
            <a:xfrm>
              <a:off x="7441297" y="3395587"/>
              <a:ext cx="858618" cy="923330"/>
            </a:xfrm>
            <a:prstGeom prst="rect">
              <a:avLst/>
            </a:prstGeom>
            <a:noFill/>
          </p:spPr>
          <p:txBody>
            <a:bodyPr wrap="square" rtlCol="0">
              <a:spAutoFit/>
            </a:bodyPr>
            <a:lstStyle/>
            <a:p>
              <a:r>
                <a:rPr lang="en-US" altLang="zh-CN" sz="5400" b="1" dirty="0">
                  <a:solidFill>
                    <a:schemeClr val="bg1"/>
                  </a:solidFill>
                  <a:latin typeface="Agency FB" panose="020B0503020202020204" pitchFamily="34" charset="0"/>
                </a:rPr>
                <a:t>03</a:t>
              </a:r>
              <a:endParaRPr lang="zh-CN" altLang="en-US" sz="5400" b="1" dirty="0">
                <a:solidFill>
                  <a:schemeClr val="bg1"/>
                </a:solidFill>
                <a:latin typeface="Agency FB" panose="020B0503020202020204" pitchFamily="34" charset="0"/>
              </a:endParaRPr>
            </a:p>
          </p:txBody>
        </p:sp>
      </p:grpSp>
      <p:grpSp>
        <p:nvGrpSpPr>
          <p:cNvPr id="6" name="组合 5"/>
          <p:cNvGrpSpPr/>
          <p:nvPr/>
        </p:nvGrpSpPr>
        <p:grpSpPr>
          <a:xfrm>
            <a:off x="3579495" y="3238051"/>
            <a:ext cx="2643188" cy="1282700"/>
            <a:chOff x="3579495" y="3238051"/>
            <a:chExt cx="2643188" cy="1282700"/>
          </a:xfrm>
        </p:grpSpPr>
        <p:sp>
          <p:nvSpPr>
            <p:cNvPr id="90" name="Freeform 13"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p:cNvSpPr>
            <p:nvPr/>
          </p:nvSpPr>
          <p:spPr bwMode="auto">
            <a:xfrm>
              <a:off x="3579495" y="3238051"/>
              <a:ext cx="2643188" cy="1282700"/>
            </a:xfrm>
            <a:custGeom>
              <a:avLst/>
              <a:gdLst>
                <a:gd name="T0" fmla="*/ 990 w 1078"/>
                <a:gd name="T1" fmla="*/ 196 h 524"/>
                <a:gd name="T2" fmla="*/ 990 w 1078"/>
                <a:gd name="T3" fmla="*/ 113 h 524"/>
                <a:gd name="T4" fmla="*/ 877 w 1078"/>
                <a:gd name="T5" fmla="*/ 0 h 524"/>
                <a:gd name="T6" fmla="*/ 113 w 1078"/>
                <a:gd name="T7" fmla="*/ 0 h 524"/>
                <a:gd name="T8" fmla="*/ 0 w 1078"/>
                <a:gd name="T9" fmla="*/ 113 h 524"/>
                <a:gd name="T10" fmla="*/ 0 w 1078"/>
                <a:gd name="T11" fmla="*/ 411 h 524"/>
                <a:gd name="T12" fmla="*/ 113 w 1078"/>
                <a:gd name="T13" fmla="*/ 524 h 524"/>
                <a:gd name="T14" fmla="*/ 877 w 1078"/>
                <a:gd name="T15" fmla="*/ 524 h 524"/>
                <a:gd name="T16" fmla="*/ 990 w 1078"/>
                <a:gd name="T17" fmla="*/ 411 h 524"/>
                <a:gd name="T18" fmla="*/ 990 w 1078"/>
                <a:gd name="T19" fmla="*/ 328 h 524"/>
                <a:gd name="T20" fmla="*/ 1078 w 1078"/>
                <a:gd name="T21" fmla="*/ 262 h 524"/>
                <a:gd name="T22" fmla="*/ 990 w 1078"/>
                <a:gd name="T23" fmla="*/ 196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8" h="524">
                  <a:moveTo>
                    <a:pt x="990" y="196"/>
                  </a:moveTo>
                  <a:cubicBezTo>
                    <a:pt x="990" y="113"/>
                    <a:pt x="990" y="113"/>
                    <a:pt x="990" y="113"/>
                  </a:cubicBezTo>
                  <a:cubicBezTo>
                    <a:pt x="990" y="51"/>
                    <a:pt x="939" y="0"/>
                    <a:pt x="877" y="0"/>
                  </a:cubicBezTo>
                  <a:cubicBezTo>
                    <a:pt x="113" y="0"/>
                    <a:pt x="113" y="0"/>
                    <a:pt x="113" y="0"/>
                  </a:cubicBezTo>
                  <a:cubicBezTo>
                    <a:pt x="51" y="0"/>
                    <a:pt x="0" y="51"/>
                    <a:pt x="0" y="113"/>
                  </a:cubicBezTo>
                  <a:cubicBezTo>
                    <a:pt x="0" y="411"/>
                    <a:pt x="0" y="411"/>
                    <a:pt x="0" y="411"/>
                  </a:cubicBezTo>
                  <a:cubicBezTo>
                    <a:pt x="0" y="473"/>
                    <a:pt x="51" y="524"/>
                    <a:pt x="113" y="524"/>
                  </a:cubicBezTo>
                  <a:cubicBezTo>
                    <a:pt x="877" y="524"/>
                    <a:pt x="877" y="524"/>
                    <a:pt x="877" y="524"/>
                  </a:cubicBezTo>
                  <a:cubicBezTo>
                    <a:pt x="939" y="524"/>
                    <a:pt x="990" y="473"/>
                    <a:pt x="990" y="411"/>
                  </a:cubicBezTo>
                  <a:cubicBezTo>
                    <a:pt x="990" y="328"/>
                    <a:pt x="990" y="328"/>
                    <a:pt x="990" y="328"/>
                  </a:cubicBezTo>
                  <a:cubicBezTo>
                    <a:pt x="1078" y="262"/>
                    <a:pt x="1078" y="262"/>
                    <a:pt x="1078" y="262"/>
                  </a:cubicBezTo>
                  <a:lnTo>
                    <a:pt x="990" y="196"/>
                  </a:lnTo>
                  <a:close/>
                </a:path>
              </a:pathLst>
            </a:cu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等线" panose="020F0502020204030204"/>
                <a:ea typeface="等线" panose="02010600030101010101" pitchFamily="2" charset="-122"/>
              </a:endParaRPr>
            </a:p>
          </p:txBody>
        </p:sp>
        <p:sp>
          <p:nvSpPr>
            <p:cNvPr id="97" name="矩形: 圆角 96"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p:nvPr/>
          </p:nvSpPr>
          <p:spPr>
            <a:xfrm>
              <a:off x="3901269" y="3353673"/>
              <a:ext cx="1055077" cy="1055077"/>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1" name="Freeform 28"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noEditPoints="1"/>
            </p:cNvSpPr>
            <p:nvPr/>
          </p:nvSpPr>
          <p:spPr bwMode="auto">
            <a:xfrm>
              <a:off x="4221638" y="3724497"/>
              <a:ext cx="414338" cy="398463"/>
            </a:xfrm>
            <a:custGeom>
              <a:avLst/>
              <a:gdLst>
                <a:gd name="T0" fmla="*/ 258 w 261"/>
                <a:gd name="T1" fmla="*/ 41 h 251"/>
                <a:gd name="T2" fmla="*/ 227 w 261"/>
                <a:gd name="T3" fmla="*/ 3 h 251"/>
                <a:gd name="T4" fmla="*/ 225 w 261"/>
                <a:gd name="T5" fmla="*/ 0 h 251"/>
                <a:gd name="T6" fmla="*/ 37 w 261"/>
                <a:gd name="T7" fmla="*/ 0 h 251"/>
                <a:gd name="T8" fmla="*/ 34 w 261"/>
                <a:gd name="T9" fmla="*/ 3 h 251"/>
                <a:gd name="T10" fmla="*/ 4 w 261"/>
                <a:gd name="T11" fmla="*/ 41 h 251"/>
                <a:gd name="T12" fmla="*/ 0 w 261"/>
                <a:gd name="T13" fmla="*/ 47 h 251"/>
                <a:gd name="T14" fmla="*/ 3 w 261"/>
                <a:gd name="T15" fmla="*/ 52 h 251"/>
                <a:gd name="T16" fmla="*/ 123 w 261"/>
                <a:gd name="T17" fmla="*/ 239 h 251"/>
                <a:gd name="T18" fmla="*/ 131 w 261"/>
                <a:gd name="T19" fmla="*/ 251 h 251"/>
                <a:gd name="T20" fmla="*/ 139 w 261"/>
                <a:gd name="T21" fmla="*/ 239 h 251"/>
                <a:gd name="T22" fmla="*/ 258 w 261"/>
                <a:gd name="T23" fmla="*/ 52 h 251"/>
                <a:gd name="T24" fmla="*/ 261 w 261"/>
                <a:gd name="T25" fmla="*/ 47 h 251"/>
                <a:gd name="T26" fmla="*/ 258 w 261"/>
                <a:gd name="T27" fmla="*/ 41 h 251"/>
                <a:gd name="T28" fmla="*/ 233 w 261"/>
                <a:gd name="T29" fmla="*/ 38 h 251"/>
                <a:gd name="T30" fmla="*/ 204 w 261"/>
                <a:gd name="T31" fmla="*/ 38 h 251"/>
                <a:gd name="T32" fmla="*/ 217 w 261"/>
                <a:gd name="T33" fmla="*/ 20 h 251"/>
                <a:gd name="T34" fmla="*/ 233 w 261"/>
                <a:gd name="T35" fmla="*/ 38 h 251"/>
                <a:gd name="T36" fmla="*/ 131 w 261"/>
                <a:gd name="T37" fmla="*/ 219 h 251"/>
                <a:gd name="T38" fmla="*/ 129 w 261"/>
                <a:gd name="T39" fmla="*/ 217 h 251"/>
                <a:gd name="T40" fmla="*/ 79 w 261"/>
                <a:gd name="T41" fmla="*/ 55 h 251"/>
                <a:gd name="T42" fmla="*/ 184 w 261"/>
                <a:gd name="T43" fmla="*/ 55 h 251"/>
                <a:gd name="T44" fmla="*/ 133 w 261"/>
                <a:gd name="T45" fmla="*/ 217 h 251"/>
                <a:gd name="T46" fmla="*/ 131 w 261"/>
                <a:gd name="T47" fmla="*/ 219 h 251"/>
                <a:gd name="T48" fmla="*/ 136 w 261"/>
                <a:gd name="T49" fmla="*/ 17 h 251"/>
                <a:gd name="T50" fmla="*/ 170 w 261"/>
                <a:gd name="T51" fmla="*/ 38 h 251"/>
                <a:gd name="T52" fmla="*/ 92 w 261"/>
                <a:gd name="T53" fmla="*/ 38 h 251"/>
                <a:gd name="T54" fmla="*/ 125 w 261"/>
                <a:gd name="T55" fmla="*/ 17 h 251"/>
                <a:gd name="T56" fmla="*/ 136 w 261"/>
                <a:gd name="T57" fmla="*/ 17 h 251"/>
                <a:gd name="T58" fmla="*/ 185 w 261"/>
                <a:gd name="T59" fmla="*/ 38 h 251"/>
                <a:gd name="T60" fmla="*/ 153 w 261"/>
                <a:gd name="T61" fmla="*/ 17 h 251"/>
                <a:gd name="T62" fmla="*/ 208 w 261"/>
                <a:gd name="T63" fmla="*/ 17 h 251"/>
                <a:gd name="T64" fmla="*/ 191 w 261"/>
                <a:gd name="T65" fmla="*/ 38 h 251"/>
                <a:gd name="T66" fmla="*/ 185 w 261"/>
                <a:gd name="T67" fmla="*/ 38 h 251"/>
                <a:gd name="T68" fmla="*/ 75 w 261"/>
                <a:gd name="T69" fmla="*/ 38 h 251"/>
                <a:gd name="T70" fmla="*/ 69 w 261"/>
                <a:gd name="T71" fmla="*/ 38 h 251"/>
                <a:gd name="T72" fmla="*/ 52 w 261"/>
                <a:gd name="T73" fmla="*/ 17 h 251"/>
                <a:gd name="T74" fmla="*/ 109 w 261"/>
                <a:gd name="T75" fmla="*/ 17 h 251"/>
                <a:gd name="T76" fmla="*/ 75 w 261"/>
                <a:gd name="T77" fmla="*/ 38 h 251"/>
                <a:gd name="T78" fmla="*/ 111 w 261"/>
                <a:gd name="T79" fmla="*/ 188 h 251"/>
                <a:gd name="T80" fmla="*/ 26 w 261"/>
                <a:gd name="T81" fmla="*/ 55 h 251"/>
                <a:gd name="T82" fmla="*/ 69 w 261"/>
                <a:gd name="T83" fmla="*/ 55 h 251"/>
                <a:gd name="T84" fmla="*/ 111 w 261"/>
                <a:gd name="T85" fmla="*/ 188 h 251"/>
                <a:gd name="T86" fmla="*/ 193 w 261"/>
                <a:gd name="T87" fmla="*/ 55 h 251"/>
                <a:gd name="T88" fmla="*/ 234 w 261"/>
                <a:gd name="T89" fmla="*/ 55 h 251"/>
                <a:gd name="T90" fmla="*/ 150 w 261"/>
                <a:gd name="T91" fmla="*/ 188 h 251"/>
                <a:gd name="T92" fmla="*/ 193 w 261"/>
                <a:gd name="T93" fmla="*/ 55 h 251"/>
                <a:gd name="T94" fmla="*/ 43 w 261"/>
                <a:gd name="T95" fmla="*/ 20 h 251"/>
                <a:gd name="T96" fmla="*/ 58 w 261"/>
                <a:gd name="T97" fmla="*/ 38 h 251"/>
                <a:gd name="T98" fmla="*/ 29 w 261"/>
                <a:gd name="T99" fmla="*/ 38 h 251"/>
                <a:gd name="T100" fmla="*/ 43 w 261"/>
                <a:gd name="T101" fmla="*/ 2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1" h="251">
                  <a:moveTo>
                    <a:pt x="258" y="41"/>
                  </a:moveTo>
                  <a:lnTo>
                    <a:pt x="227" y="3"/>
                  </a:lnTo>
                  <a:lnTo>
                    <a:pt x="225" y="0"/>
                  </a:lnTo>
                  <a:lnTo>
                    <a:pt x="37" y="0"/>
                  </a:lnTo>
                  <a:lnTo>
                    <a:pt x="34" y="3"/>
                  </a:lnTo>
                  <a:lnTo>
                    <a:pt x="4" y="41"/>
                  </a:lnTo>
                  <a:lnTo>
                    <a:pt x="0" y="47"/>
                  </a:lnTo>
                  <a:lnTo>
                    <a:pt x="3" y="52"/>
                  </a:lnTo>
                  <a:lnTo>
                    <a:pt x="123" y="239"/>
                  </a:lnTo>
                  <a:lnTo>
                    <a:pt x="131" y="251"/>
                  </a:lnTo>
                  <a:lnTo>
                    <a:pt x="139" y="239"/>
                  </a:lnTo>
                  <a:lnTo>
                    <a:pt x="258" y="52"/>
                  </a:lnTo>
                  <a:lnTo>
                    <a:pt x="261" y="47"/>
                  </a:lnTo>
                  <a:lnTo>
                    <a:pt x="258" y="41"/>
                  </a:lnTo>
                  <a:close/>
                  <a:moveTo>
                    <a:pt x="233" y="38"/>
                  </a:moveTo>
                  <a:lnTo>
                    <a:pt x="204" y="38"/>
                  </a:lnTo>
                  <a:lnTo>
                    <a:pt x="217" y="20"/>
                  </a:lnTo>
                  <a:lnTo>
                    <a:pt x="233" y="38"/>
                  </a:lnTo>
                  <a:close/>
                  <a:moveTo>
                    <a:pt x="131" y="219"/>
                  </a:moveTo>
                  <a:lnTo>
                    <a:pt x="129" y="217"/>
                  </a:lnTo>
                  <a:lnTo>
                    <a:pt x="79" y="55"/>
                  </a:lnTo>
                  <a:lnTo>
                    <a:pt x="184" y="55"/>
                  </a:lnTo>
                  <a:lnTo>
                    <a:pt x="133" y="217"/>
                  </a:lnTo>
                  <a:lnTo>
                    <a:pt x="131" y="219"/>
                  </a:lnTo>
                  <a:close/>
                  <a:moveTo>
                    <a:pt x="136" y="17"/>
                  </a:moveTo>
                  <a:lnTo>
                    <a:pt x="170" y="38"/>
                  </a:lnTo>
                  <a:lnTo>
                    <a:pt x="92" y="38"/>
                  </a:lnTo>
                  <a:lnTo>
                    <a:pt x="125" y="17"/>
                  </a:lnTo>
                  <a:lnTo>
                    <a:pt x="136" y="17"/>
                  </a:lnTo>
                  <a:close/>
                  <a:moveTo>
                    <a:pt x="185" y="38"/>
                  </a:moveTo>
                  <a:lnTo>
                    <a:pt x="153" y="17"/>
                  </a:lnTo>
                  <a:lnTo>
                    <a:pt x="208" y="17"/>
                  </a:lnTo>
                  <a:lnTo>
                    <a:pt x="191" y="38"/>
                  </a:lnTo>
                  <a:lnTo>
                    <a:pt x="185" y="38"/>
                  </a:lnTo>
                  <a:close/>
                  <a:moveTo>
                    <a:pt x="75" y="38"/>
                  </a:moveTo>
                  <a:lnTo>
                    <a:pt x="69" y="38"/>
                  </a:lnTo>
                  <a:lnTo>
                    <a:pt x="52" y="17"/>
                  </a:lnTo>
                  <a:lnTo>
                    <a:pt x="109" y="17"/>
                  </a:lnTo>
                  <a:lnTo>
                    <a:pt x="75" y="38"/>
                  </a:lnTo>
                  <a:close/>
                  <a:moveTo>
                    <a:pt x="111" y="188"/>
                  </a:moveTo>
                  <a:lnTo>
                    <a:pt x="26" y="55"/>
                  </a:lnTo>
                  <a:lnTo>
                    <a:pt x="69" y="55"/>
                  </a:lnTo>
                  <a:lnTo>
                    <a:pt x="111" y="188"/>
                  </a:lnTo>
                  <a:close/>
                  <a:moveTo>
                    <a:pt x="193" y="55"/>
                  </a:moveTo>
                  <a:lnTo>
                    <a:pt x="234" y="55"/>
                  </a:lnTo>
                  <a:lnTo>
                    <a:pt x="150" y="188"/>
                  </a:lnTo>
                  <a:lnTo>
                    <a:pt x="193" y="55"/>
                  </a:lnTo>
                  <a:close/>
                  <a:moveTo>
                    <a:pt x="43" y="20"/>
                  </a:moveTo>
                  <a:lnTo>
                    <a:pt x="58" y="38"/>
                  </a:lnTo>
                  <a:lnTo>
                    <a:pt x="29" y="38"/>
                  </a:lnTo>
                  <a:lnTo>
                    <a:pt x="43" y="20"/>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5" name="文本框 184"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txBox="1"/>
            <p:nvPr/>
          </p:nvSpPr>
          <p:spPr>
            <a:xfrm>
              <a:off x="5018403" y="3401365"/>
              <a:ext cx="858618" cy="923330"/>
            </a:xfrm>
            <a:prstGeom prst="rect">
              <a:avLst/>
            </a:prstGeom>
            <a:noFill/>
          </p:spPr>
          <p:txBody>
            <a:bodyPr wrap="square" rtlCol="0">
              <a:spAutoFit/>
            </a:bodyPr>
            <a:lstStyle/>
            <a:p>
              <a:r>
                <a:rPr lang="en-US" altLang="zh-CN" sz="5400" b="1" dirty="0">
                  <a:solidFill>
                    <a:schemeClr val="bg1"/>
                  </a:solidFill>
                  <a:latin typeface="Agency FB" panose="020B0503020202020204" pitchFamily="34" charset="0"/>
                </a:rPr>
                <a:t>02</a:t>
              </a:r>
              <a:endParaRPr lang="zh-CN" altLang="en-US" sz="5400" b="1" dirty="0">
                <a:solidFill>
                  <a:schemeClr val="bg1"/>
                </a:solidFill>
                <a:latin typeface="Agency FB" panose="020B0503020202020204" pitchFamily="34" charset="0"/>
              </a:endParaRPr>
            </a:p>
          </p:txBody>
        </p:sp>
      </p:grpSp>
      <p:grpSp>
        <p:nvGrpSpPr>
          <p:cNvPr id="3" name="组合 2"/>
          <p:cNvGrpSpPr/>
          <p:nvPr/>
        </p:nvGrpSpPr>
        <p:grpSpPr>
          <a:xfrm>
            <a:off x="1174432" y="3238051"/>
            <a:ext cx="2643188" cy="1282700"/>
            <a:chOff x="1174432" y="3238051"/>
            <a:chExt cx="2643188" cy="1282700"/>
          </a:xfrm>
        </p:grpSpPr>
        <p:sp>
          <p:nvSpPr>
            <p:cNvPr id="91" name="Freeform 15"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p:cNvSpPr>
            <p:nvPr/>
          </p:nvSpPr>
          <p:spPr bwMode="auto">
            <a:xfrm>
              <a:off x="1174432" y="3238051"/>
              <a:ext cx="2643188" cy="1282700"/>
            </a:xfrm>
            <a:custGeom>
              <a:avLst/>
              <a:gdLst>
                <a:gd name="T0" fmla="*/ 990 w 1078"/>
                <a:gd name="T1" fmla="*/ 196 h 524"/>
                <a:gd name="T2" fmla="*/ 990 w 1078"/>
                <a:gd name="T3" fmla="*/ 113 h 524"/>
                <a:gd name="T4" fmla="*/ 877 w 1078"/>
                <a:gd name="T5" fmla="*/ 0 h 524"/>
                <a:gd name="T6" fmla="*/ 113 w 1078"/>
                <a:gd name="T7" fmla="*/ 0 h 524"/>
                <a:gd name="T8" fmla="*/ 0 w 1078"/>
                <a:gd name="T9" fmla="*/ 113 h 524"/>
                <a:gd name="T10" fmla="*/ 0 w 1078"/>
                <a:gd name="T11" fmla="*/ 411 h 524"/>
                <a:gd name="T12" fmla="*/ 113 w 1078"/>
                <a:gd name="T13" fmla="*/ 524 h 524"/>
                <a:gd name="T14" fmla="*/ 877 w 1078"/>
                <a:gd name="T15" fmla="*/ 524 h 524"/>
                <a:gd name="T16" fmla="*/ 990 w 1078"/>
                <a:gd name="T17" fmla="*/ 411 h 524"/>
                <a:gd name="T18" fmla="*/ 990 w 1078"/>
                <a:gd name="T19" fmla="*/ 328 h 524"/>
                <a:gd name="T20" fmla="*/ 1078 w 1078"/>
                <a:gd name="T21" fmla="*/ 262 h 524"/>
                <a:gd name="T22" fmla="*/ 990 w 1078"/>
                <a:gd name="T23" fmla="*/ 196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8" h="524">
                  <a:moveTo>
                    <a:pt x="990" y="196"/>
                  </a:moveTo>
                  <a:cubicBezTo>
                    <a:pt x="990" y="113"/>
                    <a:pt x="990" y="113"/>
                    <a:pt x="990" y="113"/>
                  </a:cubicBezTo>
                  <a:cubicBezTo>
                    <a:pt x="990" y="51"/>
                    <a:pt x="940" y="0"/>
                    <a:pt x="877" y="0"/>
                  </a:cubicBezTo>
                  <a:cubicBezTo>
                    <a:pt x="113" y="0"/>
                    <a:pt x="113" y="0"/>
                    <a:pt x="113" y="0"/>
                  </a:cubicBezTo>
                  <a:cubicBezTo>
                    <a:pt x="51" y="0"/>
                    <a:pt x="0" y="51"/>
                    <a:pt x="0" y="113"/>
                  </a:cubicBezTo>
                  <a:cubicBezTo>
                    <a:pt x="0" y="411"/>
                    <a:pt x="0" y="411"/>
                    <a:pt x="0" y="411"/>
                  </a:cubicBezTo>
                  <a:cubicBezTo>
                    <a:pt x="0" y="473"/>
                    <a:pt x="51" y="524"/>
                    <a:pt x="113" y="524"/>
                  </a:cubicBezTo>
                  <a:cubicBezTo>
                    <a:pt x="877" y="524"/>
                    <a:pt x="877" y="524"/>
                    <a:pt x="877" y="524"/>
                  </a:cubicBezTo>
                  <a:cubicBezTo>
                    <a:pt x="940" y="524"/>
                    <a:pt x="990" y="473"/>
                    <a:pt x="990" y="411"/>
                  </a:cubicBezTo>
                  <a:cubicBezTo>
                    <a:pt x="990" y="328"/>
                    <a:pt x="990" y="328"/>
                    <a:pt x="990" y="328"/>
                  </a:cubicBezTo>
                  <a:cubicBezTo>
                    <a:pt x="1078" y="262"/>
                    <a:pt x="1078" y="262"/>
                    <a:pt x="1078" y="262"/>
                  </a:cubicBezTo>
                  <a:lnTo>
                    <a:pt x="990" y="196"/>
                  </a:lnTo>
                  <a:close/>
                </a:path>
              </a:pathLst>
            </a:cu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96" name="矩形: 圆角 95"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p:nvPr/>
          </p:nvSpPr>
          <p:spPr>
            <a:xfrm>
              <a:off x="1348386" y="3362486"/>
              <a:ext cx="1055077" cy="1055077"/>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0" name="Freeform 26"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a:spLocks noEditPoints="1"/>
            </p:cNvSpPr>
            <p:nvPr/>
          </p:nvSpPr>
          <p:spPr bwMode="auto">
            <a:xfrm>
              <a:off x="1561782" y="3693664"/>
              <a:ext cx="503238" cy="371475"/>
            </a:xfrm>
            <a:custGeom>
              <a:avLst/>
              <a:gdLst>
                <a:gd name="T0" fmla="*/ 77 w 205"/>
                <a:gd name="T1" fmla="*/ 39 h 152"/>
                <a:gd name="T2" fmla="*/ 174 w 205"/>
                <a:gd name="T3" fmla="*/ 27 h 152"/>
                <a:gd name="T4" fmla="*/ 164 w 205"/>
                <a:gd name="T5" fmla="*/ 11 h 152"/>
                <a:gd name="T6" fmla="*/ 153 w 205"/>
                <a:gd name="T7" fmla="*/ 27 h 152"/>
                <a:gd name="T8" fmla="*/ 146 w 205"/>
                <a:gd name="T9" fmla="*/ 19 h 152"/>
                <a:gd name="T10" fmla="*/ 135 w 205"/>
                <a:gd name="T11" fmla="*/ 27 h 152"/>
                <a:gd name="T12" fmla="*/ 128 w 205"/>
                <a:gd name="T13" fmla="*/ 11 h 152"/>
                <a:gd name="T14" fmla="*/ 117 w 205"/>
                <a:gd name="T15" fmla="*/ 27 h 152"/>
                <a:gd name="T16" fmla="*/ 44 w 205"/>
                <a:gd name="T17" fmla="*/ 0 h 152"/>
                <a:gd name="T18" fmla="*/ 44 w 205"/>
                <a:gd name="T19" fmla="*/ 66 h 152"/>
                <a:gd name="T20" fmla="*/ 66 w 205"/>
                <a:gd name="T21" fmla="*/ 33 h 152"/>
                <a:gd name="T22" fmla="*/ 22 w 205"/>
                <a:gd name="T23" fmla="*/ 33 h 152"/>
                <a:gd name="T24" fmla="*/ 204 w 205"/>
                <a:gd name="T25" fmla="*/ 104 h 152"/>
                <a:gd name="T26" fmla="*/ 181 w 205"/>
                <a:gd name="T27" fmla="*/ 96 h 152"/>
                <a:gd name="T28" fmla="*/ 144 w 205"/>
                <a:gd name="T29" fmla="*/ 66 h 152"/>
                <a:gd name="T30" fmla="*/ 69 w 205"/>
                <a:gd name="T31" fmla="*/ 74 h 152"/>
                <a:gd name="T32" fmla="*/ 0 w 205"/>
                <a:gd name="T33" fmla="*/ 86 h 152"/>
                <a:gd name="T34" fmla="*/ 141 w 205"/>
                <a:gd name="T35" fmla="*/ 119 h 152"/>
                <a:gd name="T36" fmla="*/ 141 w 205"/>
                <a:gd name="T37" fmla="*/ 135 h 152"/>
                <a:gd name="T38" fmla="*/ 161 w 205"/>
                <a:gd name="T39" fmla="*/ 150 h 152"/>
                <a:gd name="T40" fmla="*/ 149 w 205"/>
                <a:gd name="T41" fmla="*/ 135 h 152"/>
                <a:gd name="T42" fmla="*/ 200 w 205"/>
                <a:gd name="T43" fmla="*/ 108 h 152"/>
                <a:gd name="T44" fmla="*/ 204 w 205"/>
                <a:gd name="T45" fmla="*/ 104 h 152"/>
                <a:gd name="T46" fmla="*/ 144 w 205"/>
                <a:gd name="T47" fmla="*/ 114 h 152"/>
                <a:gd name="T48" fmla="*/ 24 w 205"/>
                <a:gd name="T49" fmla="*/ 93 h 152"/>
                <a:gd name="T50" fmla="*/ 16 w 205"/>
                <a:gd name="T51" fmla="*/ 79 h 152"/>
                <a:gd name="T52" fmla="*/ 63 w 205"/>
                <a:gd name="T53" fmla="*/ 89 h 152"/>
                <a:gd name="T54" fmla="*/ 119 w 205"/>
                <a:gd name="T55" fmla="*/ 92 h 152"/>
                <a:gd name="T56" fmla="*/ 119 w 205"/>
                <a:gd name="T57" fmla="*/ 87 h 152"/>
                <a:gd name="T58" fmla="*/ 86 w 205"/>
                <a:gd name="T59" fmla="*/ 72 h 152"/>
                <a:gd name="T60" fmla="*/ 152 w 205"/>
                <a:gd name="T61" fmla="*/ 76 h 152"/>
                <a:gd name="T62" fmla="*/ 153 w 205"/>
                <a:gd name="T63" fmla="*/ 1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52">
                  <a:moveTo>
                    <a:pt x="44" y="66"/>
                  </a:moveTo>
                  <a:cubicBezTo>
                    <a:pt x="60" y="66"/>
                    <a:pt x="74" y="54"/>
                    <a:pt x="77" y="39"/>
                  </a:cubicBezTo>
                  <a:cubicBezTo>
                    <a:pt x="174" y="39"/>
                    <a:pt x="174" y="39"/>
                    <a:pt x="174" y="39"/>
                  </a:cubicBezTo>
                  <a:cubicBezTo>
                    <a:pt x="174" y="27"/>
                    <a:pt x="174" y="27"/>
                    <a:pt x="174" y="27"/>
                  </a:cubicBezTo>
                  <a:cubicBezTo>
                    <a:pt x="164" y="27"/>
                    <a:pt x="164" y="27"/>
                    <a:pt x="164" y="27"/>
                  </a:cubicBezTo>
                  <a:cubicBezTo>
                    <a:pt x="164" y="11"/>
                    <a:pt x="164" y="11"/>
                    <a:pt x="164" y="11"/>
                  </a:cubicBezTo>
                  <a:cubicBezTo>
                    <a:pt x="153" y="11"/>
                    <a:pt x="153" y="11"/>
                    <a:pt x="153" y="11"/>
                  </a:cubicBezTo>
                  <a:cubicBezTo>
                    <a:pt x="153" y="27"/>
                    <a:pt x="153" y="27"/>
                    <a:pt x="153" y="27"/>
                  </a:cubicBezTo>
                  <a:cubicBezTo>
                    <a:pt x="146" y="27"/>
                    <a:pt x="146" y="27"/>
                    <a:pt x="146" y="27"/>
                  </a:cubicBezTo>
                  <a:cubicBezTo>
                    <a:pt x="146" y="19"/>
                    <a:pt x="146" y="19"/>
                    <a:pt x="146" y="19"/>
                  </a:cubicBezTo>
                  <a:cubicBezTo>
                    <a:pt x="135" y="19"/>
                    <a:pt x="135" y="19"/>
                    <a:pt x="135" y="19"/>
                  </a:cubicBezTo>
                  <a:cubicBezTo>
                    <a:pt x="135" y="27"/>
                    <a:pt x="135" y="27"/>
                    <a:pt x="135" y="27"/>
                  </a:cubicBezTo>
                  <a:cubicBezTo>
                    <a:pt x="128" y="27"/>
                    <a:pt x="128" y="27"/>
                    <a:pt x="128" y="27"/>
                  </a:cubicBezTo>
                  <a:cubicBezTo>
                    <a:pt x="128" y="11"/>
                    <a:pt x="128" y="11"/>
                    <a:pt x="128" y="11"/>
                  </a:cubicBezTo>
                  <a:cubicBezTo>
                    <a:pt x="117" y="11"/>
                    <a:pt x="117" y="11"/>
                    <a:pt x="117" y="11"/>
                  </a:cubicBezTo>
                  <a:cubicBezTo>
                    <a:pt x="117" y="27"/>
                    <a:pt x="117" y="27"/>
                    <a:pt x="117" y="27"/>
                  </a:cubicBezTo>
                  <a:cubicBezTo>
                    <a:pt x="77" y="27"/>
                    <a:pt x="77" y="27"/>
                    <a:pt x="77" y="27"/>
                  </a:cubicBezTo>
                  <a:cubicBezTo>
                    <a:pt x="74" y="12"/>
                    <a:pt x="60" y="0"/>
                    <a:pt x="44" y="0"/>
                  </a:cubicBezTo>
                  <a:cubicBezTo>
                    <a:pt x="25" y="0"/>
                    <a:pt x="11" y="15"/>
                    <a:pt x="11" y="33"/>
                  </a:cubicBezTo>
                  <a:cubicBezTo>
                    <a:pt x="11" y="51"/>
                    <a:pt x="25" y="66"/>
                    <a:pt x="44" y="66"/>
                  </a:cubicBezTo>
                  <a:close/>
                  <a:moveTo>
                    <a:pt x="44" y="11"/>
                  </a:moveTo>
                  <a:cubicBezTo>
                    <a:pt x="56" y="11"/>
                    <a:pt x="66" y="21"/>
                    <a:pt x="66" y="33"/>
                  </a:cubicBezTo>
                  <a:cubicBezTo>
                    <a:pt x="66" y="45"/>
                    <a:pt x="56" y="55"/>
                    <a:pt x="44" y="55"/>
                  </a:cubicBezTo>
                  <a:cubicBezTo>
                    <a:pt x="32" y="55"/>
                    <a:pt x="22" y="45"/>
                    <a:pt x="22" y="33"/>
                  </a:cubicBezTo>
                  <a:cubicBezTo>
                    <a:pt x="22" y="21"/>
                    <a:pt x="32" y="11"/>
                    <a:pt x="44" y="11"/>
                  </a:cubicBezTo>
                  <a:close/>
                  <a:moveTo>
                    <a:pt x="204" y="104"/>
                  </a:moveTo>
                  <a:cubicBezTo>
                    <a:pt x="188" y="88"/>
                    <a:pt x="188" y="88"/>
                    <a:pt x="188" y="88"/>
                  </a:cubicBezTo>
                  <a:cubicBezTo>
                    <a:pt x="181" y="96"/>
                    <a:pt x="181" y="96"/>
                    <a:pt x="181" y="96"/>
                  </a:cubicBezTo>
                  <a:cubicBezTo>
                    <a:pt x="156" y="72"/>
                    <a:pt x="156" y="72"/>
                    <a:pt x="156" y="72"/>
                  </a:cubicBezTo>
                  <a:cubicBezTo>
                    <a:pt x="154" y="69"/>
                    <a:pt x="149" y="66"/>
                    <a:pt x="144" y="66"/>
                  </a:cubicBezTo>
                  <a:cubicBezTo>
                    <a:pt x="86" y="66"/>
                    <a:pt x="86" y="66"/>
                    <a:pt x="86" y="66"/>
                  </a:cubicBezTo>
                  <a:cubicBezTo>
                    <a:pt x="80" y="66"/>
                    <a:pt x="74" y="69"/>
                    <a:pt x="69" y="74"/>
                  </a:cubicBezTo>
                  <a:cubicBezTo>
                    <a:pt x="16" y="74"/>
                    <a:pt x="16" y="74"/>
                    <a:pt x="16" y="74"/>
                  </a:cubicBezTo>
                  <a:cubicBezTo>
                    <a:pt x="7" y="74"/>
                    <a:pt x="0" y="79"/>
                    <a:pt x="0" y="86"/>
                  </a:cubicBezTo>
                  <a:cubicBezTo>
                    <a:pt x="0" y="93"/>
                    <a:pt x="8" y="97"/>
                    <a:pt x="23" y="99"/>
                  </a:cubicBezTo>
                  <a:cubicBezTo>
                    <a:pt x="47" y="102"/>
                    <a:pt x="131" y="117"/>
                    <a:pt x="141" y="119"/>
                  </a:cubicBezTo>
                  <a:cubicBezTo>
                    <a:pt x="149" y="127"/>
                    <a:pt x="149" y="127"/>
                    <a:pt x="149" y="127"/>
                  </a:cubicBezTo>
                  <a:cubicBezTo>
                    <a:pt x="141" y="135"/>
                    <a:pt x="141" y="135"/>
                    <a:pt x="141" y="135"/>
                  </a:cubicBezTo>
                  <a:cubicBezTo>
                    <a:pt x="157" y="150"/>
                    <a:pt x="157" y="150"/>
                    <a:pt x="157" y="150"/>
                  </a:cubicBezTo>
                  <a:cubicBezTo>
                    <a:pt x="158" y="152"/>
                    <a:pt x="160" y="152"/>
                    <a:pt x="161" y="150"/>
                  </a:cubicBezTo>
                  <a:cubicBezTo>
                    <a:pt x="162" y="149"/>
                    <a:pt x="162" y="148"/>
                    <a:pt x="161" y="146"/>
                  </a:cubicBezTo>
                  <a:cubicBezTo>
                    <a:pt x="149" y="135"/>
                    <a:pt x="149" y="135"/>
                    <a:pt x="149" y="135"/>
                  </a:cubicBezTo>
                  <a:cubicBezTo>
                    <a:pt x="188" y="96"/>
                    <a:pt x="188" y="96"/>
                    <a:pt x="188" y="96"/>
                  </a:cubicBezTo>
                  <a:cubicBezTo>
                    <a:pt x="200" y="108"/>
                    <a:pt x="200" y="108"/>
                    <a:pt x="200" y="108"/>
                  </a:cubicBezTo>
                  <a:cubicBezTo>
                    <a:pt x="201" y="109"/>
                    <a:pt x="202" y="109"/>
                    <a:pt x="204" y="108"/>
                  </a:cubicBezTo>
                  <a:cubicBezTo>
                    <a:pt x="205" y="106"/>
                    <a:pt x="205" y="105"/>
                    <a:pt x="204" y="104"/>
                  </a:cubicBezTo>
                  <a:close/>
                  <a:moveTo>
                    <a:pt x="153" y="123"/>
                  </a:moveTo>
                  <a:cubicBezTo>
                    <a:pt x="144" y="114"/>
                    <a:pt x="144" y="114"/>
                    <a:pt x="144" y="114"/>
                  </a:cubicBezTo>
                  <a:cubicBezTo>
                    <a:pt x="144" y="114"/>
                    <a:pt x="143" y="114"/>
                    <a:pt x="142" y="113"/>
                  </a:cubicBezTo>
                  <a:cubicBezTo>
                    <a:pt x="141" y="113"/>
                    <a:pt x="49" y="97"/>
                    <a:pt x="24" y="93"/>
                  </a:cubicBezTo>
                  <a:cubicBezTo>
                    <a:pt x="10" y="92"/>
                    <a:pt x="6" y="88"/>
                    <a:pt x="6" y="86"/>
                  </a:cubicBezTo>
                  <a:cubicBezTo>
                    <a:pt x="6" y="82"/>
                    <a:pt x="10" y="79"/>
                    <a:pt x="16" y="79"/>
                  </a:cubicBezTo>
                  <a:cubicBezTo>
                    <a:pt x="66" y="79"/>
                    <a:pt x="66" y="79"/>
                    <a:pt x="66" y="79"/>
                  </a:cubicBezTo>
                  <a:cubicBezTo>
                    <a:pt x="64" y="82"/>
                    <a:pt x="63" y="86"/>
                    <a:pt x="63" y="89"/>
                  </a:cubicBezTo>
                  <a:cubicBezTo>
                    <a:pt x="63" y="91"/>
                    <a:pt x="64" y="92"/>
                    <a:pt x="66" y="92"/>
                  </a:cubicBezTo>
                  <a:cubicBezTo>
                    <a:pt x="119" y="92"/>
                    <a:pt x="119" y="92"/>
                    <a:pt x="119" y="92"/>
                  </a:cubicBezTo>
                  <a:cubicBezTo>
                    <a:pt x="121" y="92"/>
                    <a:pt x="122" y="91"/>
                    <a:pt x="122" y="89"/>
                  </a:cubicBezTo>
                  <a:cubicBezTo>
                    <a:pt x="122" y="88"/>
                    <a:pt x="121" y="87"/>
                    <a:pt x="119" y="87"/>
                  </a:cubicBezTo>
                  <a:cubicBezTo>
                    <a:pt x="69" y="87"/>
                    <a:pt x="69" y="87"/>
                    <a:pt x="69" y="87"/>
                  </a:cubicBezTo>
                  <a:cubicBezTo>
                    <a:pt x="70" y="78"/>
                    <a:pt x="78" y="72"/>
                    <a:pt x="86" y="72"/>
                  </a:cubicBezTo>
                  <a:cubicBezTo>
                    <a:pt x="144" y="72"/>
                    <a:pt x="144" y="72"/>
                    <a:pt x="144" y="72"/>
                  </a:cubicBezTo>
                  <a:cubicBezTo>
                    <a:pt x="147" y="72"/>
                    <a:pt x="150" y="73"/>
                    <a:pt x="152" y="76"/>
                  </a:cubicBezTo>
                  <a:cubicBezTo>
                    <a:pt x="152" y="76"/>
                    <a:pt x="171" y="94"/>
                    <a:pt x="177" y="100"/>
                  </a:cubicBezTo>
                  <a:lnTo>
                    <a:pt x="153" y="123"/>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4" name="文本框 183" descr="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
            <p:cNvSpPr txBox="1"/>
            <p:nvPr/>
          </p:nvSpPr>
          <p:spPr>
            <a:xfrm>
              <a:off x="2566302" y="3395587"/>
              <a:ext cx="678645" cy="923330"/>
            </a:xfrm>
            <a:prstGeom prst="rect">
              <a:avLst/>
            </a:prstGeom>
            <a:noFill/>
          </p:spPr>
          <p:txBody>
            <a:bodyPr wrap="square" rtlCol="0">
              <a:spAutoFit/>
            </a:bodyPr>
            <a:lstStyle/>
            <a:p>
              <a:r>
                <a:rPr lang="en-US" altLang="zh-CN" sz="5400" b="1" dirty="0">
                  <a:solidFill>
                    <a:schemeClr val="bg1"/>
                  </a:solidFill>
                  <a:latin typeface="Agency FB" panose="020B0503020202020204" pitchFamily="34" charset="0"/>
                </a:rPr>
                <a:t>01</a:t>
              </a:r>
              <a:endParaRPr lang="zh-CN" altLang="en-US" sz="5400" b="1" dirty="0">
                <a:solidFill>
                  <a:schemeClr val="bg1"/>
                </a:solidFill>
                <a:latin typeface="Agency FB" panose="020B0503020202020204" pitchFamily="34" charset="0"/>
              </a:endParaRPr>
            </a:p>
          </p:txBody>
        </p:sp>
      </p:grpSp>
    </p:spTree>
    <p:extLst>
      <p:ext uri="{BB962C8B-B14F-4D97-AF65-F5344CB8AC3E}">
        <p14:creationId xmlns:p14="http://schemas.microsoft.com/office/powerpoint/2010/main" val="7065862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8000">
        <p15:prstTrans prst="drape"/>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down)">
                                      <p:cBhvr>
                                        <p:cTn id="12" dur="500"/>
                                        <p:tgtEl>
                                          <p:spTgt spid="92"/>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p:tgtEl>
                                          <p:spTgt spid="6"/>
                                        </p:tgtEl>
                                        <p:attrNameLst>
                                          <p:attrName>ppt_x</p:attrName>
                                        </p:attrNameLst>
                                      </p:cBhvr>
                                      <p:tavLst>
                                        <p:tav tm="0">
                                          <p:val>
                                            <p:strVal val="#ppt_x-#ppt_w*1.125000"/>
                                          </p:val>
                                        </p:tav>
                                        <p:tav tm="100000">
                                          <p:val>
                                            <p:strVal val="#ppt_x"/>
                                          </p:val>
                                        </p:tav>
                                      </p:tavLst>
                                    </p:anim>
                                    <p:animEffect transition="in" filter="wipe(right)">
                                      <p:cBhvr>
                                        <p:cTn id="21" dur="500"/>
                                        <p:tgtEl>
                                          <p:spTgt spid="6"/>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ppt_x</p:attrName>
                                        </p:attrNameLst>
                                      </p:cBhvr>
                                      <p:tavLst>
                                        <p:tav tm="0">
                                          <p:val>
                                            <p:strVal val="#ppt_x-#ppt_w*1.125000"/>
                                          </p:val>
                                        </p:tav>
                                        <p:tav tm="100000">
                                          <p:val>
                                            <p:strVal val="#ppt_x"/>
                                          </p:val>
                                        </p:tav>
                                      </p:tavLst>
                                    </p:anim>
                                    <p:animEffect transition="in" filter="wipe(right)">
                                      <p:cBhvr>
                                        <p:cTn id="34" dur="500"/>
                                        <p:tgtEl>
                                          <p:spTgt spid="7"/>
                                        </p:tgtEl>
                                      </p:cBhvr>
                                    </p:animEffect>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94"/>
                                        </p:tgtEl>
                                        <p:attrNameLst>
                                          <p:attrName>style.visibility</p:attrName>
                                        </p:attrNameLst>
                                      </p:cBhvr>
                                      <p:to>
                                        <p:strVal val="visible"/>
                                      </p:to>
                                    </p:set>
                                    <p:animEffect transition="in" filter="wipe(down)">
                                      <p:cBhvr>
                                        <p:cTn id="38" dur="500"/>
                                        <p:tgtEl>
                                          <p:spTgt spid="94"/>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500"/>
                            </p:stCondLst>
                            <p:childTnLst>
                              <p:par>
                                <p:cTn id="44" presetID="1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p:tgtEl>
                                          <p:spTgt spid="8"/>
                                        </p:tgtEl>
                                        <p:attrNameLst>
                                          <p:attrName>ppt_x</p:attrName>
                                        </p:attrNameLst>
                                      </p:cBhvr>
                                      <p:tavLst>
                                        <p:tav tm="0">
                                          <p:val>
                                            <p:strVal val="#ppt_x-#ppt_w*1.125000"/>
                                          </p:val>
                                        </p:tav>
                                        <p:tav tm="100000">
                                          <p:val>
                                            <p:strVal val="#ppt_x"/>
                                          </p:val>
                                        </p:tav>
                                      </p:tavLst>
                                    </p:anim>
                                    <p:animEffect transition="in" filter="wipe(right)">
                                      <p:cBhvr>
                                        <p:cTn id="47" dur="500"/>
                                        <p:tgtEl>
                                          <p:spTgt spid="8"/>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up)">
                                      <p:cBhvr>
                                        <p:cTn id="51" dur="500"/>
                                        <p:tgtEl>
                                          <p:spTgt spid="95"/>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形 56">
            <a:extLst>
              <a:ext uri="{FF2B5EF4-FFF2-40B4-BE49-F238E27FC236}">
                <a16:creationId xmlns:a16="http://schemas.microsoft.com/office/drawing/2014/main" xmlns="" id="{DE7EF977-8185-4E0F-A2DB-AC38F52CECA1}"/>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H="1" flipV="1">
            <a:off x="-85843" y="0"/>
            <a:ext cx="3730486" cy="6940832"/>
          </a:xfrm>
          <a:prstGeom prst="rect">
            <a:avLst/>
          </a:prstGeom>
        </p:spPr>
      </p:pic>
      <p:pic>
        <p:nvPicPr>
          <p:cNvPr id="56" name="图形 55">
            <a:extLst>
              <a:ext uri="{FF2B5EF4-FFF2-40B4-BE49-F238E27FC236}">
                <a16:creationId xmlns:a16="http://schemas.microsoft.com/office/drawing/2014/main" xmlns="" id="{74D94AB7-2BB3-4B2B-AE99-DE949575F853}"/>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4168" t="4445" r="41027" b="5740"/>
          <a:stretch/>
        </p:blipFill>
        <p:spPr>
          <a:xfrm flipV="1">
            <a:off x="8223425" y="0"/>
            <a:ext cx="4038600" cy="6940832"/>
          </a:xfrm>
          <a:prstGeom prst="rect">
            <a:avLst/>
          </a:prstGeom>
        </p:spPr>
      </p:pic>
      <p:sp>
        <p:nvSpPr>
          <p:cNvPr id="10" name="Заголовок 1"/>
          <p:cNvSpPr txBox="1">
            <a:spLocks/>
          </p:cNvSpPr>
          <p:nvPr/>
        </p:nvSpPr>
        <p:spPr>
          <a:xfrm>
            <a:off x="2139216" y="328691"/>
            <a:ext cx="7928809" cy="8163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zh-CN" altLang="en-US" sz="2800" b="1" spc="100" dirty="0">
                <a:solidFill>
                  <a:prstClr val="white"/>
                </a:solidFill>
                <a:latin typeface="Agency FB" panose="020B0503020202020204" pitchFamily="34" charset="0"/>
                <a:ea typeface="Lato" panose="020F0502020204030203" pitchFamily="34" charset="0"/>
                <a:cs typeface="Poppins SemiBold" panose="02000000000000000000" pitchFamily="2" charset="0"/>
              </a:rPr>
              <a:t>产品展示</a:t>
            </a:r>
            <a:endParaRPr kumimoji="0" lang="en-US" sz="2400" b="1" i="0" u="none" strike="noStrike" kern="1200" cap="none" spc="100" normalizeH="0" baseline="0" noProof="0" dirty="0">
              <a:ln>
                <a:noFill/>
              </a:ln>
              <a:solidFill>
                <a:prstClr val="white"/>
              </a:solidFill>
              <a:effectLst/>
              <a:uLnTx/>
              <a:uFillTx/>
              <a:latin typeface="Agency FB" panose="020B0503020202020204" pitchFamily="34" charset="0"/>
              <a:ea typeface="Lato" panose="020F0502020204030203" pitchFamily="34" charset="0"/>
              <a:cs typeface="Poppins SemiBold" panose="02000000000000000000"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100" normalizeH="0" baseline="0" noProof="0" dirty="0">
              <a:ln>
                <a:noFill/>
              </a:ln>
              <a:solidFill>
                <a:prstClr val="white"/>
              </a:solidFill>
              <a:effectLst/>
              <a:uLnTx/>
              <a:uFillTx/>
              <a:latin typeface="Nixie"/>
              <a:ea typeface="Lato" panose="020F0502020204030203" pitchFamily="34" charset="0"/>
              <a:cs typeface="Poppins SemiBold" panose="02000000000000000000" pitchFamily="2" charset="0"/>
            </a:endParaRPr>
          </a:p>
        </p:txBody>
      </p:sp>
      <p:sp>
        <p:nvSpPr>
          <p:cNvPr id="11" name="Прямоугольник 1"/>
          <p:cNvSpPr/>
          <p:nvPr/>
        </p:nvSpPr>
        <p:spPr>
          <a:xfrm>
            <a:off x="3468705" y="736878"/>
            <a:ext cx="5269831" cy="295594"/>
          </a:xfrm>
          <a:prstGeom prst="rect">
            <a:avLst/>
          </a:prstGeom>
        </p:spPr>
        <p:txBody>
          <a:bodyPr wrap="square">
            <a:spAutoFit/>
          </a:bodyPr>
          <a:lstStyle/>
          <a:p>
            <a:pPr marL="0" marR="0" lvl="0" indent="0" algn="ctr" defTabSz="914400" rtl="0" eaLnBrk="1" fontAlgn="auto" latinLnBrk="0" hangingPunct="1">
              <a:lnSpc>
                <a:spcPts val="1800"/>
              </a:lnSpc>
              <a:spcBef>
                <a:spcPts val="1200"/>
              </a:spcBef>
              <a:spcAft>
                <a:spcPts val="0"/>
              </a:spcAft>
              <a:buClrTx/>
              <a:buSzTx/>
              <a:buFontTx/>
              <a:buNone/>
              <a:tabLst/>
              <a:defRPr/>
            </a:pPr>
            <a:r>
              <a:rPr kumimoji="0" lang="en-US" sz="1100" b="0" i="0" u="none" strike="noStrike" kern="1200" cap="none" spc="0" normalizeH="0" baseline="0" noProof="0" dirty="0">
                <a:ln>
                  <a:noFill/>
                </a:ln>
                <a:solidFill>
                  <a:srgbClr val="F76E20"/>
                </a:solidFill>
                <a:effectLst/>
                <a:uLnTx/>
                <a:uFillTx/>
                <a:latin typeface="Agency FB" panose="020B0503020202020204" pitchFamily="34" charset="0"/>
                <a:ea typeface="Karla" pitchFamily="2" charset="0"/>
                <a:cs typeface="Poppins" panose="02000000000000000000" pitchFamily="2" charset="0"/>
              </a:rPr>
              <a:t>Etiam vitae dui congue, semper quam vitae, luctus ligula. Sed posuere nunc in leo commod else cuprum. </a:t>
            </a:r>
          </a:p>
        </p:txBody>
      </p:sp>
      <p:sp>
        <p:nvSpPr>
          <p:cNvPr id="5" name="椭圆 4"/>
          <p:cNvSpPr/>
          <p:nvPr/>
        </p:nvSpPr>
        <p:spPr>
          <a:xfrm>
            <a:off x="480060" y="6400800"/>
            <a:ext cx="563880" cy="563880"/>
          </a:xfrm>
          <a:prstGeom prst="ellipse">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p:cNvSpPr/>
          <p:nvPr/>
        </p:nvSpPr>
        <p:spPr>
          <a:xfrm>
            <a:off x="11910060" y="2552700"/>
            <a:ext cx="388620" cy="388620"/>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p:cNvSpPr/>
          <p:nvPr/>
        </p:nvSpPr>
        <p:spPr>
          <a:xfrm>
            <a:off x="1422936" y="-123924"/>
            <a:ext cx="405864" cy="405864"/>
          </a:xfrm>
          <a:prstGeom prst="ellipse">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椭圆 15"/>
          <p:cNvSpPr/>
          <p:nvPr/>
        </p:nvSpPr>
        <p:spPr>
          <a:xfrm>
            <a:off x="11344176" y="61417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椭圆 16"/>
          <p:cNvSpPr/>
          <p:nvPr/>
        </p:nvSpPr>
        <p:spPr>
          <a:xfrm>
            <a:off x="11130816" y="510540"/>
            <a:ext cx="121920" cy="121920"/>
          </a:xfrm>
          <a:prstGeom prst="ellipse">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椭圆 17"/>
          <p:cNvSpPr/>
          <p:nvPr/>
        </p:nvSpPr>
        <p:spPr>
          <a:xfrm>
            <a:off x="-156210" y="2903220"/>
            <a:ext cx="312420" cy="312420"/>
          </a:xfrm>
          <a:prstGeom prst="ellipse">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2" name="Text Placeholder 4"/>
          <p:cNvSpPr txBox="1">
            <a:spLocks/>
          </p:cNvSpPr>
          <p:nvPr/>
        </p:nvSpPr>
        <p:spPr>
          <a:xfrm>
            <a:off x="923296" y="5064024"/>
            <a:ext cx="10492968" cy="6108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sz="1200" b="1" dirty="0">
                <a:solidFill>
                  <a:srgbClr val="F76E20"/>
                </a:solidFill>
                <a:latin typeface="Agency FB" panose="020B0503020202020204" pitchFamily="34" charset="0"/>
                <a:cs typeface="Calibri"/>
              </a:rPr>
              <a:t>Ut wisi enim </a:t>
            </a:r>
            <a:r>
              <a:rPr lang="id-ID" sz="1200" dirty="0">
                <a:solidFill>
                  <a:srgbClr val="F76E20"/>
                </a:solidFill>
                <a:latin typeface="Agency FB" panose="020B0503020202020204" pitchFamily="34" charset="0"/>
                <a:cs typeface="Calibri"/>
              </a:rPr>
              <a:t>ad minim veniam, quis nostrud exerci tation ullamcorper nibh euismod tincidunt ut laoreet dolore magna aliquam erat volutpat. Ut wisi enim ad minim veniam, quis nostrud exerci. exerci tation ullamcorper nibh euismod tincidunt ut laoreet dolore</a:t>
            </a:r>
          </a:p>
        </p:txBody>
      </p:sp>
      <p:sp>
        <p:nvSpPr>
          <p:cNvPr id="313" name="Rectangle: Rounded Corners 49"/>
          <p:cNvSpPr/>
          <p:nvPr/>
        </p:nvSpPr>
        <p:spPr>
          <a:xfrm>
            <a:off x="5710843" y="5734949"/>
            <a:ext cx="1002348" cy="280582"/>
          </a:xfrm>
          <a:prstGeom prst="roundRect">
            <a:avLst>
              <a:gd name="adj" fmla="val 50000"/>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white"/>
                </a:solidFill>
                <a:latin typeface="Agency FB" panose="020B0503020202020204" pitchFamily="34" charset="0"/>
                <a:ea typeface="等线" panose="02010600030101010101" pitchFamily="2" charset="-122"/>
              </a:rPr>
              <a:t>View All</a:t>
            </a:r>
            <a:endParaRPr lang="id-ID" sz="1200" b="1" dirty="0">
              <a:solidFill>
                <a:prstClr val="white"/>
              </a:solidFill>
              <a:latin typeface="Agency FB" panose="020B0503020202020204" pitchFamily="34" charset="0"/>
              <a:ea typeface="等线" panose="02010600030101010101" pitchFamily="2" charset="-122"/>
            </a:endParaRPr>
          </a:p>
        </p:txBody>
      </p:sp>
      <p:grpSp>
        <p:nvGrpSpPr>
          <p:cNvPr id="2" name="组合 1"/>
          <p:cNvGrpSpPr/>
          <p:nvPr/>
        </p:nvGrpSpPr>
        <p:grpSpPr>
          <a:xfrm>
            <a:off x="854830" y="1678915"/>
            <a:ext cx="2564742" cy="3105150"/>
            <a:chOff x="854830" y="1678915"/>
            <a:chExt cx="2564742" cy="3105150"/>
          </a:xfrm>
        </p:grpSpPr>
        <p:sp>
          <p:nvSpPr>
            <p:cNvPr id="295" name="Rectangle 2"/>
            <p:cNvSpPr/>
            <p:nvPr/>
          </p:nvSpPr>
          <p:spPr>
            <a:xfrm>
              <a:off x="854830" y="1678915"/>
              <a:ext cx="2564742" cy="3105150"/>
            </a:xfrm>
            <a:prstGeom prst="rect">
              <a:avLst/>
            </a:prstGeom>
            <a:solidFill>
              <a:schemeClr val="bg1"/>
            </a:solidFill>
            <a:ln>
              <a:noFill/>
            </a:ln>
            <a:effectLst>
              <a:outerShdw blurRad="317500" dist="63500" dir="5400000" algn="t"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99" name="Group 21"/>
            <p:cNvGrpSpPr/>
            <p:nvPr/>
          </p:nvGrpSpPr>
          <p:grpSpPr>
            <a:xfrm>
              <a:off x="1815640" y="4104132"/>
              <a:ext cx="643126" cy="478803"/>
              <a:chOff x="7484259" y="4939509"/>
              <a:chExt cx="643126" cy="478803"/>
            </a:xfrm>
          </p:grpSpPr>
          <p:sp>
            <p:nvSpPr>
              <p:cNvPr id="300" name="Rectangle 22"/>
              <p:cNvSpPr/>
              <p:nvPr/>
            </p:nvSpPr>
            <p:spPr>
              <a:xfrm>
                <a:off x="7484259" y="4939509"/>
                <a:ext cx="643126" cy="338554"/>
              </a:xfrm>
              <a:prstGeom prst="rect">
                <a:avLst/>
              </a:prstGeom>
            </p:spPr>
            <p:txBody>
              <a:bodyPr wrap="none">
                <a:spAutoFit/>
              </a:bodyPr>
              <a:lstStyle/>
              <a:p>
                <a:pPr algn="ctr"/>
                <a:r>
                  <a:rPr lang="zh-CN" altLang="en-US" sz="1600" b="1" dirty="0">
                    <a:solidFill>
                      <a:schemeClr val="tx1">
                        <a:lumMod val="50000"/>
                        <a:lumOff val="50000"/>
                      </a:schemeClr>
                    </a:solidFill>
                    <a:latin typeface="Agency FB" panose="020B0503020202020204" pitchFamily="34" charset="0"/>
                    <a:cs typeface="Calibri"/>
                  </a:rPr>
                  <a:t>产品</a:t>
                </a:r>
                <a:r>
                  <a:rPr lang="en-US" altLang="zh-CN" sz="1600" b="1" dirty="0">
                    <a:solidFill>
                      <a:schemeClr val="tx1">
                        <a:lumMod val="50000"/>
                        <a:lumOff val="50000"/>
                      </a:schemeClr>
                    </a:solidFill>
                    <a:latin typeface="Agency FB" panose="020B0503020202020204" pitchFamily="34" charset="0"/>
                    <a:cs typeface="Calibri"/>
                  </a:rPr>
                  <a:t>1</a:t>
                </a:r>
                <a:endParaRPr lang="id-ID" sz="1600" b="1" dirty="0">
                  <a:solidFill>
                    <a:schemeClr val="tx1">
                      <a:lumMod val="50000"/>
                      <a:lumOff val="50000"/>
                    </a:schemeClr>
                  </a:solidFill>
                  <a:latin typeface="Agency FB" panose="020B0503020202020204" pitchFamily="34" charset="0"/>
                </a:endParaRPr>
              </a:p>
            </p:txBody>
          </p:sp>
          <p:sp>
            <p:nvSpPr>
              <p:cNvPr id="301" name="Rectangle 23"/>
              <p:cNvSpPr/>
              <p:nvPr/>
            </p:nvSpPr>
            <p:spPr>
              <a:xfrm>
                <a:off x="7541162" y="5187480"/>
                <a:ext cx="529312" cy="230832"/>
              </a:xfrm>
              <a:prstGeom prst="rect">
                <a:avLst/>
              </a:prstGeom>
            </p:spPr>
            <p:txBody>
              <a:bodyPr wrap="none">
                <a:spAutoFit/>
              </a:bodyPr>
              <a:lstStyle/>
              <a:p>
                <a:pPr algn="ctr"/>
                <a:r>
                  <a:rPr lang="en-US" sz="900" b="1" dirty="0">
                    <a:solidFill>
                      <a:schemeClr val="tx1">
                        <a:lumMod val="50000"/>
                        <a:lumOff val="50000"/>
                      </a:schemeClr>
                    </a:solidFill>
                    <a:latin typeface="Agency FB" panose="020B0503020202020204" pitchFamily="34" charset="0"/>
                    <a:cs typeface="Calibri"/>
                  </a:rPr>
                  <a:t>WRITERS</a:t>
                </a:r>
                <a:endParaRPr lang="id-ID" sz="900" b="1" dirty="0">
                  <a:solidFill>
                    <a:schemeClr val="tx1">
                      <a:lumMod val="50000"/>
                      <a:lumOff val="50000"/>
                    </a:schemeClr>
                  </a:solidFill>
                  <a:latin typeface="Agency FB" panose="020B0503020202020204" pitchFamily="34" charset="0"/>
                </a:endParaRPr>
              </a:p>
            </p:txBody>
          </p:sp>
        </p:grpSp>
        <p:pic>
          <p:nvPicPr>
            <p:cNvPr id="311" name="图片占位符 7"/>
            <p:cNvPicPr>
              <a:picLocks noChangeAspect="1"/>
            </p:cNvPicPr>
            <p:nvPr/>
          </p:nvPicPr>
          <p:blipFill>
            <a:blip r:embed="rId5" cstate="print">
              <a:extLst>
                <a:ext uri="{28A0092B-C50C-407E-A947-70E740481C1C}">
                  <a14:useLocalDpi xmlns:a14="http://schemas.microsoft.com/office/drawing/2010/main" val="0"/>
                </a:ext>
              </a:extLst>
            </a:blip>
            <a:srcRect l="12491" r="12491"/>
            <a:stretch>
              <a:fillRect/>
            </a:stretch>
          </p:blipFill>
          <p:spPr>
            <a:xfrm>
              <a:off x="911980" y="1739150"/>
              <a:ext cx="2451100" cy="2170113"/>
            </a:xfrm>
            <a:prstGeom prst="rect">
              <a:avLst/>
            </a:prstGeom>
          </p:spPr>
        </p:pic>
        <p:grpSp>
          <p:nvGrpSpPr>
            <p:cNvPr id="317" name="Group 10"/>
            <p:cNvGrpSpPr/>
            <p:nvPr/>
          </p:nvGrpSpPr>
          <p:grpSpPr>
            <a:xfrm>
              <a:off x="2816980" y="1732890"/>
              <a:ext cx="546100" cy="546100"/>
              <a:chOff x="2743200" y="1967840"/>
              <a:chExt cx="546100" cy="546100"/>
            </a:xfrm>
          </p:grpSpPr>
          <p:sp>
            <p:nvSpPr>
              <p:cNvPr id="318" name="Rectangle 17"/>
              <p:cNvSpPr/>
              <p:nvPr/>
            </p:nvSpPr>
            <p:spPr>
              <a:xfrm>
                <a:off x="2743200" y="1967840"/>
                <a:ext cx="546100" cy="546100"/>
              </a:xfrm>
              <a:prstGeom prst="rect">
                <a:avLst/>
              </a:prstGeom>
              <a:gradFill>
                <a:gsLst>
                  <a:gs pos="0">
                    <a:srgbClr val="F4798C"/>
                  </a:gs>
                  <a:gs pos="100000">
                    <a:srgbClr val="F8DB90"/>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sp>
            <p:nvSpPr>
              <p:cNvPr id="319" name="AutoShape 112"/>
              <p:cNvSpPr>
                <a:spLocks/>
              </p:cNvSpPr>
              <p:nvPr/>
            </p:nvSpPr>
            <p:spPr bwMode="auto">
              <a:xfrm>
                <a:off x="2882192" y="2106603"/>
                <a:ext cx="268116" cy="268574"/>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3543216" y="1678915"/>
            <a:ext cx="2564742" cy="3105150"/>
            <a:chOff x="3543216" y="1678915"/>
            <a:chExt cx="2564742" cy="3105150"/>
          </a:xfrm>
        </p:grpSpPr>
        <p:sp>
          <p:nvSpPr>
            <p:cNvPr id="296" name="Rectangle 3"/>
            <p:cNvSpPr/>
            <p:nvPr/>
          </p:nvSpPr>
          <p:spPr>
            <a:xfrm>
              <a:off x="3543216" y="1678915"/>
              <a:ext cx="2564742" cy="3105150"/>
            </a:xfrm>
            <a:prstGeom prst="rect">
              <a:avLst/>
            </a:prstGeom>
            <a:solidFill>
              <a:schemeClr val="bg1"/>
            </a:solidFill>
            <a:ln>
              <a:noFill/>
            </a:ln>
            <a:effectLst>
              <a:outerShdw blurRad="317500" dist="63500" dir="5400000" algn="t"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02" name="Group 24"/>
            <p:cNvGrpSpPr/>
            <p:nvPr/>
          </p:nvGrpSpPr>
          <p:grpSpPr>
            <a:xfrm>
              <a:off x="4421939" y="4104132"/>
              <a:ext cx="806632" cy="478803"/>
              <a:chOff x="7402503" y="4939509"/>
              <a:chExt cx="806632" cy="478803"/>
            </a:xfrm>
          </p:grpSpPr>
          <p:sp>
            <p:nvSpPr>
              <p:cNvPr id="303" name="Rectangle 25"/>
              <p:cNvSpPr/>
              <p:nvPr/>
            </p:nvSpPr>
            <p:spPr>
              <a:xfrm>
                <a:off x="7463422" y="4939509"/>
                <a:ext cx="684804" cy="338554"/>
              </a:xfrm>
              <a:prstGeom prst="rect">
                <a:avLst/>
              </a:prstGeom>
            </p:spPr>
            <p:txBody>
              <a:bodyPr wrap="none">
                <a:spAutoFit/>
              </a:bodyPr>
              <a:lstStyle/>
              <a:p>
                <a:pPr algn="ctr"/>
                <a:r>
                  <a:rPr lang="zh-CN" altLang="en-US" sz="1600" b="1" dirty="0">
                    <a:solidFill>
                      <a:schemeClr val="tx1">
                        <a:lumMod val="50000"/>
                        <a:lumOff val="50000"/>
                      </a:schemeClr>
                    </a:solidFill>
                    <a:latin typeface="Agency FB" panose="020B0503020202020204" pitchFamily="34" charset="0"/>
                    <a:cs typeface="Calibri"/>
                  </a:rPr>
                  <a:t>产品</a:t>
                </a:r>
                <a:r>
                  <a:rPr lang="en-US" altLang="zh-CN" sz="1600" b="1" dirty="0">
                    <a:solidFill>
                      <a:schemeClr val="tx1">
                        <a:lumMod val="50000"/>
                        <a:lumOff val="50000"/>
                      </a:schemeClr>
                    </a:solidFill>
                    <a:latin typeface="Agency FB" panose="020B0503020202020204" pitchFamily="34" charset="0"/>
                    <a:cs typeface="Calibri"/>
                  </a:rPr>
                  <a:t>2</a:t>
                </a:r>
                <a:endParaRPr lang="id-ID" sz="1600" b="1" dirty="0">
                  <a:solidFill>
                    <a:schemeClr val="tx1">
                      <a:lumMod val="50000"/>
                      <a:lumOff val="50000"/>
                    </a:schemeClr>
                  </a:solidFill>
                  <a:latin typeface="Agency FB" panose="020B0503020202020204" pitchFamily="34" charset="0"/>
                </a:endParaRPr>
              </a:p>
            </p:txBody>
          </p:sp>
          <p:sp>
            <p:nvSpPr>
              <p:cNvPr id="304" name="Rectangle 26"/>
              <p:cNvSpPr/>
              <p:nvPr/>
            </p:nvSpPr>
            <p:spPr>
              <a:xfrm>
                <a:off x="7402503" y="5187480"/>
                <a:ext cx="806632" cy="230832"/>
              </a:xfrm>
              <a:prstGeom prst="rect">
                <a:avLst/>
              </a:prstGeom>
            </p:spPr>
            <p:txBody>
              <a:bodyPr wrap="none">
                <a:spAutoFit/>
              </a:bodyPr>
              <a:lstStyle/>
              <a:p>
                <a:pPr algn="ctr"/>
                <a:r>
                  <a:rPr lang="en-US" sz="900" b="1" dirty="0">
                    <a:solidFill>
                      <a:schemeClr val="tx1">
                        <a:lumMod val="50000"/>
                        <a:lumOff val="50000"/>
                      </a:schemeClr>
                    </a:solidFill>
                    <a:latin typeface="Agency FB" panose="020B0503020202020204" pitchFamily="34" charset="0"/>
                    <a:cs typeface="Calibri"/>
                  </a:rPr>
                  <a:t>PHOTOGRAPHER</a:t>
                </a:r>
                <a:endParaRPr lang="id-ID" sz="900" b="1" dirty="0">
                  <a:solidFill>
                    <a:schemeClr val="tx1">
                      <a:lumMod val="50000"/>
                      <a:lumOff val="50000"/>
                    </a:schemeClr>
                  </a:solidFill>
                  <a:latin typeface="Agency FB" panose="020B0503020202020204" pitchFamily="34" charset="0"/>
                </a:endParaRPr>
              </a:p>
            </p:txBody>
          </p:sp>
        </p:grpSp>
        <p:pic>
          <p:nvPicPr>
            <p:cNvPr id="314" name="图片占位符 16"/>
            <p:cNvPicPr>
              <a:picLocks noChangeAspect="1"/>
            </p:cNvPicPr>
            <p:nvPr/>
          </p:nvPicPr>
          <p:blipFill>
            <a:blip r:embed="rId6" cstate="print">
              <a:extLst>
                <a:ext uri="{28A0092B-C50C-407E-A947-70E740481C1C}">
                  <a14:useLocalDpi xmlns:a14="http://schemas.microsoft.com/office/drawing/2010/main" val="0"/>
                </a:ext>
              </a:extLst>
            </a:blip>
            <a:srcRect l="14704" r="14704"/>
            <a:stretch>
              <a:fillRect/>
            </a:stretch>
          </p:blipFill>
          <p:spPr>
            <a:xfrm>
              <a:off x="3599708" y="1739150"/>
              <a:ext cx="2451100" cy="2170113"/>
            </a:xfrm>
            <a:prstGeom prst="rect">
              <a:avLst/>
            </a:prstGeom>
          </p:spPr>
        </p:pic>
        <p:grpSp>
          <p:nvGrpSpPr>
            <p:cNvPr id="320" name="Group 12"/>
            <p:cNvGrpSpPr/>
            <p:nvPr/>
          </p:nvGrpSpPr>
          <p:grpSpPr>
            <a:xfrm>
              <a:off x="5504708" y="1732890"/>
              <a:ext cx="546100" cy="546100"/>
              <a:chOff x="5430928" y="1967840"/>
              <a:chExt cx="546100" cy="546100"/>
            </a:xfrm>
          </p:grpSpPr>
          <p:sp>
            <p:nvSpPr>
              <p:cNvPr id="321" name="Rectangle 42"/>
              <p:cNvSpPr/>
              <p:nvPr/>
            </p:nvSpPr>
            <p:spPr>
              <a:xfrm>
                <a:off x="5430928" y="1967840"/>
                <a:ext cx="546100" cy="546100"/>
              </a:xfrm>
              <a:prstGeom prst="rect">
                <a:avLst/>
              </a:prstGeom>
              <a:gradFill>
                <a:gsLst>
                  <a:gs pos="0">
                    <a:srgbClr val="19B3AF"/>
                  </a:gs>
                  <a:gs pos="100000">
                    <a:srgbClr val="67DD8F"/>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grpSp>
            <p:nvGrpSpPr>
              <p:cNvPr id="322" name="Group 38"/>
              <p:cNvGrpSpPr/>
              <p:nvPr/>
            </p:nvGrpSpPr>
            <p:grpSpPr>
              <a:xfrm>
                <a:off x="5569691" y="2127915"/>
                <a:ext cx="268574" cy="225950"/>
                <a:chOff x="5356342" y="3093565"/>
                <a:chExt cx="465138" cy="391319"/>
              </a:xfrm>
              <a:solidFill>
                <a:schemeClr val="bg1"/>
              </a:solidFill>
            </p:grpSpPr>
            <p:sp>
              <p:nvSpPr>
                <p:cNvPr id="323"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4"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5"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6" name="组合 5"/>
          <p:cNvGrpSpPr/>
          <p:nvPr/>
        </p:nvGrpSpPr>
        <p:grpSpPr>
          <a:xfrm>
            <a:off x="6231602" y="1678915"/>
            <a:ext cx="2564742" cy="3105150"/>
            <a:chOff x="6231602" y="1678915"/>
            <a:chExt cx="2564742" cy="3105150"/>
          </a:xfrm>
        </p:grpSpPr>
        <p:sp>
          <p:nvSpPr>
            <p:cNvPr id="297" name="Rectangle 4"/>
            <p:cNvSpPr/>
            <p:nvPr/>
          </p:nvSpPr>
          <p:spPr>
            <a:xfrm>
              <a:off x="6231602" y="1678915"/>
              <a:ext cx="2564742" cy="3105150"/>
            </a:xfrm>
            <a:prstGeom prst="rect">
              <a:avLst/>
            </a:prstGeom>
            <a:solidFill>
              <a:schemeClr val="bg1"/>
            </a:solidFill>
            <a:ln>
              <a:noFill/>
            </a:ln>
            <a:effectLst>
              <a:outerShdw blurRad="317500" dist="63500" dir="5400000" algn="t"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05" name="Group 27"/>
            <p:cNvGrpSpPr/>
            <p:nvPr/>
          </p:nvGrpSpPr>
          <p:grpSpPr>
            <a:xfrm>
              <a:off x="7168182" y="4104132"/>
              <a:ext cx="689612" cy="478803"/>
              <a:chOff x="7461018" y="4939509"/>
              <a:chExt cx="689612" cy="478803"/>
            </a:xfrm>
          </p:grpSpPr>
          <p:sp>
            <p:nvSpPr>
              <p:cNvPr id="306" name="Rectangle 28"/>
              <p:cNvSpPr/>
              <p:nvPr/>
            </p:nvSpPr>
            <p:spPr>
              <a:xfrm>
                <a:off x="7461018" y="4939509"/>
                <a:ext cx="689612" cy="338554"/>
              </a:xfrm>
              <a:prstGeom prst="rect">
                <a:avLst/>
              </a:prstGeom>
            </p:spPr>
            <p:txBody>
              <a:bodyPr wrap="none">
                <a:spAutoFit/>
              </a:bodyPr>
              <a:lstStyle/>
              <a:p>
                <a:pPr algn="ctr"/>
                <a:r>
                  <a:rPr lang="zh-CN" altLang="en-US" sz="1600" b="1" dirty="0">
                    <a:solidFill>
                      <a:schemeClr val="tx1">
                        <a:lumMod val="50000"/>
                        <a:lumOff val="50000"/>
                      </a:schemeClr>
                    </a:solidFill>
                    <a:latin typeface="Agency FB" panose="020B0503020202020204" pitchFamily="34" charset="0"/>
                    <a:cs typeface="Calibri"/>
                  </a:rPr>
                  <a:t>产品</a:t>
                </a:r>
                <a:r>
                  <a:rPr lang="en-US" altLang="zh-CN" sz="1600" b="1" dirty="0">
                    <a:solidFill>
                      <a:schemeClr val="tx1">
                        <a:lumMod val="50000"/>
                        <a:lumOff val="50000"/>
                      </a:schemeClr>
                    </a:solidFill>
                    <a:latin typeface="Agency FB" panose="020B0503020202020204" pitchFamily="34" charset="0"/>
                    <a:cs typeface="Calibri"/>
                  </a:rPr>
                  <a:t>3</a:t>
                </a:r>
                <a:endParaRPr lang="id-ID" sz="1600" b="1" dirty="0">
                  <a:solidFill>
                    <a:schemeClr val="tx1">
                      <a:lumMod val="50000"/>
                      <a:lumOff val="50000"/>
                    </a:schemeClr>
                  </a:solidFill>
                  <a:latin typeface="Agency FB" panose="020B0503020202020204" pitchFamily="34" charset="0"/>
                </a:endParaRPr>
              </a:p>
            </p:txBody>
          </p:sp>
          <p:sp>
            <p:nvSpPr>
              <p:cNvPr id="307" name="Rectangle 29"/>
              <p:cNvSpPr/>
              <p:nvPr/>
            </p:nvSpPr>
            <p:spPr>
              <a:xfrm>
                <a:off x="7521925" y="5187480"/>
                <a:ext cx="567784" cy="230832"/>
              </a:xfrm>
              <a:prstGeom prst="rect">
                <a:avLst/>
              </a:prstGeom>
            </p:spPr>
            <p:txBody>
              <a:bodyPr wrap="none">
                <a:spAutoFit/>
              </a:bodyPr>
              <a:lstStyle/>
              <a:p>
                <a:pPr algn="ctr"/>
                <a:r>
                  <a:rPr lang="en-US" sz="900" b="1" dirty="0">
                    <a:solidFill>
                      <a:schemeClr val="tx1">
                        <a:lumMod val="50000"/>
                        <a:lumOff val="50000"/>
                      </a:schemeClr>
                    </a:solidFill>
                    <a:latin typeface="Agency FB" panose="020B0503020202020204" pitchFamily="34" charset="0"/>
                    <a:cs typeface="Calibri"/>
                  </a:rPr>
                  <a:t>DESIGNER</a:t>
                </a:r>
                <a:endParaRPr lang="id-ID" sz="900" b="1" dirty="0">
                  <a:solidFill>
                    <a:schemeClr val="tx1">
                      <a:lumMod val="50000"/>
                      <a:lumOff val="50000"/>
                    </a:schemeClr>
                  </a:solidFill>
                  <a:latin typeface="Agency FB" panose="020B0503020202020204" pitchFamily="34" charset="0"/>
                </a:endParaRPr>
              </a:p>
            </p:txBody>
          </p:sp>
        </p:grpSp>
        <p:pic>
          <p:nvPicPr>
            <p:cNvPr id="315" name="图片占位符 20"/>
            <p:cNvPicPr>
              <a:picLocks noChangeAspect="1"/>
            </p:cNvPicPr>
            <p:nvPr/>
          </p:nvPicPr>
          <p:blipFill>
            <a:blip r:embed="rId7" cstate="print">
              <a:extLst>
                <a:ext uri="{28A0092B-C50C-407E-A947-70E740481C1C}">
                  <a14:useLocalDpi xmlns:a14="http://schemas.microsoft.com/office/drawing/2010/main" val="0"/>
                </a:ext>
              </a:extLst>
            </a:blip>
            <a:srcRect l="12351" r="12351"/>
            <a:stretch>
              <a:fillRect/>
            </a:stretch>
          </p:blipFill>
          <p:spPr>
            <a:xfrm>
              <a:off x="6287436" y="1739150"/>
              <a:ext cx="2451100" cy="2170113"/>
            </a:xfrm>
            <a:prstGeom prst="rect">
              <a:avLst/>
            </a:prstGeom>
          </p:spPr>
        </p:pic>
        <p:grpSp>
          <p:nvGrpSpPr>
            <p:cNvPr id="326" name="Group 13"/>
            <p:cNvGrpSpPr/>
            <p:nvPr/>
          </p:nvGrpSpPr>
          <p:grpSpPr>
            <a:xfrm>
              <a:off x="8192436" y="1732890"/>
              <a:ext cx="546100" cy="546100"/>
              <a:chOff x="8118656" y="1967840"/>
              <a:chExt cx="546100" cy="546100"/>
            </a:xfrm>
          </p:grpSpPr>
          <p:sp>
            <p:nvSpPr>
              <p:cNvPr id="327" name="Rectangle 43"/>
              <p:cNvSpPr/>
              <p:nvPr/>
            </p:nvSpPr>
            <p:spPr>
              <a:xfrm>
                <a:off x="8118656" y="1967840"/>
                <a:ext cx="546100" cy="546100"/>
              </a:xfrm>
              <a:prstGeom prst="rect">
                <a:avLst/>
              </a:prstGeom>
              <a:gradFill>
                <a:gsLst>
                  <a:gs pos="0">
                    <a:srgbClr val="FF4E26"/>
                  </a:gs>
                  <a:gs pos="100000">
                    <a:srgbClr val="FFC523"/>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等线" panose="020F0502020204030204"/>
                  <a:ea typeface="等线" panose="02010600030101010101" pitchFamily="2" charset="-122"/>
                </a:endParaRPr>
              </a:p>
            </p:txBody>
          </p:sp>
          <p:grpSp>
            <p:nvGrpSpPr>
              <p:cNvPr id="328" name="Group 34"/>
              <p:cNvGrpSpPr/>
              <p:nvPr/>
            </p:nvGrpSpPr>
            <p:grpSpPr>
              <a:xfrm>
                <a:off x="8257419" y="2115082"/>
                <a:ext cx="268574" cy="251616"/>
                <a:chOff x="5368132" y="3540125"/>
                <a:chExt cx="465138" cy="435769"/>
              </a:xfrm>
              <a:solidFill>
                <a:schemeClr val="bg1"/>
              </a:solidFill>
            </p:grpSpPr>
            <p:sp>
              <p:nvSpPr>
                <p:cNvPr id="329"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30"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7" name="组合 6"/>
          <p:cNvGrpSpPr/>
          <p:nvPr/>
        </p:nvGrpSpPr>
        <p:grpSpPr>
          <a:xfrm>
            <a:off x="8919988" y="1678915"/>
            <a:ext cx="2564742" cy="3105150"/>
            <a:chOff x="8919988" y="1678915"/>
            <a:chExt cx="2564742" cy="3105150"/>
          </a:xfrm>
        </p:grpSpPr>
        <p:sp>
          <p:nvSpPr>
            <p:cNvPr id="298" name="Rectangle 5"/>
            <p:cNvSpPr/>
            <p:nvPr/>
          </p:nvSpPr>
          <p:spPr>
            <a:xfrm>
              <a:off x="8919988" y="1678915"/>
              <a:ext cx="2564742" cy="3105150"/>
            </a:xfrm>
            <a:prstGeom prst="rect">
              <a:avLst/>
            </a:prstGeom>
            <a:solidFill>
              <a:schemeClr val="bg1"/>
            </a:solidFill>
            <a:ln>
              <a:noFill/>
            </a:ln>
            <a:effectLst>
              <a:outerShdw blurRad="317500" dist="63500" dir="5400000" algn="t"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08" name="Group 30"/>
            <p:cNvGrpSpPr/>
            <p:nvPr/>
          </p:nvGrpSpPr>
          <p:grpSpPr>
            <a:xfrm>
              <a:off x="9846915" y="4104132"/>
              <a:ext cx="688010" cy="478803"/>
              <a:chOff x="7461819" y="4939509"/>
              <a:chExt cx="688010" cy="478803"/>
            </a:xfrm>
          </p:grpSpPr>
          <p:sp>
            <p:nvSpPr>
              <p:cNvPr id="309" name="Rectangle 31"/>
              <p:cNvSpPr/>
              <p:nvPr/>
            </p:nvSpPr>
            <p:spPr>
              <a:xfrm>
                <a:off x="7461819" y="4939509"/>
                <a:ext cx="688010" cy="338554"/>
              </a:xfrm>
              <a:prstGeom prst="rect">
                <a:avLst/>
              </a:prstGeom>
            </p:spPr>
            <p:txBody>
              <a:bodyPr wrap="none">
                <a:spAutoFit/>
              </a:bodyPr>
              <a:lstStyle/>
              <a:p>
                <a:pPr algn="ctr"/>
                <a:r>
                  <a:rPr lang="zh-CN" altLang="en-US" sz="1600" b="1" dirty="0">
                    <a:solidFill>
                      <a:schemeClr val="tx1">
                        <a:lumMod val="50000"/>
                        <a:lumOff val="50000"/>
                      </a:schemeClr>
                    </a:solidFill>
                    <a:latin typeface="Agency FB" panose="020B0503020202020204" pitchFamily="34" charset="0"/>
                    <a:cs typeface="Calibri"/>
                  </a:rPr>
                  <a:t>产品</a:t>
                </a:r>
                <a:r>
                  <a:rPr lang="en-US" altLang="zh-CN" sz="1600" b="1" dirty="0">
                    <a:solidFill>
                      <a:schemeClr val="tx1">
                        <a:lumMod val="50000"/>
                        <a:lumOff val="50000"/>
                      </a:schemeClr>
                    </a:solidFill>
                    <a:latin typeface="Agency FB" panose="020B0503020202020204" pitchFamily="34" charset="0"/>
                    <a:cs typeface="Calibri"/>
                  </a:rPr>
                  <a:t>4</a:t>
                </a:r>
                <a:endParaRPr lang="id-ID" sz="1600" b="1" dirty="0">
                  <a:solidFill>
                    <a:schemeClr val="tx1">
                      <a:lumMod val="50000"/>
                      <a:lumOff val="50000"/>
                    </a:schemeClr>
                  </a:solidFill>
                  <a:latin typeface="Agency FB" panose="020B0503020202020204" pitchFamily="34" charset="0"/>
                </a:endParaRPr>
              </a:p>
            </p:txBody>
          </p:sp>
          <p:sp>
            <p:nvSpPr>
              <p:cNvPr id="310" name="Rectangle 32"/>
              <p:cNvSpPr/>
              <p:nvPr/>
            </p:nvSpPr>
            <p:spPr>
              <a:xfrm>
                <a:off x="7521925" y="5187480"/>
                <a:ext cx="567784" cy="230832"/>
              </a:xfrm>
              <a:prstGeom prst="rect">
                <a:avLst/>
              </a:prstGeom>
            </p:spPr>
            <p:txBody>
              <a:bodyPr wrap="none">
                <a:spAutoFit/>
              </a:bodyPr>
              <a:lstStyle/>
              <a:p>
                <a:pPr algn="ctr"/>
                <a:r>
                  <a:rPr lang="en-US" sz="900" b="1" dirty="0">
                    <a:solidFill>
                      <a:schemeClr val="tx1">
                        <a:lumMod val="50000"/>
                        <a:lumOff val="50000"/>
                      </a:schemeClr>
                    </a:solidFill>
                    <a:latin typeface="Agency FB" panose="020B0503020202020204" pitchFamily="34" charset="0"/>
                    <a:cs typeface="Calibri"/>
                  </a:rPr>
                  <a:t>DESIGNER</a:t>
                </a:r>
                <a:endParaRPr lang="id-ID" sz="900" b="1" dirty="0">
                  <a:solidFill>
                    <a:schemeClr val="tx1">
                      <a:lumMod val="50000"/>
                      <a:lumOff val="50000"/>
                    </a:schemeClr>
                  </a:solidFill>
                  <a:latin typeface="Agency FB" panose="020B0503020202020204" pitchFamily="34" charset="0"/>
                </a:endParaRPr>
              </a:p>
            </p:txBody>
          </p:sp>
        </p:grpSp>
        <p:pic>
          <p:nvPicPr>
            <p:cNvPr id="316" name="图片占位符 52"/>
            <p:cNvPicPr>
              <a:picLocks noChangeAspect="1"/>
            </p:cNvPicPr>
            <p:nvPr/>
          </p:nvPicPr>
          <p:blipFill>
            <a:blip r:embed="rId8" cstate="print">
              <a:extLst>
                <a:ext uri="{28A0092B-C50C-407E-A947-70E740481C1C}">
                  <a14:useLocalDpi xmlns:a14="http://schemas.microsoft.com/office/drawing/2010/main" val="0"/>
                </a:ext>
              </a:extLst>
            </a:blip>
            <a:srcRect l="12595" r="12595"/>
            <a:stretch>
              <a:fillRect/>
            </a:stretch>
          </p:blipFill>
          <p:spPr>
            <a:xfrm>
              <a:off x="8965368" y="1739150"/>
              <a:ext cx="2451100" cy="2170113"/>
            </a:xfrm>
            <a:prstGeom prst="rect">
              <a:avLst/>
            </a:prstGeom>
          </p:spPr>
        </p:pic>
        <p:grpSp>
          <p:nvGrpSpPr>
            <p:cNvPr id="331" name="Group 14"/>
            <p:cNvGrpSpPr/>
            <p:nvPr/>
          </p:nvGrpSpPr>
          <p:grpSpPr>
            <a:xfrm>
              <a:off x="10870164" y="1732890"/>
              <a:ext cx="546100" cy="546100"/>
              <a:chOff x="10796384" y="1967840"/>
              <a:chExt cx="546100" cy="546100"/>
            </a:xfrm>
          </p:grpSpPr>
          <p:sp>
            <p:nvSpPr>
              <p:cNvPr id="332" name="Rectangle 44"/>
              <p:cNvSpPr/>
              <p:nvPr/>
            </p:nvSpPr>
            <p:spPr>
              <a:xfrm>
                <a:off x="10796384" y="1967840"/>
                <a:ext cx="546100" cy="546100"/>
              </a:xfrm>
              <a:prstGeom prst="rect">
                <a:avLst/>
              </a:prstGeom>
              <a:gradFill>
                <a:gsLst>
                  <a:gs pos="0">
                    <a:srgbClr val="6796F3"/>
                  </a:gs>
                  <a:gs pos="100000">
                    <a:srgbClr val="A1E8F8"/>
                  </a:gs>
                </a:gsLst>
                <a:lin ang="5400000" scaled="1"/>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prstClr val="white"/>
                  </a:solidFill>
                  <a:latin typeface="等线" panose="020F0502020204030204"/>
                  <a:ea typeface="等线" panose="02010600030101010101" pitchFamily="2" charset="-122"/>
                </a:endParaRPr>
              </a:p>
            </p:txBody>
          </p:sp>
          <p:grpSp>
            <p:nvGrpSpPr>
              <p:cNvPr id="333" name="Group 45"/>
              <p:cNvGrpSpPr/>
              <p:nvPr/>
            </p:nvGrpSpPr>
            <p:grpSpPr>
              <a:xfrm>
                <a:off x="10935147" y="2115082"/>
                <a:ext cx="268574" cy="251616"/>
                <a:chOff x="5368132" y="3540125"/>
                <a:chExt cx="465138" cy="435769"/>
              </a:xfrm>
              <a:solidFill>
                <a:schemeClr val="bg1"/>
              </a:solidFill>
            </p:grpSpPr>
            <p:sp>
              <p:nvSpPr>
                <p:cNvPr id="33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3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spTree>
    <p:extLst>
      <p:ext uri="{BB962C8B-B14F-4D97-AF65-F5344CB8AC3E}">
        <p14:creationId xmlns:p14="http://schemas.microsoft.com/office/powerpoint/2010/main" val="165031851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4000">
        <p15:prstTrans prst="drap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7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250"/>
                            </p:stCondLst>
                            <p:childTnLst>
                              <p:par>
                                <p:cTn id="26" presetID="16" presetClass="entr" presetSubtype="37" fill="hold" grpId="0" nodeType="afterEffect">
                                  <p:stCondLst>
                                    <p:cond delay="0"/>
                                  </p:stCondLst>
                                  <p:childTnLst>
                                    <p:set>
                                      <p:cBhvr>
                                        <p:cTn id="27" dur="1" fill="hold">
                                          <p:stCondLst>
                                            <p:cond delay="0"/>
                                          </p:stCondLst>
                                        </p:cTn>
                                        <p:tgtEl>
                                          <p:spTgt spid="312"/>
                                        </p:tgtEl>
                                        <p:attrNameLst>
                                          <p:attrName>style.visibility</p:attrName>
                                        </p:attrNameLst>
                                      </p:cBhvr>
                                      <p:to>
                                        <p:strVal val="visible"/>
                                      </p:to>
                                    </p:set>
                                    <p:animEffect transition="in" filter="barn(outVertical)">
                                      <p:cBhvr>
                                        <p:cTn id="28" dur="500"/>
                                        <p:tgtEl>
                                          <p:spTgt spid="312"/>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313"/>
                                        </p:tgtEl>
                                        <p:attrNameLst>
                                          <p:attrName>style.visibility</p:attrName>
                                        </p:attrNameLst>
                                      </p:cBhvr>
                                      <p:to>
                                        <p:strVal val="visible"/>
                                      </p:to>
                                    </p:set>
                                    <p:anim calcmode="lin" valueType="num">
                                      <p:cBhvr>
                                        <p:cTn id="31" dur="500" fill="hold"/>
                                        <p:tgtEl>
                                          <p:spTgt spid="313"/>
                                        </p:tgtEl>
                                        <p:attrNameLst>
                                          <p:attrName>ppt_w</p:attrName>
                                        </p:attrNameLst>
                                      </p:cBhvr>
                                      <p:tavLst>
                                        <p:tav tm="0">
                                          <p:val>
                                            <p:fltVal val="0"/>
                                          </p:val>
                                        </p:tav>
                                        <p:tav tm="100000">
                                          <p:val>
                                            <p:strVal val="#ppt_w"/>
                                          </p:val>
                                        </p:tav>
                                      </p:tavLst>
                                    </p:anim>
                                    <p:anim calcmode="lin" valueType="num">
                                      <p:cBhvr>
                                        <p:cTn id="32" dur="500" fill="hold"/>
                                        <p:tgtEl>
                                          <p:spTgt spid="313"/>
                                        </p:tgtEl>
                                        <p:attrNameLst>
                                          <p:attrName>ppt_h</p:attrName>
                                        </p:attrNameLst>
                                      </p:cBhvr>
                                      <p:tavLst>
                                        <p:tav tm="0">
                                          <p:val>
                                            <p:fltVal val="0"/>
                                          </p:val>
                                        </p:tav>
                                        <p:tav tm="100000">
                                          <p:val>
                                            <p:strVal val="#ppt_h"/>
                                          </p:val>
                                        </p:tav>
                                      </p:tavLst>
                                    </p:anim>
                                    <p:animEffect transition="in" filter="fade">
                                      <p:cBhvr>
                                        <p:cTn id="33" dur="50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p:bldP spid="3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形 3">
            <a:extLst>
              <a:ext uri="{FF2B5EF4-FFF2-40B4-BE49-F238E27FC236}">
                <a16:creationId xmlns:a16="http://schemas.microsoft.com/office/drawing/2014/main" xmlns="" id="{FBD94BEE-FF88-4872-A28E-86E5CD7FD247}"/>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l="5814" t="6136" r="5022" b="11529"/>
          <a:stretch/>
        </p:blipFill>
        <p:spPr>
          <a:xfrm>
            <a:off x="0" y="0"/>
            <a:ext cx="12192000" cy="6858000"/>
          </a:xfrm>
          <a:prstGeom prst="rect">
            <a:avLst/>
          </a:prstGeom>
        </p:spPr>
      </p:pic>
      <p:grpSp>
        <p:nvGrpSpPr>
          <p:cNvPr id="7" name="组合 6">
            <a:extLst>
              <a:ext uri="{FF2B5EF4-FFF2-40B4-BE49-F238E27FC236}">
                <a16:creationId xmlns:a16="http://schemas.microsoft.com/office/drawing/2014/main" xmlns="" id="{EAD6FFDF-5CBB-42C4-B09B-DC4C8845F2BB}"/>
              </a:ext>
            </a:extLst>
          </p:cNvPr>
          <p:cNvGrpSpPr/>
          <p:nvPr/>
        </p:nvGrpSpPr>
        <p:grpSpPr>
          <a:xfrm>
            <a:off x="2171701" y="2247265"/>
            <a:ext cx="7848600" cy="2363470"/>
            <a:chOff x="1480457" y="2336799"/>
            <a:chExt cx="4630057" cy="2363470"/>
          </a:xfrm>
        </p:grpSpPr>
        <p:sp>
          <p:nvSpPr>
            <p:cNvPr id="8" name="文本框 7">
              <a:extLst>
                <a:ext uri="{FF2B5EF4-FFF2-40B4-BE49-F238E27FC236}">
                  <a16:creationId xmlns:a16="http://schemas.microsoft.com/office/drawing/2014/main" xmlns="" id="{F8989DE5-719A-4327-8A16-5430AE13DE5F}"/>
                </a:ext>
              </a:extLst>
            </p:cNvPr>
            <p:cNvSpPr txBox="1"/>
            <p:nvPr/>
          </p:nvSpPr>
          <p:spPr>
            <a:xfrm>
              <a:off x="1480457" y="2336799"/>
              <a:ext cx="4630057" cy="1862048"/>
            </a:xfrm>
            <a:prstGeom prst="rect">
              <a:avLst/>
            </a:prstGeom>
            <a:noFill/>
          </p:spPr>
          <p:txBody>
            <a:bodyPr wrap="square" rtlCol="0">
              <a:spAutoFit/>
            </a:bodyPr>
            <a:lstStyle/>
            <a:p>
              <a:pPr algn="dist"/>
              <a:r>
                <a:rPr lang="zh-CN" altLang="en-US" sz="11500" b="1"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谢谢观看</a:t>
              </a:r>
            </a:p>
          </p:txBody>
        </p:sp>
        <p:sp>
          <p:nvSpPr>
            <p:cNvPr id="9" name="文本框 8">
              <a:extLst>
                <a:ext uri="{FF2B5EF4-FFF2-40B4-BE49-F238E27FC236}">
                  <a16:creationId xmlns:a16="http://schemas.microsoft.com/office/drawing/2014/main" xmlns="" id="{49FF8033-C245-4BC4-A7D0-F5A65D8D3644}"/>
                </a:ext>
              </a:extLst>
            </p:cNvPr>
            <p:cNvSpPr txBox="1"/>
            <p:nvPr/>
          </p:nvSpPr>
          <p:spPr>
            <a:xfrm>
              <a:off x="1632857" y="4053938"/>
              <a:ext cx="4325256" cy="646331"/>
            </a:xfrm>
            <a:prstGeom prst="rect">
              <a:avLst/>
            </a:prstGeom>
            <a:noFill/>
          </p:spPr>
          <p:txBody>
            <a:bodyPr wrap="square" rtlCol="0">
              <a:spAutoFit/>
            </a:bodyPr>
            <a:lstStyle/>
            <a:p>
              <a:pPr algn="dist"/>
              <a:r>
                <a:rPr lang="en-US" altLang="zh-CN" sz="3600" dirty="0">
                  <a:solidFill>
                    <a:schemeClr val="bg1">
                      <a:lumMod val="95000"/>
                    </a:schemeClr>
                  </a:solidFill>
                  <a:effectLst>
                    <a:outerShdw blurRad="38100" dist="38100" dir="2700000" algn="tl">
                      <a:srgbClr val="000000">
                        <a:alpha val="43137"/>
                      </a:srgbClr>
                    </a:outerShdw>
                  </a:effectLst>
                  <a:latin typeface="Agency FB" panose="020B0503020202020204" pitchFamily="34" charset="0"/>
                </a:rPr>
                <a:t>THANKS FOR WATCH</a:t>
              </a:r>
              <a:endParaRPr lang="zh-CN" altLang="en-US" sz="3600" dirty="0">
                <a:solidFill>
                  <a:schemeClr val="bg1">
                    <a:lumMod val="95000"/>
                  </a:schemeClr>
                </a:solidFill>
                <a:effectLst>
                  <a:outerShdw blurRad="38100" dist="38100" dir="2700000" algn="tl">
                    <a:srgbClr val="000000">
                      <a:alpha val="43137"/>
                    </a:srgbClr>
                  </a:outerShdw>
                </a:effectLst>
                <a:latin typeface="Agency FB" panose="020B0503020202020204" pitchFamily="34" charset="0"/>
              </a:endParaRPr>
            </a:p>
          </p:txBody>
        </p:sp>
      </p:grpSp>
    </p:spTree>
    <p:extLst>
      <p:ext uri="{BB962C8B-B14F-4D97-AF65-F5344CB8AC3E}">
        <p14:creationId xmlns:p14="http://schemas.microsoft.com/office/powerpoint/2010/main" val="1613044338"/>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61f21431fd81ad969aebf33db6ba37eea4139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41</Template>
  <TotalTime>309</TotalTime>
  <Words>2216</Words>
  <Application>Microsoft Office PowerPoint</Application>
  <PresentationFormat>自定义</PresentationFormat>
  <Paragraphs>284</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22</cp:revision>
  <dcterms:created xsi:type="dcterms:W3CDTF">2017-10-05T19:52:15Z</dcterms:created>
  <dcterms:modified xsi:type="dcterms:W3CDTF">2018-03-17T05:07:42Z</dcterms:modified>
</cp:coreProperties>
</file>