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5" r:id="rId3"/>
    <p:sldId id="268" r:id="rId5"/>
    <p:sldId id="277" r:id="rId6"/>
    <p:sldId id="273" r:id="rId7"/>
    <p:sldId id="271" r:id="rId8"/>
    <p:sldId id="275" r:id="rId9"/>
    <p:sldId id="270" r:id="rId10"/>
    <p:sldId id="296" r:id="rId11"/>
    <p:sldId id="272" r:id="rId12"/>
    <p:sldId id="294" r:id="rId13"/>
    <p:sldId id="284" r:id="rId14"/>
    <p:sldId id="274" r:id="rId15"/>
    <p:sldId id="276" r:id="rId16"/>
    <p:sldId id="295" r:id="rId17"/>
    <p:sldId id="279" r:id="rId18"/>
    <p:sldId id="293" r:id="rId19"/>
    <p:sldId id="285" r:id="rId20"/>
    <p:sldId id="280" r:id="rId21"/>
    <p:sldId id="281" r:id="rId22"/>
    <p:sldId id="292" r:id="rId23"/>
    <p:sldId id="282" r:id="rId24"/>
    <p:sldId id="283" r:id="rId25"/>
    <p:sldId id="297" r:id="rId26"/>
    <p:sldId id="286" r:id="rId27"/>
    <p:sldId id="287" r:id="rId28"/>
    <p:sldId id="288" r:id="rId29"/>
    <p:sldId id="289" r:id="rId30"/>
    <p:sldId id="291" r:id="rId31"/>
    <p:sldId id="290" r:id="rId32"/>
    <p:sldId id="298" r:id="rId3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6501"/>
    <a:srgbClr val="FE66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987" autoAdjust="0"/>
    <p:restoredTop sz="94660"/>
  </p:normalViewPr>
  <p:slideViewPr>
    <p:cSldViewPr snapToGrid="0">
      <p:cViewPr>
        <p:scale>
          <a:sx n="80" d="100"/>
          <a:sy n="80" d="100"/>
        </p:scale>
        <p:origin x="-1074" y="-7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类别 1</c:v>
                </c:pt>
              </c:strCache>
            </c:strRef>
          </c:tx>
          <c:spPr>
            <a:solidFill>
              <a:srgbClr val="8BAA00"/>
            </a:solidFill>
          </c:spPr>
          <c:invertIfNegative val="0"/>
          <c:dPt>
            <c:idx val="0"/>
            <c:invertIfNegative val="0"/>
            <c:bubble3D val="0"/>
          </c:dPt>
          <c:dLbls>
            <c:dLbl>
              <c:idx val="0"/>
              <c:layout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</c:f>
              <c:strCache>
                <c:ptCount val="1"/>
                <c:pt idx="0">
                  <c:v>项目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类别 2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</c:f>
              <c:strCache>
                <c:ptCount val="1"/>
                <c:pt idx="0">
                  <c:v>项目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类别 3</c:v>
                </c:pt>
              </c:strCache>
            </c:strRef>
          </c:tx>
          <c:spPr>
            <a:solidFill>
              <a:srgbClr val="8BAA00"/>
            </a:solidFill>
            <a:effectLst/>
          </c:spPr>
          <c:invertIfNegative val="0"/>
          <c:dPt>
            <c:idx val="0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Sheet1!$A$2</c:f>
              <c:strCache>
                <c:ptCount val="1"/>
                <c:pt idx="0">
                  <c:v>项目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类别 4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trendline>
            <c:trendlineType val="linear"/>
            <c:dispRSqr val="0"/>
            <c:dispEq val="0"/>
          </c:trendline>
          <c:cat>
            <c:strRef>
              <c:f>Sheet1!$A$2</c:f>
              <c:strCache>
                <c:ptCount val="1"/>
                <c:pt idx="0">
                  <c:v>项目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20"/>
        <c:axId val="29387008"/>
        <c:axId val="29847552"/>
      </c:barChart>
      <c:catAx>
        <c:axId val="29387008"/>
        <c:scaling>
          <c:orientation val="maxMin"/>
        </c:scaling>
        <c:delete val="1"/>
        <c:axPos val="l"/>
        <c:minorGridlines>
          <c:spPr>
            <a:ln w="6350" cap="flat" cmpd="sng" algn="ctr">
              <a:solidFill>
                <a:prstClr val="black">
                  <a:tint val="50000"/>
                  <a:shade val="95000"/>
                  <a:satMod val="105000"/>
                </a:prstClr>
              </a:solidFill>
              <a:prstDash val="dash"/>
              <a:round/>
            </a:ln>
          </c:spPr>
        </c:minorGridlines>
        <c:numFmt formatCode="General" sourceLinked="0"/>
        <c:majorTickMark val="out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9847552"/>
        <c:crosses val="autoZero"/>
        <c:auto val="0"/>
        <c:lblAlgn val="ctr"/>
        <c:lblOffset val="100"/>
        <c:noMultiLvlLbl val="0"/>
      </c:catAx>
      <c:valAx>
        <c:axId val="29847552"/>
        <c:scaling>
          <c:orientation val="minMax"/>
        </c:scaling>
        <c:delete val="1"/>
        <c:axPos val="t"/>
        <c:majorGridlines>
          <c:spPr>
            <a:ln w="6350" cap="flat" cmpd="sng" algn="ctr">
              <a:solidFill>
                <a:schemeClr val="bg1"/>
              </a:solidFill>
              <a:prstDash val="solid"/>
              <a:round/>
            </a:ln>
          </c:spPr>
        </c:majorGridlines>
        <c:numFmt formatCode="0.00%" sourceLinked="0"/>
        <c:majorTickMark val="cross"/>
        <c:minorTickMark val="none"/>
        <c:tickLblPos val="none"/>
        <c:txPr>
          <a:bodyPr rot="-60000000" spcFirstLastPara="0" vertOverflow="ellipsis" vert="horz" wrap="square" anchor="ctr" anchorCtr="1"/>
          <a:lstStyle/>
          <a:p>
            <a:pPr>
              <a:defRPr lang="zh-CN"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9387008"/>
        <c:crosses val="autoZero"/>
        <c:crossBetween val="between"/>
      </c:valAx>
      <c:spPr>
        <a:noFill/>
        <a:ln w="25400">
          <a:solidFill>
            <a:schemeClr val="bg1">
              <a:lumMod val="85000"/>
              <a:alpha val="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lang="zh-CN" sz="1000" b="1">
          <a:solidFill>
            <a:schemeClr val="tx1">
              <a:lumMod val="65000"/>
              <a:lumOff val="35000"/>
            </a:schemeClr>
          </a:solidFill>
        </a:defRPr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Sheet1!$A$1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rgbClr val="8BAA00"/>
              </a:solidFill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65000"/>
                </a:schemeClr>
              </a:solidFill>
            </c:spPr>
          </c:dPt>
          <c:dLbls>
            <c:delete val="1"/>
          </c:dLbls>
          <c:val>
            <c:numRef>
              <c:f>Sheet1!$A$2:$A$3</c:f>
              <c:numCache>
                <c:formatCode>0%</c:formatCode>
                <c:ptCount val="2"/>
                <c:pt idx="0">
                  <c:v>0.55</c:v>
                </c:pt>
                <c:pt idx="1">
                  <c:v>0.45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Sheet1!$A$1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rgbClr val="8BAA00"/>
              </a:solidFill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65000"/>
                </a:schemeClr>
              </a:solidFill>
            </c:spPr>
          </c:dPt>
          <c:dLbls>
            <c:delete val="1"/>
          </c:dLbls>
          <c:val>
            <c:numRef>
              <c:f>Sheet1!$A$2:$A$3</c:f>
              <c:numCache>
                <c:formatCode>0%</c:formatCode>
                <c:ptCount val="2"/>
                <c:pt idx="0">
                  <c:v>0.35</c:v>
                </c:pt>
                <c:pt idx="1">
                  <c:v>0.65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Sheet1!$A$1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rgbClr val="8BAA00"/>
              </a:solidFill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65000"/>
                </a:schemeClr>
              </a:solidFill>
            </c:spPr>
          </c:dPt>
          <c:dLbls>
            <c:delete val="1"/>
          </c:dLbls>
          <c:val>
            <c:numRef>
              <c:f>Sheet1!$A$2:$A$3</c:f>
              <c:numCache>
                <c:formatCode>0%</c:formatCode>
                <c:ptCount val="2"/>
                <c:pt idx="0">
                  <c:v>0.21</c:v>
                </c:pt>
                <c:pt idx="1">
                  <c:v>0.79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Sheet1!$A$1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rgbClr val="8BAA00"/>
              </a:solidFill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65000"/>
                </a:schemeClr>
              </a:solidFill>
            </c:spPr>
          </c:dPt>
          <c:dLbls>
            <c:delete val="1"/>
          </c:dLbls>
          <c:val>
            <c:numRef>
              <c:f>Sheet1!$A$2:$A$3</c:f>
              <c:numCache>
                <c:formatCode>0%</c:formatCode>
                <c:ptCount val="2"/>
                <c:pt idx="0">
                  <c:v>0.42</c:v>
                </c:pt>
                <c:pt idx="1">
                  <c:v>0.58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Sheet1!$A$1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rgbClr val="8BAA00"/>
              </a:solidFill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65000"/>
                </a:schemeClr>
              </a:solidFill>
            </c:spPr>
          </c:dPt>
          <c:dLbls>
            <c:delete val="1"/>
          </c:dLbls>
          <c:val>
            <c:numRef>
              <c:f>Sheet1!$A$2:$A$3</c:f>
              <c:numCache>
                <c:formatCode>0%</c:formatCode>
                <c:ptCount val="2"/>
                <c:pt idx="0">
                  <c:v>0.94</c:v>
                </c:pt>
                <c:pt idx="1">
                  <c:v>0.06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Sheet1!$A$1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rgbClr val="8BAA00"/>
              </a:solidFill>
            </c:spPr>
          </c:dPt>
          <c:dPt>
            <c:idx val="1"/>
            <c:bubble3D val="0"/>
            <c:spPr>
              <a:solidFill>
                <a:schemeClr val="bg1">
                  <a:lumMod val="75000"/>
                  <a:alpha val="65000"/>
                </a:schemeClr>
              </a:solidFill>
            </c:spPr>
          </c:dPt>
          <c:dLbls>
            <c:delete val="1"/>
          </c:dLbls>
          <c:val>
            <c:numRef>
              <c:f>Sheet1!$A$2:$A$3</c:f>
              <c:numCache>
                <c:formatCode>0%</c:formatCode>
                <c:ptCount val="2"/>
                <c:pt idx="0">
                  <c:v>0.89</c:v>
                </c:pt>
                <c:pt idx="1">
                  <c:v>0.11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6A0352-863A-4763-9E9A-3131A6823C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74E49-9927-4F1D-ABA3-F3188B5C75A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更多模板请关注：https://haosc.taobao.com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microsoft.com/office/2007/relationships/media" Target="../media/media1.mp3"/><Relationship Id="rId5" Type="http://schemas.openxmlformats.org/officeDocument/2006/relationships/audio" Target="../media/media1.mp3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jpeg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1" Type="http://schemas.openxmlformats.org/officeDocument/2006/relationships/chart" Target="../charts/char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7.jpeg"/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.jpeg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chart" Target="../charts/char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2.jpeg"/><Relationship Id="rId1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33311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2278" y="391886"/>
            <a:ext cx="1180276" cy="118027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730" y="570015"/>
            <a:ext cx="1404304" cy="14043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9420" y="-1398318"/>
            <a:ext cx="6710821" cy="887086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462690" y="2665936"/>
            <a:ext cx="6200736" cy="13080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9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环境保护</a:t>
            </a:r>
            <a:r>
              <a:rPr lang="en-US" altLang="zh-CN" sz="79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79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32"/>
          <p:cNvSpPr txBox="1">
            <a:spLocks noChangeArrowheads="1"/>
          </p:cNvSpPr>
          <p:nvPr/>
        </p:nvSpPr>
        <p:spPr bwMode="auto">
          <a:xfrm>
            <a:off x="5488226" y="2110330"/>
            <a:ext cx="3451586" cy="523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6900" b="1">
                <a:gradFill flip="none" rotWithShape="1">
                  <a:gsLst>
                    <a:gs pos="0">
                      <a:srgbClr val="EB2F5B"/>
                    </a:gs>
                    <a:gs pos="50000">
                      <a:srgbClr val="EF5B7E"/>
                    </a:gs>
                    <a:gs pos="100000">
                      <a:srgbClr val="FF0000"/>
                    </a:gs>
                  </a:gsLst>
                  <a:lin ang="5400000" scaled="0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POWERPOINT</a:t>
            </a:r>
            <a:r>
              <a:rPr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模板</a:t>
            </a:r>
            <a:endParaRPr lang="zh-CN" altLang="en-US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32459" y="4082415"/>
            <a:ext cx="27738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这里输入您的单位</a:t>
            </a:r>
            <a:r>
              <a:rPr kumimoji="0" lang="en-US" altLang="zh-CN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0" lang="zh-CN" altLang="en-US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部门名称</a:t>
            </a:r>
            <a:endParaRPr kumimoji="0" lang="zh-CN" altLang="en-US" sz="16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Freeform 9"/>
          <p:cNvSpPr>
            <a:spLocks noEditPoints="1"/>
          </p:cNvSpPr>
          <p:nvPr/>
        </p:nvSpPr>
        <p:spPr bwMode="auto">
          <a:xfrm>
            <a:off x="8874989" y="4078608"/>
            <a:ext cx="373115" cy="374683"/>
          </a:xfrm>
          <a:custGeom>
            <a:avLst/>
            <a:gdLst>
              <a:gd name="T0" fmla="*/ 358 w 490"/>
              <a:gd name="T1" fmla="*/ 250 h 490"/>
              <a:gd name="T2" fmla="*/ 358 w 490"/>
              <a:gd name="T3" fmla="*/ 183 h 490"/>
              <a:gd name="T4" fmla="*/ 328 w 490"/>
              <a:gd name="T5" fmla="*/ 183 h 490"/>
              <a:gd name="T6" fmla="*/ 328 w 490"/>
              <a:gd name="T7" fmla="*/ 250 h 490"/>
              <a:gd name="T8" fmla="*/ 247 w 490"/>
              <a:gd name="T9" fmla="*/ 330 h 490"/>
              <a:gd name="T10" fmla="*/ 246 w 490"/>
              <a:gd name="T11" fmla="*/ 330 h 490"/>
              <a:gd name="T12" fmla="*/ 245 w 490"/>
              <a:gd name="T13" fmla="*/ 330 h 490"/>
              <a:gd name="T14" fmla="*/ 245 w 490"/>
              <a:gd name="T15" fmla="*/ 330 h 490"/>
              <a:gd name="T16" fmla="*/ 243 w 490"/>
              <a:gd name="T17" fmla="*/ 330 h 490"/>
              <a:gd name="T18" fmla="*/ 162 w 490"/>
              <a:gd name="T19" fmla="*/ 250 h 490"/>
              <a:gd name="T20" fmla="*/ 162 w 490"/>
              <a:gd name="T21" fmla="*/ 183 h 490"/>
              <a:gd name="T22" fmla="*/ 132 w 490"/>
              <a:gd name="T23" fmla="*/ 183 h 490"/>
              <a:gd name="T24" fmla="*/ 132 w 490"/>
              <a:gd name="T25" fmla="*/ 250 h 490"/>
              <a:gd name="T26" fmla="*/ 227 w 490"/>
              <a:gd name="T27" fmla="*/ 359 h 490"/>
              <a:gd name="T28" fmla="*/ 227 w 490"/>
              <a:gd name="T29" fmla="*/ 407 h 490"/>
              <a:gd name="T30" fmla="*/ 160 w 490"/>
              <a:gd name="T31" fmla="*/ 426 h 490"/>
              <a:gd name="T32" fmla="*/ 331 w 490"/>
              <a:gd name="T33" fmla="*/ 426 h 490"/>
              <a:gd name="T34" fmla="*/ 263 w 490"/>
              <a:gd name="T35" fmla="*/ 407 h 490"/>
              <a:gd name="T36" fmla="*/ 263 w 490"/>
              <a:gd name="T37" fmla="*/ 360 h 490"/>
              <a:gd name="T38" fmla="*/ 358 w 490"/>
              <a:gd name="T39" fmla="*/ 250 h 490"/>
              <a:gd name="T40" fmla="*/ 244 w 490"/>
              <a:gd name="T41" fmla="*/ 302 h 490"/>
              <a:gd name="T42" fmla="*/ 245 w 490"/>
              <a:gd name="T43" fmla="*/ 302 h 490"/>
              <a:gd name="T44" fmla="*/ 246 w 490"/>
              <a:gd name="T45" fmla="*/ 302 h 490"/>
              <a:gd name="T46" fmla="*/ 300 w 490"/>
              <a:gd name="T47" fmla="*/ 248 h 490"/>
              <a:gd name="T48" fmla="*/ 300 w 490"/>
              <a:gd name="T49" fmla="*/ 118 h 490"/>
              <a:gd name="T50" fmla="*/ 246 w 490"/>
              <a:gd name="T51" fmla="*/ 64 h 490"/>
              <a:gd name="T52" fmla="*/ 245 w 490"/>
              <a:gd name="T53" fmla="*/ 64 h 490"/>
              <a:gd name="T54" fmla="*/ 244 w 490"/>
              <a:gd name="T55" fmla="*/ 64 h 490"/>
              <a:gd name="T56" fmla="*/ 190 w 490"/>
              <a:gd name="T57" fmla="*/ 118 h 490"/>
              <a:gd name="T58" fmla="*/ 190 w 490"/>
              <a:gd name="T59" fmla="*/ 248 h 490"/>
              <a:gd name="T60" fmla="*/ 244 w 490"/>
              <a:gd name="T61" fmla="*/ 302 h 490"/>
              <a:gd name="T62" fmla="*/ 245 w 490"/>
              <a:gd name="T63" fmla="*/ 0 h 490"/>
              <a:gd name="T64" fmla="*/ 490 w 490"/>
              <a:gd name="T65" fmla="*/ 245 h 490"/>
              <a:gd name="T66" fmla="*/ 245 w 490"/>
              <a:gd name="T67" fmla="*/ 490 h 490"/>
              <a:gd name="T68" fmla="*/ 0 w 490"/>
              <a:gd name="T69" fmla="*/ 245 h 490"/>
              <a:gd name="T70" fmla="*/ 245 w 490"/>
              <a:gd name="T71" fmla="*/ 0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90" h="490">
                <a:moveTo>
                  <a:pt x="358" y="250"/>
                </a:moveTo>
                <a:lnTo>
                  <a:pt x="358" y="183"/>
                </a:lnTo>
                <a:cubicBezTo>
                  <a:pt x="358" y="165"/>
                  <a:pt x="328" y="164"/>
                  <a:pt x="328" y="183"/>
                </a:cubicBezTo>
                <a:lnTo>
                  <a:pt x="328" y="250"/>
                </a:lnTo>
                <a:cubicBezTo>
                  <a:pt x="328" y="294"/>
                  <a:pt x="292" y="330"/>
                  <a:pt x="247" y="330"/>
                </a:cubicBezTo>
                <a:cubicBezTo>
                  <a:pt x="247" y="330"/>
                  <a:pt x="246" y="330"/>
                  <a:pt x="246" y="330"/>
                </a:cubicBezTo>
                <a:lnTo>
                  <a:pt x="245" y="330"/>
                </a:lnTo>
                <a:lnTo>
                  <a:pt x="245" y="330"/>
                </a:lnTo>
                <a:cubicBezTo>
                  <a:pt x="244" y="330"/>
                  <a:pt x="244" y="330"/>
                  <a:pt x="243" y="330"/>
                </a:cubicBezTo>
                <a:cubicBezTo>
                  <a:pt x="198" y="330"/>
                  <a:pt x="162" y="294"/>
                  <a:pt x="162" y="250"/>
                </a:cubicBezTo>
                <a:lnTo>
                  <a:pt x="162" y="183"/>
                </a:lnTo>
                <a:cubicBezTo>
                  <a:pt x="162" y="165"/>
                  <a:pt x="132" y="164"/>
                  <a:pt x="132" y="183"/>
                </a:cubicBezTo>
                <a:cubicBezTo>
                  <a:pt x="132" y="192"/>
                  <a:pt x="132" y="250"/>
                  <a:pt x="132" y="250"/>
                </a:cubicBezTo>
                <a:cubicBezTo>
                  <a:pt x="132" y="306"/>
                  <a:pt x="173" y="352"/>
                  <a:pt x="227" y="359"/>
                </a:cubicBezTo>
                <a:lnTo>
                  <a:pt x="227" y="407"/>
                </a:lnTo>
                <a:lnTo>
                  <a:pt x="160" y="426"/>
                </a:lnTo>
                <a:lnTo>
                  <a:pt x="331" y="426"/>
                </a:lnTo>
                <a:lnTo>
                  <a:pt x="263" y="407"/>
                </a:lnTo>
                <a:lnTo>
                  <a:pt x="263" y="360"/>
                </a:lnTo>
                <a:cubicBezTo>
                  <a:pt x="317" y="352"/>
                  <a:pt x="358" y="306"/>
                  <a:pt x="358" y="250"/>
                </a:cubicBezTo>
                <a:close/>
                <a:moveTo>
                  <a:pt x="244" y="302"/>
                </a:moveTo>
                <a:cubicBezTo>
                  <a:pt x="244" y="302"/>
                  <a:pt x="245" y="302"/>
                  <a:pt x="245" y="302"/>
                </a:cubicBezTo>
                <a:cubicBezTo>
                  <a:pt x="245" y="302"/>
                  <a:pt x="246" y="302"/>
                  <a:pt x="246" y="302"/>
                </a:cubicBezTo>
                <a:cubicBezTo>
                  <a:pt x="276" y="302"/>
                  <a:pt x="300" y="278"/>
                  <a:pt x="300" y="248"/>
                </a:cubicBezTo>
                <a:lnTo>
                  <a:pt x="300" y="118"/>
                </a:lnTo>
                <a:cubicBezTo>
                  <a:pt x="300" y="88"/>
                  <a:pt x="276" y="64"/>
                  <a:pt x="246" y="64"/>
                </a:cubicBezTo>
                <a:cubicBezTo>
                  <a:pt x="246" y="64"/>
                  <a:pt x="245" y="64"/>
                  <a:pt x="245" y="64"/>
                </a:cubicBezTo>
                <a:cubicBezTo>
                  <a:pt x="245" y="64"/>
                  <a:pt x="244" y="64"/>
                  <a:pt x="244" y="64"/>
                </a:cubicBezTo>
                <a:cubicBezTo>
                  <a:pt x="214" y="64"/>
                  <a:pt x="190" y="88"/>
                  <a:pt x="190" y="118"/>
                </a:cubicBezTo>
                <a:lnTo>
                  <a:pt x="190" y="248"/>
                </a:lnTo>
                <a:cubicBezTo>
                  <a:pt x="190" y="278"/>
                  <a:pt x="214" y="302"/>
                  <a:pt x="244" y="302"/>
                </a:cubicBezTo>
                <a:close/>
                <a:moveTo>
                  <a:pt x="245" y="0"/>
                </a:moveTo>
                <a:cubicBezTo>
                  <a:pt x="381" y="0"/>
                  <a:pt x="490" y="110"/>
                  <a:pt x="490" y="245"/>
                </a:cubicBezTo>
                <a:cubicBezTo>
                  <a:pt x="490" y="381"/>
                  <a:pt x="381" y="490"/>
                  <a:pt x="245" y="490"/>
                </a:cubicBezTo>
                <a:cubicBezTo>
                  <a:pt x="110" y="490"/>
                  <a:pt x="0" y="381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484849"/>
              </a:solidFill>
              <a:effectLst/>
              <a:uLnTx/>
              <a:uFillTx/>
            </a:endParaRPr>
          </a:p>
        </p:txBody>
      </p:sp>
      <p:sp>
        <p:nvSpPr>
          <p:cNvPr id="18" name="Rectangle 4"/>
          <p:cNvSpPr txBox="1">
            <a:spLocks noChangeArrowheads="1"/>
          </p:cNvSpPr>
          <p:nvPr/>
        </p:nvSpPr>
        <p:spPr bwMode="auto">
          <a:xfrm>
            <a:off x="9284335" y="4082415"/>
            <a:ext cx="1889760" cy="337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>
                <a:latin typeface="+mj-ea"/>
                <a:ea typeface="+mj-ea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Freeform 10"/>
          <p:cNvSpPr>
            <a:spLocks noChangeAspect="1" noEditPoints="1"/>
          </p:cNvSpPr>
          <p:nvPr/>
        </p:nvSpPr>
        <p:spPr bwMode="auto">
          <a:xfrm>
            <a:off x="5659623" y="4078749"/>
            <a:ext cx="372836" cy="374400"/>
          </a:xfrm>
          <a:custGeom>
            <a:avLst/>
            <a:gdLst>
              <a:gd name="T0" fmla="*/ 245 w 490"/>
              <a:gd name="T1" fmla="*/ 0 h 490"/>
              <a:gd name="T2" fmla="*/ 490 w 490"/>
              <a:gd name="T3" fmla="*/ 245 h 490"/>
              <a:gd name="T4" fmla="*/ 245 w 490"/>
              <a:gd name="T5" fmla="*/ 490 h 490"/>
              <a:gd name="T6" fmla="*/ 0 w 490"/>
              <a:gd name="T7" fmla="*/ 245 h 490"/>
              <a:gd name="T8" fmla="*/ 245 w 490"/>
              <a:gd name="T9" fmla="*/ 0 h 490"/>
              <a:gd name="T10" fmla="*/ 436 w 490"/>
              <a:gd name="T11" fmla="*/ 250 h 490"/>
              <a:gd name="T12" fmla="*/ 427 w 490"/>
              <a:gd name="T13" fmla="*/ 256 h 490"/>
              <a:gd name="T14" fmla="*/ 394 w 490"/>
              <a:gd name="T15" fmla="*/ 256 h 490"/>
              <a:gd name="T16" fmla="*/ 386 w 490"/>
              <a:gd name="T17" fmla="*/ 253 h 490"/>
              <a:gd name="T18" fmla="*/ 245 w 490"/>
              <a:gd name="T19" fmla="*/ 105 h 490"/>
              <a:gd name="T20" fmla="*/ 104 w 490"/>
              <a:gd name="T21" fmla="*/ 253 h 490"/>
              <a:gd name="T22" fmla="*/ 96 w 490"/>
              <a:gd name="T23" fmla="*/ 256 h 490"/>
              <a:gd name="T24" fmla="*/ 63 w 490"/>
              <a:gd name="T25" fmla="*/ 256 h 490"/>
              <a:gd name="T26" fmla="*/ 54 w 490"/>
              <a:gd name="T27" fmla="*/ 250 h 490"/>
              <a:gd name="T28" fmla="*/ 56 w 490"/>
              <a:gd name="T29" fmla="*/ 239 h 490"/>
              <a:gd name="T30" fmla="*/ 236 w 490"/>
              <a:gd name="T31" fmla="*/ 52 h 490"/>
              <a:gd name="T32" fmla="*/ 245 w 490"/>
              <a:gd name="T33" fmla="*/ 48 h 490"/>
              <a:gd name="T34" fmla="*/ 254 w 490"/>
              <a:gd name="T35" fmla="*/ 52 h 490"/>
              <a:gd name="T36" fmla="*/ 434 w 490"/>
              <a:gd name="T37" fmla="*/ 239 h 490"/>
              <a:gd name="T38" fmla="*/ 436 w 490"/>
              <a:gd name="T39" fmla="*/ 250 h 490"/>
              <a:gd name="T40" fmla="*/ 113 w 490"/>
              <a:gd name="T41" fmla="*/ 267 h 490"/>
              <a:gd name="T42" fmla="*/ 113 w 490"/>
              <a:gd name="T43" fmla="*/ 267 h 490"/>
              <a:gd name="T44" fmla="*/ 113 w 490"/>
              <a:gd name="T45" fmla="*/ 379 h 490"/>
              <a:gd name="T46" fmla="*/ 129 w 490"/>
              <a:gd name="T47" fmla="*/ 398 h 490"/>
              <a:gd name="T48" fmla="*/ 202 w 490"/>
              <a:gd name="T49" fmla="*/ 398 h 490"/>
              <a:gd name="T50" fmla="*/ 202 w 490"/>
              <a:gd name="T51" fmla="*/ 276 h 490"/>
              <a:gd name="T52" fmla="*/ 221 w 490"/>
              <a:gd name="T53" fmla="*/ 257 h 490"/>
              <a:gd name="T54" fmla="*/ 269 w 490"/>
              <a:gd name="T55" fmla="*/ 257 h 490"/>
              <a:gd name="T56" fmla="*/ 288 w 490"/>
              <a:gd name="T57" fmla="*/ 276 h 490"/>
              <a:gd name="T58" fmla="*/ 288 w 490"/>
              <a:gd name="T59" fmla="*/ 398 h 490"/>
              <a:gd name="T60" fmla="*/ 361 w 490"/>
              <a:gd name="T61" fmla="*/ 398 h 490"/>
              <a:gd name="T62" fmla="*/ 377 w 490"/>
              <a:gd name="T63" fmla="*/ 379 h 490"/>
              <a:gd name="T64" fmla="*/ 377 w 490"/>
              <a:gd name="T65" fmla="*/ 268 h 490"/>
              <a:gd name="T66" fmla="*/ 245 w 490"/>
              <a:gd name="T67" fmla="*/ 130 h 490"/>
              <a:gd name="T68" fmla="*/ 113 w 490"/>
              <a:gd name="T69" fmla="*/ 267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0" h="490">
                <a:moveTo>
                  <a:pt x="245" y="0"/>
                </a:moveTo>
                <a:cubicBezTo>
                  <a:pt x="380" y="0"/>
                  <a:pt x="490" y="110"/>
                  <a:pt x="490" y="245"/>
                </a:cubicBezTo>
                <a:cubicBezTo>
                  <a:pt x="490" y="381"/>
                  <a:pt x="380" y="490"/>
                  <a:pt x="245" y="490"/>
                </a:cubicBezTo>
                <a:cubicBezTo>
                  <a:pt x="110" y="490"/>
                  <a:pt x="0" y="381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  <a:moveTo>
                  <a:pt x="436" y="250"/>
                </a:moveTo>
                <a:cubicBezTo>
                  <a:pt x="435" y="254"/>
                  <a:pt x="431" y="256"/>
                  <a:pt x="427" y="256"/>
                </a:cubicBezTo>
                <a:lnTo>
                  <a:pt x="394" y="256"/>
                </a:lnTo>
                <a:cubicBezTo>
                  <a:pt x="391" y="256"/>
                  <a:pt x="388" y="255"/>
                  <a:pt x="386" y="253"/>
                </a:cubicBezTo>
                <a:lnTo>
                  <a:pt x="245" y="105"/>
                </a:lnTo>
                <a:lnTo>
                  <a:pt x="104" y="253"/>
                </a:lnTo>
                <a:cubicBezTo>
                  <a:pt x="102" y="255"/>
                  <a:pt x="99" y="256"/>
                  <a:pt x="96" y="256"/>
                </a:cubicBezTo>
                <a:lnTo>
                  <a:pt x="63" y="256"/>
                </a:lnTo>
                <a:cubicBezTo>
                  <a:pt x="59" y="256"/>
                  <a:pt x="55" y="254"/>
                  <a:pt x="54" y="250"/>
                </a:cubicBezTo>
                <a:cubicBezTo>
                  <a:pt x="52" y="246"/>
                  <a:pt x="53" y="242"/>
                  <a:pt x="56" y="239"/>
                </a:cubicBezTo>
                <a:lnTo>
                  <a:pt x="236" y="52"/>
                </a:lnTo>
                <a:cubicBezTo>
                  <a:pt x="238" y="49"/>
                  <a:pt x="242" y="48"/>
                  <a:pt x="245" y="48"/>
                </a:cubicBezTo>
                <a:cubicBezTo>
                  <a:pt x="248" y="48"/>
                  <a:pt x="252" y="49"/>
                  <a:pt x="254" y="52"/>
                </a:cubicBezTo>
                <a:lnTo>
                  <a:pt x="434" y="239"/>
                </a:lnTo>
                <a:cubicBezTo>
                  <a:pt x="437" y="242"/>
                  <a:pt x="438" y="246"/>
                  <a:pt x="436" y="250"/>
                </a:cubicBezTo>
                <a:close/>
                <a:moveTo>
                  <a:pt x="113" y="267"/>
                </a:moveTo>
                <a:lnTo>
                  <a:pt x="113" y="267"/>
                </a:lnTo>
                <a:lnTo>
                  <a:pt x="113" y="379"/>
                </a:lnTo>
                <a:cubicBezTo>
                  <a:pt x="113" y="389"/>
                  <a:pt x="120" y="398"/>
                  <a:pt x="129" y="398"/>
                </a:cubicBezTo>
                <a:lnTo>
                  <a:pt x="202" y="398"/>
                </a:lnTo>
                <a:lnTo>
                  <a:pt x="202" y="276"/>
                </a:lnTo>
                <a:cubicBezTo>
                  <a:pt x="202" y="266"/>
                  <a:pt x="211" y="257"/>
                  <a:pt x="221" y="257"/>
                </a:cubicBezTo>
                <a:lnTo>
                  <a:pt x="269" y="257"/>
                </a:lnTo>
                <a:cubicBezTo>
                  <a:pt x="279" y="257"/>
                  <a:pt x="288" y="266"/>
                  <a:pt x="288" y="276"/>
                </a:cubicBezTo>
                <a:lnTo>
                  <a:pt x="288" y="398"/>
                </a:lnTo>
                <a:lnTo>
                  <a:pt x="361" y="398"/>
                </a:lnTo>
                <a:cubicBezTo>
                  <a:pt x="370" y="398"/>
                  <a:pt x="377" y="389"/>
                  <a:pt x="377" y="379"/>
                </a:cubicBezTo>
                <a:lnTo>
                  <a:pt x="377" y="268"/>
                </a:lnTo>
                <a:lnTo>
                  <a:pt x="245" y="130"/>
                </a:lnTo>
                <a:lnTo>
                  <a:pt x="113" y="267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2" name="Valentine - A Little Story (小故事).mp3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793019" y="-1150917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284"/>
    </mc:Choice>
    <mc:Fallback>
      <p:transition spd="slow" advTm="6284"/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" dur="8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49" presetClass="entr" presetSubtype="0" decel="100000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9091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34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18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19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0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1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22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24" presetID="27" presetClass="emph" presetSubtype="0" fill="remove" grpId="2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Clr clrSpc="rgb" dir="cw">
                                          <p:cBhvr override="childStyle">
                                            <p:cTn id="25" dur="650" autoRev="1" fill="remove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chemeClr val="accent2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26" dur="650" autoRev="1" fill="remove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chemeClr val="accent2"/>
                                          </p:to>
                                        </p:animClr>
                                        <p:set>
                                          <p:cBhvr>
                                            <p:cTn id="27" dur="650" autoRev="1" fill="remove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8" dur="650" autoRev="1" fill="remove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99"/>
                                </p:stCondLst>
                                <p:childTnLst>
                                  <p:par>
                                    <p:cTn id="30" presetID="2" presetClass="entr" presetSubtype="1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2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3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grpId="0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6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7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99"/>
                                </p:stCondLst>
                                <p:childTnLst>
                                  <p:par>
                                    <p:cTn id="3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45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14" grpId="0"/>
          <p:bldP spid="14" grpId="1"/>
          <p:bldP spid="14" grpId="2"/>
          <p:bldP spid="15" grpId="0"/>
          <p:bldP spid="16" grpId="0"/>
          <p:bldP spid="17" grpId="0" animBg="1"/>
          <p:bldP spid="18" grpId="0"/>
          <p:bldP spid="19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" dur="8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49" presetClass="entr" presetSubtype="0" decel="100000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9091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34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18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19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0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1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22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24" presetID="27" presetClass="emph" presetSubtype="0" fill="remove" grpId="2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Clr clrSpc="rgb" dir="cw">
                                          <p:cBhvr override="childStyle">
                                            <p:cTn id="25" dur="650" autoRev="1" fill="remove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chemeClr val="accent2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26" dur="650" autoRev="1" fill="remove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chemeClr val="accent2"/>
                                          </p:to>
                                        </p:animClr>
                                        <p:set>
                                          <p:cBhvr>
                                            <p:cTn id="27" dur="650" autoRev="1" fill="remove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8" dur="650" autoRev="1" fill="remove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99"/>
                                </p:stCondLst>
                                <p:childTnLst>
                                  <p:par>
                                    <p:cTn id="3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599"/>
                                </p:stCondLst>
                                <p:childTnLst>
                                  <p:par>
                                    <p:cTn id="3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45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14" grpId="0"/>
          <p:bldP spid="14" grpId="1"/>
          <p:bldP spid="14" grpId="2"/>
          <p:bldP spid="15" grpId="0"/>
          <p:bldP spid="16" grpId="0"/>
          <p:bldP spid="17" grpId="0" animBg="1"/>
          <p:bldP spid="18" grpId="0"/>
          <p:bldP spid="19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33311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730" y="570015"/>
            <a:ext cx="1404304" cy="14043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9420" y="-1398318"/>
            <a:ext cx="6710821" cy="8870867"/>
          </a:xfrm>
          <a:prstGeom prst="rect">
            <a:avLst/>
          </a:prstGeom>
        </p:spPr>
      </p:pic>
      <p:sp>
        <p:nvSpPr>
          <p:cNvPr id="45" name="圆角矩形 44"/>
          <p:cNvSpPr/>
          <p:nvPr/>
        </p:nvSpPr>
        <p:spPr>
          <a:xfrm>
            <a:off x="6781543" y="904042"/>
            <a:ext cx="4120738" cy="5581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92D05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6779555" y="957979"/>
            <a:ext cx="3694059" cy="477054"/>
            <a:chOff x="5502074" y="1761731"/>
            <a:chExt cx="3694059" cy="477054"/>
          </a:xfrm>
        </p:grpSpPr>
        <p:sp>
          <p:nvSpPr>
            <p:cNvPr id="47" name="矩形 46"/>
            <p:cNvSpPr/>
            <p:nvPr/>
          </p:nvSpPr>
          <p:spPr>
            <a:xfrm>
              <a:off x="6241478" y="1802198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第一章</a:t>
              </a:r>
              <a:r>
                <a:rPr lang="zh-CN" altLang="en-US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5502074" y="1761731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500" b="1" kern="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9" name="直接连接符 14"/>
            <p:cNvCxnSpPr>
              <a:cxnSpLocks noChangeShapeType="1"/>
            </p:cNvCxnSpPr>
            <p:nvPr/>
          </p:nvCxnSpPr>
          <p:spPr bwMode="auto">
            <a:xfrm>
              <a:off x="6140239" y="1827290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直接连接符 23"/>
            <p:cNvCxnSpPr>
              <a:cxnSpLocks noChangeShapeType="1"/>
            </p:cNvCxnSpPr>
            <p:nvPr/>
          </p:nvCxnSpPr>
          <p:spPr bwMode="auto">
            <a:xfrm>
              <a:off x="6097377" y="1827290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51" name="图片 50"/>
          <p:cNvPicPr>
            <a:picLocks noChangeAspect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9998757" y="661337"/>
            <a:ext cx="1141031" cy="794441"/>
          </a:xfrm>
          <a:prstGeom prst="rect">
            <a:avLst/>
          </a:prstGeom>
        </p:spPr>
      </p:pic>
      <p:sp>
        <p:nvSpPr>
          <p:cNvPr id="52" name="圆角矩形 51"/>
          <p:cNvSpPr/>
          <p:nvPr/>
        </p:nvSpPr>
        <p:spPr>
          <a:xfrm>
            <a:off x="6783531" y="1960249"/>
            <a:ext cx="4120738" cy="5581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92D05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6781543" y="2014186"/>
            <a:ext cx="3694059" cy="477054"/>
            <a:chOff x="5504062" y="2817938"/>
            <a:chExt cx="3694059" cy="477054"/>
          </a:xfrm>
        </p:grpSpPr>
        <p:sp>
          <p:nvSpPr>
            <p:cNvPr id="54" name="矩形 53"/>
            <p:cNvSpPr/>
            <p:nvPr/>
          </p:nvSpPr>
          <p:spPr>
            <a:xfrm>
              <a:off x="6243466" y="2858405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第二章</a:t>
              </a:r>
              <a:r>
                <a:rPr lang="zh-CN" altLang="en-US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矩形 54"/>
            <p:cNvSpPr/>
            <p:nvPr/>
          </p:nvSpPr>
          <p:spPr>
            <a:xfrm>
              <a:off x="5504062" y="2817938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500" b="1" kern="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6" name="直接连接符 14"/>
            <p:cNvCxnSpPr>
              <a:cxnSpLocks noChangeShapeType="1"/>
            </p:cNvCxnSpPr>
            <p:nvPr/>
          </p:nvCxnSpPr>
          <p:spPr bwMode="auto">
            <a:xfrm>
              <a:off x="6142227" y="2883497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7" name="直接连接符 23"/>
            <p:cNvCxnSpPr>
              <a:cxnSpLocks noChangeShapeType="1"/>
            </p:cNvCxnSpPr>
            <p:nvPr/>
          </p:nvCxnSpPr>
          <p:spPr bwMode="auto">
            <a:xfrm>
              <a:off x="6099365" y="2883497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8" name="圆角矩形 57"/>
          <p:cNvSpPr/>
          <p:nvPr/>
        </p:nvSpPr>
        <p:spPr>
          <a:xfrm>
            <a:off x="6776943" y="2987025"/>
            <a:ext cx="4120738" cy="5581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92D05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9" name="组合 58"/>
          <p:cNvGrpSpPr/>
          <p:nvPr/>
        </p:nvGrpSpPr>
        <p:grpSpPr>
          <a:xfrm>
            <a:off x="6774955" y="3040962"/>
            <a:ext cx="3694059" cy="477054"/>
            <a:chOff x="5497474" y="3844714"/>
            <a:chExt cx="3694059" cy="477054"/>
          </a:xfrm>
        </p:grpSpPr>
        <p:sp>
          <p:nvSpPr>
            <p:cNvPr id="60" name="矩形 59"/>
            <p:cNvSpPr/>
            <p:nvPr/>
          </p:nvSpPr>
          <p:spPr>
            <a:xfrm>
              <a:off x="6236878" y="3885181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第三章</a:t>
              </a:r>
              <a:r>
                <a:rPr lang="zh-CN" altLang="en-US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5497474" y="3844714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500" b="1" kern="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2" name="直接连接符 14"/>
            <p:cNvCxnSpPr>
              <a:cxnSpLocks noChangeShapeType="1"/>
            </p:cNvCxnSpPr>
            <p:nvPr/>
          </p:nvCxnSpPr>
          <p:spPr bwMode="auto">
            <a:xfrm>
              <a:off x="6135639" y="3910273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3" name="直接连接符 23"/>
            <p:cNvCxnSpPr>
              <a:cxnSpLocks noChangeShapeType="1"/>
            </p:cNvCxnSpPr>
            <p:nvPr/>
          </p:nvCxnSpPr>
          <p:spPr bwMode="auto">
            <a:xfrm>
              <a:off x="6092777" y="3910273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64" name="图片 63"/>
          <p:cNvPicPr>
            <a:picLocks noChangeAspect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9994157" y="2744320"/>
            <a:ext cx="1141031" cy="794441"/>
          </a:xfrm>
          <a:prstGeom prst="rect">
            <a:avLst/>
          </a:prstGeom>
        </p:spPr>
      </p:pic>
      <p:sp>
        <p:nvSpPr>
          <p:cNvPr id="65" name="圆角矩形 64"/>
          <p:cNvSpPr/>
          <p:nvPr/>
        </p:nvSpPr>
        <p:spPr>
          <a:xfrm>
            <a:off x="6783531" y="3963148"/>
            <a:ext cx="4120738" cy="55814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rgbClr val="92D050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0000" endA="300" endPos="5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6" name="组合 65"/>
          <p:cNvGrpSpPr/>
          <p:nvPr/>
        </p:nvGrpSpPr>
        <p:grpSpPr>
          <a:xfrm>
            <a:off x="6781543" y="4017085"/>
            <a:ext cx="3694059" cy="477054"/>
            <a:chOff x="5504062" y="4820837"/>
            <a:chExt cx="3694059" cy="477054"/>
          </a:xfrm>
        </p:grpSpPr>
        <p:sp>
          <p:nvSpPr>
            <p:cNvPr id="67" name="矩形 66"/>
            <p:cNvSpPr/>
            <p:nvPr/>
          </p:nvSpPr>
          <p:spPr>
            <a:xfrm>
              <a:off x="6243466" y="4861304"/>
              <a:ext cx="295465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第四章</a:t>
              </a:r>
              <a:r>
                <a:rPr lang="zh-CN" altLang="en-US" b="1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：请在此处</a:t>
              </a:r>
              <a:r>
                <a:rPr lang="zh-CN" altLang="en-US" b="1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zh-CN" altLang="en-US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5504062" y="4820837"/>
              <a:ext cx="579005" cy="477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500" b="1" kern="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500" b="1" kern="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9" name="直接连接符 14"/>
            <p:cNvCxnSpPr>
              <a:cxnSpLocks noChangeShapeType="1"/>
            </p:cNvCxnSpPr>
            <p:nvPr/>
          </p:nvCxnSpPr>
          <p:spPr bwMode="auto">
            <a:xfrm>
              <a:off x="6142227" y="4886396"/>
              <a:ext cx="0" cy="342900"/>
            </a:xfrm>
            <a:prstGeom prst="line">
              <a:avLst/>
            </a:prstGeom>
            <a:noFill/>
            <a:ln w="6350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0" name="直接连接符 23"/>
            <p:cNvCxnSpPr>
              <a:cxnSpLocks noChangeShapeType="1"/>
            </p:cNvCxnSpPr>
            <p:nvPr/>
          </p:nvCxnSpPr>
          <p:spPr bwMode="auto">
            <a:xfrm>
              <a:off x="6099365" y="4886396"/>
              <a:ext cx="0" cy="342900"/>
            </a:xfrm>
            <a:prstGeom prst="line">
              <a:avLst/>
            </a:prstGeom>
            <a:noFill/>
            <a:ln w="28575">
              <a:solidFill>
                <a:srgbClr val="5D910B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71" name="图片 70"/>
          <p:cNvPicPr>
            <a:picLocks noChangeAspect="1"/>
          </p:cNvPicPr>
          <p:nvPr/>
        </p:nvPicPr>
        <p:blipFill rotWithShape="1">
          <a:blip r:embed="rId5" cstate="print"/>
          <a:srcRect/>
          <a:stretch>
            <a:fillRect/>
          </a:stretch>
        </p:blipFill>
        <p:spPr>
          <a:xfrm>
            <a:off x="10434544" y="1855002"/>
            <a:ext cx="926274" cy="768633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/>
        </p:nvPicPr>
        <p:blipFill rotWithShape="1">
          <a:blip r:embed="rId6" cstate="print"/>
          <a:srcRect/>
          <a:stretch>
            <a:fillRect/>
          </a:stretch>
        </p:blipFill>
        <p:spPr>
          <a:xfrm>
            <a:off x="10356905" y="3863251"/>
            <a:ext cx="1003913" cy="8124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021"/>
    </mc:Choice>
    <mc:Fallback>
      <p:transition spd="slow" advTm="80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52" grpId="0" animBg="1"/>
      <p:bldP spid="58" grpId="0" animBg="1"/>
      <p:bldP spid="6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33311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730" y="570015"/>
            <a:ext cx="1404304" cy="14043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9420" y="-1398318"/>
            <a:ext cx="6710821" cy="8870867"/>
          </a:xfrm>
          <a:prstGeom prst="rect">
            <a:avLst/>
          </a:prstGeom>
        </p:spPr>
      </p:pic>
      <p:grpSp>
        <p:nvGrpSpPr>
          <p:cNvPr id="37" name="组合 36"/>
          <p:cNvGrpSpPr/>
          <p:nvPr/>
        </p:nvGrpSpPr>
        <p:grpSpPr>
          <a:xfrm>
            <a:off x="7226579" y="766316"/>
            <a:ext cx="2648197" cy="2161309"/>
            <a:chOff x="3289465" y="1959429"/>
            <a:chExt cx="2648197" cy="2161309"/>
          </a:xfrm>
        </p:grpSpPr>
        <p:sp>
          <p:nvSpPr>
            <p:cNvPr id="38" name="六边形 37"/>
            <p:cNvSpPr/>
            <p:nvPr/>
          </p:nvSpPr>
          <p:spPr>
            <a:xfrm>
              <a:off x="3479469" y="1959429"/>
              <a:ext cx="2458193" cy="2161309"/>
            </a:xfrm>
            <a:prstGeom prst="hexagon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六边形 38"/>
            <p:cNvSpPr/>
            <p:nvPr/>
          </p:nvSpPr>
          <p:spPr>
            <a:xfrm>
              <a:off x="3289465" y="2137560"/>
              <a:ext cx="2224373" cy="1837704"/>
            </a:xfrm>
            <a:prstGeom prst="hexag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0" name="文本框 1"/>
          <p:cNvSpPr txBox="1"/>
          <p:nvPr/>
        </p:nvSpPr>
        <p:spPr>
          <a:xfrm>
            <a:off x="7499715" y="1046751"/>
            <a:ext cx="214674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500" b="1">
                <a:gradFill flip="none" rotWithShape="1">
                  <a:gsLst>
                    <a:gs pos="0">
                      <a:schemeClr val="accent6">
                        <a:lumMod val="50000"/>
                      </a:schemeClr>
                    </a:gs>
                    <a:gs pos="99167">
                      <a:srgbClr val="00B050"/>
                    </a:gs>
                    <a:gs pos="56000">
                      <a:srgbClr val="00B050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0000" dirty="0"/>
              <a:t>01 </a:t>
            </a:r>
            <a:endParaRPr lang="zh-CN" altLang="en-US" sz="10000" dirty="0"/>
          </a:p>
        </p:txBody>
      </p:sp>
      <p:sp>
        <p:nvSpPr>
          <p:cNvPr id="41" name="TextBox 40"/>
          <p:cNvSpPr txBox="1"/>
          <p:nvPr/>
        </p:nvSpPr>
        <p:spPr>
          <a:xfrm>
            <a:off x="6013689" y="3171695"/>
            <a:ext cx="4801296" cy="784820"/>
          </a:xfrm>
          <a:prstGeom prst="rect">
            <a:avLst/>
          </a:prstGeom>
          <a:noFill/>
        </p:spPr>
        <p:txBody>
          <a:bodyPr wrap="none" lIns="91431" tIns="45715" rIns="91431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4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4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输入章节大标题</a:t>
            </a:r>
            <a:endParaRPr lang="zh-CN" altLang="en-US" sz="45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109190" y="4125682"/>
            <a:ext cx="5269764" cy="584765"/>
          </a:xfrm>
          <a:prstGeom prst="rect">
            <a:avLst/>
          </a:prstGeom>
          <a:noFill/>
        </p:spPr>
        <p:txBody>
          <a:bodyPr wrap="square" lIns="91431" tIns="45715" rIns="91431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模板所有页面均有动画，支持一键换色，修改方便，这里可以输入章节的小标题，内页图片可自由替换。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6195527" y="4013385"/>
            <a:ext cx="49003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46"/>
    </mc:Choice>
    <mc:Fallback>
      <p:transition spd="slow" advTm="60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33311" cy="685800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213756" y="190006"/>
            <a:ext cx="11827823" cy="6472052"/>
          </a:xfrm>
          <a:custGeom>
            <a:avLst/>
            <a:gdLst>
              <a:gd name="connsiteX0" fmla="*/ 0 w 11827823"/>
              <a:gd name="connsiteY0" fmla="*/ 1074738 h 6448301"/>
              <a:gd name="connsiteX1" fmla="*/ 1074738 w 11827823"/>
              <a:gd name="connsiteY1" fmla="*/ 0 h 6448301"/>
              <a:gd name="connsiteX2" fmla="*/ 10753085 w 11827823"/>
              <a:gd name="connsiteY2" fmla="*/ 0 h 6448301"/>
              <a:gd name="connsiteX3" fmla="*/ 11827823 w 11827823"/>
              <a:gd name="connsiteY3" fmla="*/ 1074738 h 6448301"/>
              <a:gd name="connsiteX4" fmla="*/ 11827823 w 11827823"/>
              <a:gd name="connsiteY4" fmla="*/ 5373563 h 6448301"/>
              <a:gd name="connsiteX5" fmla="*/ 10753085 w 11827823"/>
              <a:gd name="connsiteY5" fmla="*/ 6448301 h 6448301"/>
              <a:gd name="connsiteX6" fmla="*/ 1074738 w 11827823"/>
              <a:gd name="connsiteY6" fmla="*/ 6448301 h 6448301"/>
              <a:gd name="connsiteX7" fmla="*/ 0 w 11827823"/>
              <a:gd name="connsiteY7" fmla="*/ 5373563 h 6448301"/>
              <a:gd name="connsiteX8" fmla="*/ 0 w 11827823"/>
              <a:gd name="connsiteY8" fmla="*/ 1074738 h 6448301"/>
              <a:gd name="connsiteX0-1" fmla="*/ 0 w 11827823"/>
              <a:gd name="connsiteY0-2" fmla="*/ 1074738 h 6448301"/>
              <a:gd name="connsiteX1-3" fmla="*/ 647226 w 11827823"/>
              <a:gd name="connsiteY1-4" fmla="*/ 11875 h 6448301"/>
              <a:gd name="connsiteX2-5" fmla="*/ 10753085 w 11827823"/>
              <a:gd name="connsiteY2-6" fmla="*/ 0 h 6448301"/>
              <a:gd name="connsiteX3-7" fmla="*/ 11827823 w 11827823"/>
              <a:gd name="connsiteY3-8" fmla="*/ 1074738 h 6448301"/>
              <a:gd name="connsiteX4-9" fmla="*/ 11827823 w 11827823"/>
              <a:gd name="connsiteY4-10" fmla="*/ 5373563 h 6448301"/>
              <a:gd name="connsiteX5-11" fmla="*/ 10753085 w 11827823"/>
              <a:gd name="connsiteY5-12" fmla="*/ 6448301 h 6448301"/>
              <a:gd name="connsiteX6-13" fmla="*/ 1074738 w 11827823"/>
              <a:gd name="connsiteY6-14" fmla="*/ 6448301 h 6448301"/>
              <a:gd name="connsiteX7-15" fmla="*/ 0 w 11827823"/>
              <a:gd name="connsiteY7-16" fmla="*/ 5373563 h 6448301"/>
              <a:gd name="connsiteX8-17" fmla="*/ 0 w 11827823"/>
              <a:gd name="connsiteY8-18" fmla="*/ 1074738 h 6448301"/>
              <a:gd name="connsiteX0-19" fmla="*/ 0 w 11827823"/>
              <a:gd name="connsiteY0-20" fmla="*/ 1086614 h 6460177"/>
              <a:gd name="connsiteX1-21" fmla="*/ 647226 w 11827823"/>
              <a:gd name="connsiteY1-22" fmla="*/ 23751 h 6460177"/>
              <a:gd name="connsiteX2-23" fmla="*/ 11144971 w 11827823"/>
              <a:gd name="connsiteY2-24" fmla="*/ 0 h 6460177"/>
              <a:gd name="connsiteX3-25" fmla="*/ 11827823 w 11827823"/>
              <a:gd name="connsiteY3-26" fmla="*/ 1086614 h 6460177"/>
              <a:gd name="connsiteX4-27" fmla="*/ 11827823 w 11827823"/>
              <a:gd name="connsiteY4-28" fmla="*/ 5385439 h 6460177"/>
              <a:gd name="connsiteX5-29" fmla="*/ 10753085 w 11827823"/>
              <a:gd name="connsiteY5-30" fmla="*/ 6460177 h 6460177"/>
              <a:gd name="connsiteX6-31" fmla="*/ 1074738 w 11827823"/>
              <a:gd name="connsiteY6-32" fmla="*/ 6460177 h 6460177"/>
              <a:gd name="connsiteX7-33" fmla="*/ 0 w 11827823"/>
              <a:gd name="connsiteY7-34" fmla="*/ 5385439 h 6460177"/>
              <a:gd name="connsiteX8-35" fmla="*/ 0 w 11827823"/>
              <a:gd name="connsiteY8-36" fmla="*/ 1086614 h 6460177"/>
              <a:gd name="connsiteX0-37" fmla="*/ 0 w 11827823"/>
              <a:gd name="connsiteY0-38" fmla="*/ 1086614 h 6472052"/>
              <a:gd name="connsiteX1-39" fmla="*/ 647226 w 11827823"/>
              <a:gd name="connsiteY1-40" fmla="*/ 23751 h 6472052"/>
              <a:gd name="connsiteX2-41" fmla="*/ 11144971 w 11827823"/>
              <a:gd name="connsiteY2-42" fmla="*/ 0 h 6472052"/>
              <a:gd name="connsiteX3-43" fmla="*/ 11827823 w 11827823"/>
              <a:gd name="connsiteY3-44" fmla="*/ 1086614 h 6472052"/>
              <a:gd name="connsiteX4-45" fmla="*/ 11827823 w 11827823"/>
              <a:gd name="connsiteY4-46" fmla="*/ 5385439 h 6472052"/>
              <a:gd name="connsiteX5-47" fmla="*/ 10753085 w 11827823"/>
              <a:gd name="connsiteY5-48" fmla="*/ 6460177 h 6472052"/>
              <a:gd name="connsiteX6-49" fmla="*/ 670977 w 11827823"/>
              <a:gd name="connsiteY6-50" fmla="*/ 6472052 h 6472052"/>
              <a:gd name="connsiteX7-51" fmla="*/ 0 w 11827823"/>
              <a:gd name="connsiteY7-52" fmla="*/ 5385439 h 6472052"/>
              <a:gd name="connsiteX8-53" fmla="*/ 0 w 11827823"/>
              <a:gd name="connsiteY8-54" fmla="*/ 1086614 h 6472052"/>
              <a:gd name="connsiteX0-55" fmla="*/ 0 w 11827823"/>
              <a:gd name="connsiteY0-56" fmla="*/ 1086614 h 6472052"/>
              <a:gd name="connsiteX1-57" fmla="*/ 647226 w 11827823"/>
              <a:gd name="connsiteY1-58" fmla="*/ 23751 h 6472052"/>
              <a:gd name="connsiteX2-59" fmla="*/ 11144971 w 11827823"/>
              <a:gd name="connsiteY2-60" fmla="*/ 0 h 6472052"/>
              <a:gd name="connsiteX3-61" fmla="*/ 11827823 w 11827823"/>
              <a:gd name="connsiteY3-62" fmla="*/ 1086614 h 6472052"/>
              <a:gd name="connsiteX4-63" fmla="*/ 11827823 w 11827823"/>
              <a:gd name="connsiteY4-64" fmla="*/ 5385439 h 6472052"/>
              <a:gd name="connsiteX5-65" fmla="*/ 11192472 w 11827823"/>
              <a:gd name="connsiteY5-66" fmla="*/ 6460177 h 6472052"/>
              <a:gd name="connsiteX6-67" fmla="*/ 670977 w 11827823"/>
              <a:gd name="connsiteY6-68" fmla="*/ 6472052 h 6472052"/>
              <a:gd name="connsiteX7-69" fmla="*/ 0 w 11827823"/>
              <a:gd name="connsiteY7-70" fmla="*/ 5385439 h 6472052"/>
              <a:gd name="connsiteX8-71" fmla="*/ 0 w 11827823"/>
              <a:gd name="connsiteY8-72" fmla="*/ 1086614 h 64720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1827823" h="6472052">
                <a:moveTo>
                  <a:pt x="0" y="1086614"/>
                </a:moveTo>
                <a:cubicBezTo>
                  <a:pt x="0" y="493053"/>
                  <a:pt x="53665" y="23751"/>
                  <a:pt x="647226" y="23751"/>
                </a:cubicBezTo>
                <a:lnTo>
                  <a:pt x="11144971" y="0"/>
                </a:lnTo>
                <a:cubicBezTo>
                  <a:pt x="11738532" y="0"/>
                  <a:pt x="11827823" y="493053"/>
                  <a:pt x="11827823" y="1086614"/>
                </a:cubicBezTo>
                <a:lnTo>
                  <a:pt x="11827823" y="5385439"/>
                </a:lnTo>
                <a:cubicBezTo>
                  <a:pt x="11827823" y="5979000"/>
                  <a:pt x="11786033" y="6460177"/>
                  <a:pt x="11192472" y="6460177"/>
                </a:cubicBezTo>
                <a:lnTo>
                  <a:pt x="670977" y="6472052"/>
                </a:lnTo>
                <a:cubicBezTo>
                  <a:pt x="77416" y="6472052"/>
                  <a:pt x="0" y="5979000"/>
                  <a:pt x="0" y="5385439"/>
                </a:cubicBezTo>
                <a:lnTo>
                  <a:pt x="0" y="1086614"/>
                </a:lnTo>
                <a:close/>
              </a:path>
            </a:pathLst>
          </a:cu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1056022" y="333002"/>
            <a:ext cx="215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  <a:endParaRPr lang="zh-CN" altLang="en-US" sz="2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Freeform 15"/>
          <p:cNvSpPr>
            <a:spLocks noEditPoints="1"/>
          </p:cNvSpPr>
          <p:nvPr/>
        </p:nvSpPr>
        <p:spPr bwMode="auto">
          <a:xfrm>
            <a:off x="549609" y="331415"/>
            <a:ext cx="434975" cy="444500"/>
          </a:xfrm>
          <a:custGeom>
            <a:avLst/>
            <a:gdLst>
              <a:gd name="T0" fmla="*/ 224 w 411"/>
              <a:gd name="T1" fmla="*/ 346 h 411"/>
              <a:gd name="T2" fmla="*/ 193 w 411"/>
              <a:gd name="T3" fmla="*/ 320 h 411"/>
              <a:gd name="T4" fmla="*/ 272 w 411"/>
              <a:gd name="T5" fmla="*/ 227 h 411"/>
              <a:gd name="T6" fmla="*/ 67 w 411"/>
              <a:gd name="T7" fmla="*/ 227 h 411"/>
              <a:gd name="T8" fmla="*/ 67 w 411"/>
              <a:gd name="T9" fmla="*/ 183 h 411"/>
              <a:gd name="T10" fmla="*/ 272 w 411"/>
              <a:gd name="T11" fmla="*/ 183 h 411"/>
              <a:gd name="T12" fmla="*/ 193 w 411"/>
              <a:gd name="T13" fmla="*/ 91 h 411"/>
              <a:gd name="T14" fmla="*/ 224 w 411"/>
              <a:gd name="T15" fmla="*/ 64 h 411"/>
              <a:gd name="T16" fmla="*/ 345 w 411"/>
              <a:gd name="T17" fmla="*/ 205 h 411"/>
              <a:gd name="T18" fmla="*/ 224 w 411"/>
              <a:gd name="T19" fmla="*/ 346 h 411"/>
              <a:gd name="T20" fmla="*/ 206 w 411"/>
              <a:gd name="T21" fmla="*/ 0 h 411"/>
              <a:gd name="T22" fmla="*/ 411 w 411"/>
              <a:gd name="T23" fmla="*/ 205 h 411"/>
              <a:gd name="T24" fmla="*/ 206 w 411"/>
              <a:gd name="T25" fmla="*/ 411 h 411"/>
              <a:gd name="T26" fmla="*/ 0 w 411"/>
              <a:gd name="T27" fmla="*/ 205 h 411"/>
              <a:gd name="T28" fmla="*/ 206 w 411"/>
              <a:gd name="T29" fmla="*/ 0 h 411"/>
              <a:gd name="T30" fmla="*/ 206 w 411"/>
              <a:gd name="T31" fmla="*/ 26 h 411"/>
              <a:gd name="T32" fmla="*/ 385 w 411"/>
              <a:gd name="T33" fmla="*/ 205 h 411"/>
              <a:gd name="T34" fmla="*/ 206 w 411"/>
              <a:gd name="T35" fmla="*/ 385 h 411"/>
              <a:gd name="T36" fmla="*/ 27 w 411"/>
              <a:gd name="T37" fmla="*/ 205 h 411"/>
              <a:gd name="T38" fmla="*/ 206 w 411"/>
              <a:gd name="T39" fmla="*/ 26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11" h="411">
                <a:moveTo>
                  <a:pt x="224" y="346"/>
                </a:moveTo>
                <a:lnTo>
                  <a:pt x="193" y="320"/>
                </a:lnTo>
                <a:lnTo>
                  <a:pt x="272" y="227"/>
                </a:lnTo>
                <a:lnTo>
                  <a:pt x="67" y="227"/>
                </a:lnTo>
                <a:lnTo>
                  <a:pt x="67" y="183"/>
                </a:lnTo>
                <a:lnTo>
                  <a:pt x="272" y="183"/>
                </a:lnTo>
                <a:lnTo>
                  <a:pt x="193" y="91"/>
                </a:lnTo>
                <a:lnTo>
                  <a:pt x="224" y="64"/>
                </a:lnTo>
                <a:lnTo>
                  <a:pt x="345" y="205"/>
                </a:lnTo>
                <a:lnTo>
                  <a:pt x="224" y="346"/>
                </a:lnTo>
                <a:close/>
                <a:moveTo>
                  <a:pt x="206" y="0"/>
                </a:moveTo>
                <a:cubicBezTo>
                  <a:pt x="319" y="0"/>
                  <a:pt x="411" y="92"/>
                  <a:pt x="411" y="205"/>
                </a:cubicBezTo>
                <a:cubicBezTo>
                  <a:pt x="411" y="319"/>
                  <a:pt x="319" y="411"/>
                  <a:pt x="206" y="411"/>
                </a:cubicBezTo>
                <a:cubicBezTo>
                  <a:pt x="92" y="411"/>
                  <a:pt x="0" y="319"/>
                  <a:pt x="0" y="205"/>
                </a:cubicBezTo>
                <a:cubicBezTo>
                  <a:pt x="0" y="92"/>
                  <a:pt x="92" y="0"/>
                  <a:pt x="206" y="0"/>
                </a:cubicBezTo>
                <a:close/>
                <a:moveTo>
                  <a:pt x="206" y="26"/>
                </a:moveTo>
                <a:cubicBezTo>
                  <a:pt x="305" y="26"/>
                  <a:pt x="385" y="106"/>
                  <a:pt x="385" y="205"/>
                </a:cubicBezTo>
                <a:cubicBezTo>
                  <a:pt x="385" y="304"/>
                  <a:pt x="305" y="385"/>
                  <a:pt x="206" y="385"/>
                </a:cubicBezTo>
                <a:cubicBezTo>
                  <a:pt x="107" y="385"/>
                  <a:pt x="27" y="304"/>
                  <a:pt x="27" y="205"/>
                </a:cubicBezTo>
                <a:cubicBezTo>
                  <a:pt x="27" y="106"/>
                  <a:pt x="107" y="26"/>
                  <a:pt x="206" y="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6" name="Group 10"/>
          <p:cNvGrpSpPr/>
          <p:nvPr/>
        </p:nvGrpSpPr>
        <p:grpSpPr bwMode="auto">
          <a:xfrm>
            <a:off x="1057609" y="763215"/>
            <a:ext cx="10079038" cy="36512"/>
            <a:chOff x="0" y="0"/>
            <a:chExt cx="10937876" cy="84138"/>
          </a:xfrm>
        </p:grpSpPr>
        <p:sp>
          <p:nvSpPr>
            <p:cNvPr id="3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3306763" cy="84138"/>
            </a:xfrm>
            <a:prstGeom prst="rect">
              <a:avLst/>
            </a:prstGeom>
            <a:solidFill>
              <a:srgbClr val="0062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3306763" y="0"/>
              <a:ext cx="7631113" cy="84138"/>
            </a:xfrm>
            <a:prstGeom prst="rect">
              <a:avLst/>
            </a:prstGeom>
            <a:solidFill>
              <a:srgbClr val="EB5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" name="矩形 47"/>
          <p:cNvSpPr>
            <a:spLocks noChangeArrowheads="1"/>
          </p:cNvSpPr>
          <p:nvPr/>
        </p:nvSpPr>
        <p:spPr bwMode="auto">
          <a:xfrm>
            <a:off x="1115251" y="1334008"/>
            <a:ext cx="4501344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说明。在此录入上述图表的综合描述说明，在此录入上述图表的综合描述说明，在此录入上述图表的综合描述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10" name="Straight Connector 212"/>
          <p:cNvCxnSpPr>
            <a:endCxn id="54" idx="6"/>
          </p:cNvCxnSpPr>
          <p:nvPr/>
        </p:nvCxnSpPr>
        <p:spPr>
          <a:xfrm flipH="1">
            <a:off x="4364716" y="4077358"/>
            <a:ext cx="548118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130"/>
          <p:cNvSpPr>
            <a:spLocks noEditPoints="1"/>
          </p:cNvSpPr>
          <p:nvPr/>
        </p:nvSpPr>
        <p:spPr bwMode="auto">
          <a:xfrm>
            <a:off x="5046195" y="3067838"/>
            <a:ext cx="2097247" cy="2019043"/>
          </a:xfrm>
          <a:custGeom>
            <a:avLst/>
            <a:gdLst/>
            <a:ahLst/>
            <a:cxnLst>
              <a:cxn ang="0">
                <a:pos x="275" y="12"/>
              </a:cxn>
              <a:cxn ang="0">
                <a:pos x="297" y="7"/>
              </a:cxn>
              <a:cxn ang="0">
                <a:pos x="237" y="26"/>
              </a:cxn>
              <a:cxn ang="0">
                <a:pos x="731" y="474"/>
              </a:cxn>
              <a:cxn ang="0">
                <a:pos x="724" y="482"/>
              </a:cxn>
              <a:cxn ang="0">
                <a:pos x="470" y="13"/>
              </a:cxn>
              <a:cxn ang="0">
                <a:pos x="454" y="10"/>
              </a:cxn>
              <a:cxn ang="0">
                <a:pos x="470" y="32"/>
              </a:cxn>
              <a:cxn ang="0">
                <a:pos x="475" y="26"/>
              </a:cxn>
              <a:cxn ang="0">
                <a:pos x="432" y="9"/>
              </a:cxn>
              <a:cxn ang="0">
                <a:pos x="423" y="8"/>
              </a:cxn>
              <a:cxn ang="0">
                <a:pos x="397" y="9"/>
              </a:cxn>
              <a:cxn ang="0">
                <a:pos x="386" y="10"/>
              </a:cxn>
              <a:cxn ang="0">
                <a:pos x="390" y="18"/>
              </a:cxn>
              <a:cxn ang="0">
                <a:pos x="538" y="408"/>
              </a:cxn>
              <a:cxn ang="0">
                <a:pos x="730" y="264"/>
              </a:cxn>
              <a:cxn ang="0">
                <a:pos x="478" y="71"/>
              </a:cxn>
              <a:cxn ang="0">
                <a:pos x="418" y="50"/>
              </a:cxn>
              <a:cxn ang="0">
                <a:pos x="363" y="88"/>
              </a:cxn>
              <a:cxn ang="0">
                <a:pos x="418" y="83"/>
              </a:cxn>
              <a:cxn ang="0">
                <a:pos x="389" y="134"/>
              </a:cxn>
              <a:cxn ang="0">
                <a:pos x="366" y="141"/>
              </a:cxn>
              <a:cxn ang="0">
                <a:pos x="283" y="212"/>
              </a:cxn>
              <a:cxn ang="0">
                <a:pos x="375" y="215"/>
              </a:cxn>
              <a:cxn ang="0">
                <a:pos x="451" y="261"/>
              </a:cxn>
              <a:cxn ang="0">
                <a:pos x="492" y="285"/>
              </a:cxn>
              <a:cxn ang="0">
                <a:pos x="500" y="23"/>
              </a:cxn>
              <a:cxn ang="0">
                <a:pos x="512" y="40"/>
              </a:cxn>
              <a:cxn ang="0">
                <a:pos x="514" y="62"/>
              </a:cxn>
              <a:cxn ang="0">
                <a:pos x="671" y="360"/>
              </a:cxn>
              <a:cxn ang="0">
                <a:pos x="733" y="432"/>
              </a:cxn>
              <a:cxn ang="0">
                <a:pos x="314" y="123"/>
              </a:cxn>
              <a:cxn ang="0">
                <a:pos x="291" y="165"/>
              </a:cxn>
              <a:cxn ang="0">
                <a:pos x="288" y="153"/>
              </a:cxn>
              <a:cxn ang="0">
                <a:pos x="460" y="297"/>
              </a:cxn>
              <a:cxn ang="0">
                <a:pos x="364" y="533"/>
              </a:cxn>
              <a:cxn ang="0">
                <a:pos x="48" y="434"/>
              </a:cxn>
              <a:cxn ang="0">
                <a:pos x="126" y="647"/>
              </a:cxn>
              <a:cxn ang="0">
                <a:pos x="166" y="674"/>
              </a:cxn>
              <a:cxn ang="0">
                <a:pos x="11" y="348"/>
              </a:cxn>
              <a:cxn ang="0">
                <a:pos x="290" y="70"/>
              </a:cxn>
              <a:cxn ang="0">
                <a:pos x="88" y="161"/>
              </a:cxn>
              <a:cxn ang="0">
                <a:pos x="351" y="3"/>
              </a:cxn>
              <a:cxn ang="0">
                <a:pos x="352" y="1"/>
              </a:cxn>
              <a:cxn ang="0">
                <a:pos x="347" y="1"/>
              </a:cxn>
              <a:cxn ang="0">
                <a:pos x="341" y="2"/>
              </a:cxn>
              <a:cxn ang="0">
                <a:pos x="322" y="4"/>
              </a:cxn>
              <a:cxn ang="0">
                <a:pos x="281" y="13"/>
              </a:cxn>
              <a:cxn ang="0">
                <a:pos x="270" y="17"/>
              </a:cxn>
              <a:cxn ang="0">
                <a:pos x="242" y="33"/>
              </a:cxn>
              <a:cxn ang="0">
                <a:pos x="175" y="96"/>
              </a:cxn>
              <a:cxn ang="0">
                <a:pos x="299" y="35"/>
              </a:cxn>
              <a:cxn ang="0">
                <a:pos x="351" y="0"/>
              </a:cxn>
              <a:cxn ang="0">
                <a:pos x="330" y="2"/>
              </a:cxn>
              <a:cxn ang="0">
                <a:pos x="271" y="14"/>
              </a:cxn>
              <a:cxn ang="0">
                <a:pos x="319" y="3"/>
              </a:cxn>
              <a:cxn ang="0">
                <a:pos x="186" y="52"/>
              </a:cxn>
              <a:cxn ang="0">
                <a:pos x="208" y="42"/>
              </a:cxn>
              <a:cxn ang="0">
                <a:pos x="179" y="53"/>
              </a:cxn>
              <a:cxn ang="0">
                <a:pos x="193" y="48"/>
              </a:cxn>
              <a:cxn ang="0">
                <a:pos x="108" y="138"/>
              </a:cxn>
              <a:cxn ang="0">
                <a:pos x="86" y="134"/>
              </a:cxn>
              <a:cxn ang="0">
                <a:pos x="66" y="186"/>
              </a:cxn>
            </a:cxnLst>
            <a:rect l="0" t="0" r="r" b="b"/>
            <a:pathLst>
              <a:path w="746" h="719">
                <a:moveTo>
                  <a:pt x="713" y="218"/>
                </a:moveTo>
                <a:cubicBezTo>
                  <a:pt x="709" y="210"/>
                  <a:pt x="709" y="210"/>
                  <a:pt x="709" y="210"/>
                </a:cubicBezTo>
                <a:cubicBezTo>
                  <a:pt x="711" y="213"/>
                  <a:pt x="712" y="216"/>
                  <a:pt x="713" y="218"/>
                </a:cubicBezTo>
                <a:cubicBezTo>
                  <a:pt x="713" y="218"/>
                  <a:pt x="713" y="218"/>
                  <a:pt x="713" y="218"/>
                </a:cubicBezTo>
                <a:moveTo>
                  <a:pt x="709" y="210"/>
                </a:moveTo>
                <a:cubicBezTo>
                  <a:pt x="706" y="203"/>
                  <a:pt x="701" y="194"/>
                  <a:pt x="697" y="187"/>
                </a:cubicBezTo>
                <a:cubicBezTo>
                  <a:pt x="697" y="186"/>
                  <a:pt x="697" y="186"/>
                  <a:pt x="697" y="186"/>
                </a:cubicBezTo>
                <a:cubicBezTo>
                  <a:pt x="702" y="195"/>
                  <a:pt x="704" y="199"/>
                  <a:pt x="709" y="210"/>
                </a:cubicBezTo>
                <a:cubicBezTo>
                  <a:pt x="709" y="210"/>
                  <a:pt x="709" y="210"/>
                  <a:pt x="709" y="210"/>
                </a:cubicBezTo>
                <a:moveTo>
                  <a:pt x="696" y="186"/>
                </a:moveTo>
                <a:cubicBezTo>
                  <a:pt x="697" y="186"/>
                  <a:pt x="697" y="186"/>
                  <a:pt x="697" y="186"/>
                </a:cubicBezTo>
                <a:cubicBezTo>
                  <a:pt x="697" y="187"/>
                  <a:pt x="697" y="187"/>
                  <a:pt x="697" y="187"/>
                </a:cubicBezTo>
                <a:cubicBezTo>
                  <a:pt x="697" y="186"/>
                  <a:pt x="697" y="186"/>
                  <a:pt x="696" y="186"/>
                </a:cubicBezTo>
                <a:moveTo>
                  <a:pt x="746" y="352"/>
                </a:moveTo>
                <a:cubicBezTo>
                  <a:pt x="745" y="351"/>
                  <a:pt x="745" y="350"/>
                  <a:pt x="745" y="348"/>
                </a:cubicBezTo>
                <a:cubicBezTo>
                  <a:pt x="745" y="350"/>
                  <a:pt x="745" y="351"/>
                  <a:pt x="746" y="352"/>
                </a:cubicBezTo>
                <a:cubicBezTo>
                  <a:pt x="746" y="352"/>
                  <a:pt x="746" y="352"/>
                  <a:pt x="746" y="352"/>
                </a:cubicBezTo>
                <a:moveTo>
                  <a:pt x="745" y="347"/>
                </a:moveTo>
                <a:cubicBezTo>
                  <a:pt x="745" y="346"/>
                  <a:pt x="745" y="344"/>
                  <a:pt x="745" y="343"/>
                </a:cubicBezTo>
                <a:cubicBezTo>
                  <a:pt x="745" y="345"/>
                  <a:pt x="745" y="347"/>
                  <a:pt x="745" y="348"/>
                </a:cubicBezTo>
                <a:cubicBezTo>
                  <a:pt x="745" y="348"/>
                  <a:pt x="745" y="348"/>
                  <a:pt x="745" y="347"/>
                </a:cubicBezTo>
                <a:moveTo>
                  <a:pt x="743" y="327"/>
                </a:moveTo>
                <a:cubicBezTo>
                  <a:pt x="743" y="321"/>
                  <a:pt x="743" y="321"/>
                  <a:pt x="743" y="321"/>
                </a:cubicBezTo>
                <a:cubicBezTo>
                  <a:pt x="743" y="324"/>
                  <a:pt x="743" y="326"/>
                  <a:pt x="743" y="329"/>
                </a:cubicBezTo>
                <a:cubicBezTo>
                  <a:pt x="743" y="328"/>
                  <a:pt x="743" y="327"/>
                  <a:pt x="743" y="327"/>
                </a:cubicBezTo>
                <a:moveTo>
                  <a:pt x="309" y="4"/>
                </a:moveTo>
                <a:cubicBezTo>
                  <a:pt x="309" y="5"/>
                  <a:pt x="309" y="5"/>
                  <a:pt x="309" y="5"/>
                </a:cubicBezTo>
                <a:cubicBezTo>
                  <a:pt x="313" y="4"/>
                  <a:pt x="313" y="4"/>
                  <a:pt x="313" y="4"/>
                </a:cubicBezTo>
                <a:cubicBezTo>
                  <a:pt x="313" y="4"/>
                  <a:pt x="313" y="4"/>
                  <a:pt x="313" y="4"/>
                </a:cubicBezTo>
                <a:cubicBezTo>
                  <a:pt x="312" y="4"/>
                  <a:pt x="311" y="4"/>
                  <a:pt x="309" y="4"/>
                </a:cubicBezTo>
                <a:moveTo>
                  <a:pt x="307" y="5"/>
                </a:moveTo>
                <a:cubicBezTo>
                  <a:pt x="304" y="5"/>
                  <a:pt x="304" y="5"/>
                  <a:pt x="304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6" y="5"/>
                  <a:pt x="306" y="5"/>
                  <a:pt x="307" y="5"/>
                </a:cubicBezTo>
                <a:moveTo>
                  <a:pt x="259" y="17"/>
                </a:moveTo>
                <a:cubicBezTo>
                  <a:pt x="259" y="17"/>
                  <a:pt x="258" y="17"/>
                  <a:pt x="258" y="17"/>
                </a:cubicBezTo>
                <a:cubicBezTo>
                  <a:pt x="258" y="17"/>
                  <a:pt x="259" y="17"/>
                  <a:pt x="259" y="17"/>
                </a:cubicBezTo>
                <a:moveTo>
                  <a:pt x="266" y="15"/>
                </a:moveTo>
                <a:cubicBezTo>
                  <a:pt x="267" y="14"/>
                  <a:pt x="267" y="14"/>
                  <a:pt x="268" y="14"/>
                </a:cubicBezTo>
                <a:cubicBezTo>
                  <a:pt x="268" y="14"/>
                  <a:pt x="268" y="14"/>
                  <a:pt x="268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66" y="15"/>
                  <a:pt x="266" y="15"/>
                  <a:pt x="266" y="15"/>
                </a:cubicBezTo>
                <a:moveTo>
                  <a:pt x="269" y="14"/>
                </a:moveTo>
                <a:cubicBezTo>
                  <a:pt x="269" y="14"/>
                  <a:pt x="269" y="14"/>
                  <a:pt x="269" y="14"/>
                </a:cubicBezTo>
                <a:cubicBezTo>
                  <a:pt x="269" y="14"/>
                  <a:pt x="269" y="14"/>
                  <a:pt x="268" y="14"/>
                </a:cubicBezTo>
                <a:cubicBezTo>
                  <a:pt x="267" y="14"/>
                  <a:pt x="267" y="14"/>
                  <a:pt x="266" y="15"/>
                </a:cubicBezTo>
                <a:cubicBezTo>
                  <a:pt x="269" y="14"/>
                  <a:pt x="269" y="14"/>
                  <a:pt x="269" y="14"/>
                </a:cubicBezTo>
                <a:moveTo>
                  <a:pt x="267" y="14"/>
                </a:moveTo>
                <a:cubicBezTo>
                  <a:pt x="268" y="14"/>
                  <a:pt x="268" y="14"/>
                  <a:pt x="268" y="14"/>
                </a:cubicBezTo>
                <a:cubicBezTo>
                  <a:pt x="269" y="14"/>
                  <a:pt x="269" y="14"/>
                  <a:pt x="270" y="13"/>
                </a:cubicBezTo>
                <a:cubicBezTo>
                  <a:pt x="269" y="14"/>
                  <a:pt x="268" y="14"/>
                  <a:pt x="268" y="14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7" y="14"/>
                  <a:pt x="267" y="14"/>
                  <a:pt x="267" y="14"/>
                </a:cubicBezTo>
                <a:moveTo>
                  <a:pt x="270" y="13"/>
                </a:moveTo>
                <a:cubicBezTo>
                  <a:pt x="274" y="12"/>
                  <a:pt x="274" y="12"/>
                  <a:pt x="274" y="12"/>
                </a:cubicBezTo>
                <a:cubicBezTo>
                  <a:pt x="274" y="12"/>
                  <a:pt x="274" y="12"/>
                  <a:pt x="274" y="12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73" y="13"/>
                  <a:pt x="272" y="13"/>
                  <a:pt x="270" y="13"/>
                </a:cubicBezTo>
                <a:cubicBezTo>
                  <a:pt x="269" y="14"/>
                  <a:pt x="269" y="14"/>
                  <a:pt x="268" y="14"/>
                </a:cubicBezTo>
                <a:cubicBezTo>
                  <a:pt x="270" y="13"/>
                  <a:pt x="270" y="13"/>
                  <a:pt x="270" y="13"/>
                </a:cubicBezTo>
                <a:moveTo>
                  <a:pt x="279" y="11"/>
                </a:moveTo>
                <a:cubicBezTo>
                  <a:pt x="279" y="11"/>
                  <a:pt x="279" y="11"/>
                  <a:pt x="279" y="11"/>
                </a:cubicBezTo>
                <a:cubicBezTo>
                  <a:pt x="280" y="11"/>
                  <a:pt x="281" y="11"/>
                  <a:pt x="281" y="10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3" y="10"/>
                  <a:pt x="283" y="10"/>
                  <a:pt x="283" y="10"/>
                </a:cubicBezTo>
                <a:cubicBezTo>
                  <a:pt x="282" y="10"/>
                  <a:pt x="281" y="10"/>
                  <a:pt x="280" y="11"/>
                </a:cubicBezTo>
                <a:cubicBezTo>
                  <a:pt x="280" y="11"/>
                  <a:pt x="280" y="11"/>
                  <a:pt x="280" y="11"/>
                </a:cubicBezTo>
                <a:cubicBezTo>
                  <a:pt x="279" y="11"/>
                  <a:pt x="279" y="11"/>
                  <a:pt x="279" y="11"/>
                </a:cubicBezTo>
                <a:moveTo>
                  <a:pt x="286" y="9"/>
                </a:moveTo>
                <a:cubicBezTo>
                  <a:pt x="287" y="9"/>
                  <a:pt x="287" y="9"/>
                  <a:pt x="287" y="9"/>
                </a:cubicBezTo>
                <a:cubicBezTo>
                  <a:pt x="289" y="9"/>
                  <a:pt x="289" y="9"/>
                  <a:pt x="289" y="9"/>
                </a:cubicBezTo>
                <a:cubicBezTo>
                  <a:pt x="290" y="8"/>
                  <a:pt x="290" y="8"/>
                  <a:pt x="290" y="8"/>
                </a:cubicBezTo>
                <a:cubicBezTo>
                  <a:pt x="288" y="9"/>
                  <a:pt x="288" y="9"/>
                  <a:pt x="288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6" y="9"/>
                  <a:pt x="286" y="9"/>
                  <a:pt x="286" y="9"/>
                </a:cubicBezTo>
                <a:moveTo>
                  <a:pt x="293" y="8"/>
                </a:moveTo>
                <a:cubicBezTo>
                  <a:pt x="294" y="7"/>
                  <a:pt x="294" y="7"/>
                  <a:pt x="294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6" y="7"/>
                  <a:pt x="296" y="7"/>
                  <a:pt x="296" y="7"/>
                </a:cubicBezTo>
                <a:cubicBezTo>
                  <a:pt x="293" y="8"/>
                  <a:pt x="293" y="8"/>
                  <a:pt x="293" y="8"/>
                </a:cubicBezTo>
                <a:cubicBezTo>
                  <a:pt x="292" y="8"/>
                  <a:pt x="292" y="8"/>
                  <a:pt x="292" y="8"/>
                </a:cubicBezTo>
                <a:cubicBezTo>
                  <a:pt x="292" y="8"/>
                  <a:pt x="291" y="8"/>
                  <a:pt x="291" y="8"/>
                </a:cubicBezTo>
                <a:cubicBezTo>
                  <a:pt x="293" y="8"/>
                  <a:pt x="293" y="8"/>
                  <a:pt x="293" y="8"/>
                </a:cubicBezTo>
                <a:moveTo>
                  <a:pt x="298" y="7"/>
                </a:move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298" y="7"/>
                  <a:pt x="298" y="7"/>
                  <a:pt x="298" y="7"/>
                </a:cubicBezTo>
                <a:moveTo>
                  <a:pt x="309" y="5"/>
                </a:moveTo>
                <a:cubicBezTo>
                  <a:pt x="314" y="4"/>
                  <a:pt x="314" y="4"/>
                  <a:pt x="314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4" y="4"/>
                  <a:pt x="313" y="4"/>
                  <a:pt x="312" y="4"/>
                </a:cubicBezTo>
                <a:cubicBezTo>
                  <a:pt x="311" y="4"/>
                  <a:pt x="311" y="4"/>
                  <a:pt x="311" y="4"/>
                </a:cubicBezTo>
                <a:cubicBezTo>
                  <a:pt x="308" y="5"/>
                  <a:pt x="308" y="5"/>
                  <a:pt x="308" y="5"/>
                </a:cubicBezTo>
                <a:cubicBezTo>
                  <a:pt x="309" y="5"/>
                  <a:pt x="309" y="5"/>
                  <a:pt x="309" y="5"/>
                </a:cubicBezTo>
                <a:moveTo>
                  <a:pt x="315" y="4"/>
                </a:moveTo>
                <a:cubicBezTo>
                  <a:pt x="315" y="4"/>
                  <a:pt x="315" y="4"/>
                  <a:pt x="315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5" y="4"/>
                  <a:pt x="315" y="4"/>
                  <a:pt x="315" y="4"/>
                </a:cubicBezTo>
                <a:moveTo>
                  <a:pt x="295" y="7"/>
                </a:moveTo>
                <a:cubicBezTo>
                  <a:pt x="295" y="7"/>
                  <a:pt x="295" y="7"/>
                  <a:pt x="295" y="7"/>
                </a:cubicBezTo>
                <a:cubicBezTo>
                  <a:pt x="295" y="7"/>
                  <a:pt x="295" y="7"/>
                  <a:pt x="294" y="8"/>
                </a:cubicBezTo>
                <a:cubicBezTo>
                  <a:pt x="295" y="7"/>
                  <a:pt x="295" y="7"/>
                  <a:pt x="295" y="7"/>
                </a:cubicBezTo>
                <a:moveTo>
                  <a:pt x="295" y="7"/>
                </a:moveTo>
                <a:cubicBezTo>
                  <a:pt x="296" y="7"/>
                  <a:pt x="296" y="7"/>
                  <a:pt x="296" y="7"/>
                </a:cubicBezTo>
                <a:cubicBezTo>
                  <a:pt x="298" y="7"/>
                  <a:pt x="298" y="7"/>
                  <a:pt x="298" y="7"/>
                </a:cubicBezTo>
                <a:cubicBezTo>
                  <a:pt x="301" y="6"/>
                  <a:pt x="301" y="6"/>
                  <a:pt x="301" y="6"/>
                </a:cubicBezTo>
                <a:cubicBezTo>
                  <a:pt x="300" y="6"/>
                  <a:pt x="300" y="6"/>
                  <a:pt x="300" y="6"/>
                </a:cubicBezTo>
                <a:cubicBezTo>
                  <a:pt x="303" y="6"/>
                  <a:pt x="303" y="6"/>
                  <a:pt x="303" y="6"/>
                </a:cubicBezTo>
                <a:cubicBezTo>
                  <a:pt x="305" y="5"/>
                  <a:pt x="305" y="5"/>
                  <a:pt x="305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2" y="6"/>
                  <a:pt x="300" y="6"/>
                  <a:pt x="297" y="7"/>
                </a:cubicBezTo>
                <a:cubicBezTo>
                  <a:pt x="296" y="7"/>
                  <a:pt x="296" y="7"/>
                  <a:pt x="295" y="7"/>
                </a:cubicBezTo>
                <a:cubicBezTo>
                  <a:pt x="295" y="7"/>
                  <a:pt x="295" y="7"/>
                  <a:pt x="295" y="7"/>
                </a:cubicBezTo>
                <a:moveTo>
                  <a:pt x="2" y="405"/>
                </a:moveTo>
                <a:cubicBezTo>
                  <a:pt x="2" y="405"/>
                  <a:pt x="2" y="405"/>
                  <a:pt x="2" y="405"/>
                </a:cubicBezTo>
                <a:cubicBezTo>
                  <a:pt x="2" y="406"/>
                  <a:pt x="2" y="406"/>
                  <a:pt x="2" y="406"/>
                </a:cubicBezTo>
                <a:cubicBezTo>
                  <a:pt x="2" y="405"/>
                  <a:pt x="2" y="405"/>
                  <a:pt x="2" y="405"/>
                </a:cubicBezTo>
                <a:moveTo>
                  <a:pt x="2" y="404"/>
                </a:moveTo>
                <a:cubicBezTo>
                  <a:pt x="2" y="403"/>
                  <a:pt x="2" y="402"/>
                  <a:pt x="1" y="401"/>
                </a:cubicBezTo>
                <a:cubicBezTo>
                  <a:pt x="2" y="401"/>
                  <a:pt x="2" y="401"/>
                  <a:pt x="2" y="402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4"/>
                  <a:pt x="2" y="404"/>
                  <a:pt x="2" y="404"/>
                </a:cubicBezTo>
                <a:moveTo>
                  <a:pt x="1" y="383"/>
                </a:moveTo>
                <a:cubicBezTo>
                  <a:pt x="1" y="385"/>
                  <a:pt x="1" y="386"/>
                  <a:pt x="1" y="388"/>
                </a:cubicBezTo>
                <a:cubicBezTo>
                  <a:pt x="1" y="392"/>
                  <a:pt x="1" y="395"/>
                  <a:pt x="1" y="398"/>
                </a:cubicBezTo>
                <a:cubicBezTo>
                  <a:pt x="1" y="399"/>
                  <a:pt x="1" y="399"/>
                  <a:pt x="1" y="399"/>
                </a:cubicBezTo>
                <a:cubicBezTo>
                  <a:pt x="1" y="394"/>
                  <a:pt x="1" y="388"/>
                  <a:pt x="1" y="383"/>
                </a:cubicBezTo>
                <a:moveTo>
                  <a:pt x="23" y="243"/>
                </a:moveTo>
                <a:cubicBezTo>
                  <a:pt x="24" y="240"/>
                  <a:pt x="26" y="236"/>
                  <a:pt x="27" y="232"/>
                </a:cubicBezTo>
                <a:cubicBezTo>
                  <a:pt x="26" y="235"/>
                  <a:pt x="25" y="237"/>
                  <a:pt x="25" y="239"/>
                </a:cubicBezTo>
                <a:cubicBezTo>
                  <a:pt x="23" y="243"/>
                  <a:pt x="23" y="243"/>
                  <a:pt x="23" y="243"/>
                </a:cubicBezTo>
                <a:cubicBezTo>
                  <a:pt x="23" y="243"/>
                  <a:pt x="23" y="243"/>
                  <a:pt x="23" y="243"/>
                </a:cubicBezTo>
                <a:moveTo>
                  <a:pt x="33" y="217"/>
                </a:moveTo>
                <a:cubicBezTo>
                  <a:pt x="33" y="218"/>
                  <a:pt x="33" y="218"/>
                  <a:pt x="33" y="219"/>
                </a:cubicBezTo>
                <a:cubicBezTo>
                  <a:pt x="31" y="224"/>
                  <a:pt x="29" y="228"/>
                  <a:pt x="27" y="232"/>
                </a:cubicBezTo>
                <a:cubicBezTo>
                  <a:pt x="26" y="236"/>
                  <a:pt x="24" y="240"/>
                  <a:pt x="23" y="243"/>
                </a:cubicBezTo>
                <a:cubicBezTo>
                  <a:pt x="27" y="232"/>
                  <a:pt x="29" y="227"/>
                  <a:pt x="33" y="217"/>
                </a:cubicBezTo>
                <a:moveTo>
                  <a:pt x="33" y="217"/>
                </a:moveTo>
                <a:cubicBezTo>
                  <a:pt x="33" y="217"/>
                  <a:pt x="33" y="217"/>
                  <a:pt x="33" y="217"/>
                </a:cubicBezTo>
                <a:cubicBezTo>
                  <a:pt x="33" y="218"/>
                  <a:pt x="33" y="218"/>
                  <a:pt x="33" y="218"/>
                </a:cubicBezTo>
                <a:cubicBezTo>
                  <a:pt x="33" y="219"/>
                  <a:pt x="33" y="219"/>
                  <a:pt x="33" y="219"/>
                </a:cubicBezTo>
                <a:cubicBezTo>
                  <a:pt x="33" y="218"/>
                  <a:pt x="33" y="218"/>
                  <a:pt x="33" y="217"/>
                </a:cubicBezTo>
                <a:moveTo>
                  <a:pt x="47" y="190"/>
                </a:moveTo>
                <a:cubicBezTo>
                  <a:pt x="47" y="190"/>
                  <a:pt x="48" y="189"/>
                  <a:pt x="48" y="188"/>
                </a:cubicBezTo>
                <a:cubicBezTo>
                  <a:pt x="48" y="189"/>
                  <a:pt x="48" y="189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moveTo>
                  <a:pt x="47" y="190"/>
                </a:moveTo>
                <a:cubicBezTo>
                  <a:pt x="47" y="190"/>
                  <a:pt x="48" y="189"/>
                  <a:pt x="48" y="188"/>
                </a:cubicBezTo>
                <a:cubicBezTo>
                  <a:pt x="48" y="189"/>
                  <a:pt x="47" y="190"/>
                  <a:pt x="47" y="190"/>
                </a:cubicBezTo>
                <a:cubicBezTo>
                  <a:pt x="52" y="181"/>
                  <a:pt x="55" y="177"/>
                  <a:pt x="59" y="170"/>
                </a:cubicBezTo>
                <a:cubicBezTo>
                  <a:pt x="55" y="176"/>
                  <a:pt x="52" y="182"/>
                  <a:pt x="48" y="188"/>
                </a:cubicBezTo>
                <a:cubicBezTo>
                  <a:pt x="48" y="189"/>
                  <a:pt x="47" y="190"/>
                  <a:pt x="47" y="190"/>
                </a:cubicBezTo>
                <a:cubicBezTo>
                  <a:pt x="47" y="190"/>
                  <a:pt x="47" y="190"/>
                  <a:pt x="47" y="190"/>
                </a:cubicBezTo>
                <a:moveTo>
                  <a:pt x="135" y="87"/>
                </a:moveTo>
                <a:cubicBezTo>
                  <a:pt x="136" y="86"/>
                  <a:pt x="136" y="85"/>
                  <a:pt x="137" y="85"/>
                </a:cubicBezTo>
                <a:cubicBezTo>
                  <a:pt x="138" y="84"/>
                  <a:pt x="139" y="83"/>
                  <a:pt x="140" y="82"/>
                </a:cubicBezTo>
                <a:cubicBezTo>
                  <a:pt x="140" y="82"/>
                  <a:pt x="140" y="82"/>
                  <a:pt x="140" y="82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34" y="87"/>
                  <a:pt x="134" y="87"/>
                  <a:pt x="134" y="87"/>
                </a:cubicBezTo>
                <a:cubicBezTo>
                  <a:pt x="134" y="87"/>
                  <a:pt x="134" y="87"/>
                  <a:pt x="134" y="87"/>
                </a:cubicBezTo>
                <a:cubicBezTo>
                  <a:pt x="135" y="87"/>
                  <a:pt x="135" y="87"/>
                  <a:pt x="135" y="87"/>
                </a:cubicBezTo>
                <a:moveTo>
                  <a:pt x="140" y="81"/>
                </a:moveTo>
                <a:cubicBezTo>
                  <a:pt x="141" y="81"/>
                  <a:pt x="141" y="81"/>
                  <a:pt x="141" y="81"/>
                </a:cubicBezTo>
                <a:cubicBezTo>
                  <a:pt x="143" y="79"/>
                  <a:pt x="143" y="79"/>
                  <a:pt x="143" y="79"/>
                </a:cubicBezTo>
                <a:cubicBezTo>
                  <a:pt x="140" y="81"/>
                  <a:pt x="137" y="83"/>
                  <a:pt x="137" y="84"/>
                </a:cubicBezTo>
                <a:cubicBezTo>
                  <a:pt x="137" y="84"/>
                  <a:pt x="139" y="82"/>
                  <a:pt x="140" y="81"/>
                </a:cubicBezTo>
                <a:moveTo>
                  <a:pt x="231" y="28"/>
                </a:moveTo>
                <a:cubicBezTo>
                  <a:pt x="233" y="28"/>
                  <a:pt x="233" y="28"/>
                  <a:pt x="233" y="28"/>
                </a:cubicBezTo>
                <a:cubicBezTo>
                  <a:pt x="237" y="26"/>
                  <a:pt x="237" y="26"/>
                  <a:pt x="237" y="26"/>
                </a:cubicBezTo>
                <a:cubicBezTo>
                  <a:pt x="237" y="26"/>
                  <a:pt x="237" y="26"/>
                  <a:pt x="237" y="26"/>
                </a:cubicBezTo>
                <a:cubicBezTo>
                  <a:pt x="236" y="25"/>
                  <a:pt x="236" y="25"/>
                  <a:pt x="236" y="25"/>
                </a:cubicBezTo>
                <a:cubicBezTo>
                  <a:pt x="231" y="28"/>
                  <a:pt x="231" y="28"/>
                  <a:pt x="231" y="28"/>
                </a:cubicBezTo>
                <a:cubicBezTo>
                  <a:pt x="228" y="29"/>
                  <a:pt x="228" y="29"/>
                  <a:pt x="228" y="29"/>
                </a:cubicBezTo>
                <a:cubicBezTo>
                  <a:pt x="228" y="30"/>
                  <a:pt x="228" y="30"/>
                  <a:pt x="228" y="30"/>
                </a:cubicBezTo>
                <a:cubicBezTo>
                  <a:pt x="231" y="28"/>
                  <a:pt x="231" y="28"/>
                  <a:pt x="231" y="28"/>
                </a:cubicBezTo>
                <a:moveTo>
                  <a:pt x="695" y="448"/>
                </a:moveTo>
                <a:cubicBezTo>
                  <a:pt x="695" y="447"/>
                  <a:pt x="695" y="446"/>
                  <a:pt x="695" y="445"/>
                </a:cubicBezTo>
                <a:cubicBezTo>
                  <a:pt x="695" y="445"/>
                  <a:pt x="695" y="444"/>
                  <a:pt x="695" y="444"/>
                </a:cubicBezTo>
                <a:cubicBezTo>
                  <a:pt x="695" y="443"/>
                  <a:pt x="696" y="443"/>
                  <a:pt x="696" y="443"/>
                </a:cubicBezTo>
                <a:cubicBezTo>
                  <a:pt x="696" y="443"/>
                  <a:pt x="696" y="440"/>
                  <a:pt x="694" y="436"/>
                </a:cubicBezTo>
                <a:cubicBezTo>
                  <a:pt x="694" y="436"/>
                  <a:pt x="694" y="436"/>
                  <a:pt x="694" y="433"/>
                </a:cubicBezTo>
                <a:cubicBezTo>
                  <a:pt x="694" y="432"/>
                  <a:pt x="694" y="432"/>
                  <a:pt x="694" y="432"/>
                </a:cubicBezTo>
                <a:cubicBezTo>
                  <a:pt x="693" y="433"/>
                  <a:pt x="693" y="433"/>
                  <a:pt x="693" y="433"/>
                </a:cubicBezTo>
                <a:cubicBezTo>
                  <a:pt x="692" y="435"/>
                  <a:pt x="692" y="435"/>
                  <a:pt x="692" y="435"/>
                </a:cubicBezTo>
                <a:cubicBezTo>
                  <a:pt x="692" y="435"/>
                  <a:pt x="692" y="437"/>
                  <a:pt x="692" y="438"/>
                </a:cubicBezTo>
                <a:cubicBezTo>
                  <a:pt x="692" y="438"/>
                  <a:pt x="692" y="438"/>
                  <a:pt x="692" y="439"/>
                </a:cubicBezTo>
                <a:cubicBezTo>
                  <a:pt x="692" y="439"/>
                  <a:pt x="692" y="439"/>
                  <a:pt x="692" y="439"/>
                </a:cubicBezTo>
                <a:cubicBezTo>
                  <a:pt x="692" y="440"/>
                  <a:pt x="692" y="441"/>
                  <a:pt x="692" y="441"/>
                </a:cubicBezTo>
                <a:cubicBezTo>
                  <a:pt x="691" y="444"/>
                  <a:pt x="691" y="444"/>
                  <a:pt x="691" y="444"/>
                </a:cubicBezTo>
                <a:cubicBezTo>
                  <a:pt x="690" y="447"/>
                  <a:pt x="690" y="449"/>
                  <a:pt x="690" y="450"/>
                </a:cubicBezTo>
                <a:cubicBezTo>
                  <a:pt x="690" y="451"/>
                  <a:pt x="691" y="453"/>
                  <a:pt x="691" y="453"/>
                </a:cubicBezTo>
                <a:cubicBezTo>
                  <a:pt x="692" y="453"/>
                  <a:pt x="692" y="453"/>
                  <a:pt x="694" y="453"/>
                </a:cubicBezTo>
                <a:cubicBezTo>
                  <a:pt x="694" y="451"/>
                  <a:pt x="695" y="449"/>
                  <a:pt x="695" y="448"/>
                </a:cubicBezTo>
                <a:moveTo>
                  <a:pt x="711" y="529"/>
                </a:moveTo>
                <a:cubicBezTo>
                  <a:pt x="714" y="522"/>
                  <a:pt x="714" y="522"/>
                  <a:pt x="714" y="522"/>
                </a:cubicBezTo>
                <a:cubicBezTo>
                  <a:pt x="714" y="522"/>
                  <a:pt x="715" y="520"/>
                  <a:pt x="715" y="520"/>
                </a:cubicBezTo>
                <a:cubicBezTo>
                  <a:pt x="714" y="521"/>
                  <a:pt x="713" y="521"/>
                  <a:pt x="712" y="522"/>
                </a:cubicBezTo>
                <a:cubicBezTo>
                  <a:pt x="712" y="522"/>
                  <a:pt x="712" y="522"/>
                  <a:pt x="711" y="523"/>
                </a:cubicBezTo>
                <a:cubicBezTo>
                  <a:pt x="712" y="523"/>
                  <a:pt x="712" y="523"/>
                  <a:pt x="712" y="523"/>
                </a:cubicBezTo>
                <a:cubicBezTo>
                  <a:pt x="711" y="524"/>
                  <a:pt x="711" y="525"/>
                  <a:pt x="711" y="525"/>
                </a:cubicBezTo>
                <a:cubicBezTo>
                  <a:pt x="711" y="525"/>
                  <a:pt x="711" y="525"/>
                  <a:pt x="711" y="525"/>
                </a:cubicBezTo>
                <a:cubicBezTo>
                  <a:pt x="711" y="526"/>
                  <a:pt x="711" y="526"/>
                  <a:pt x="710" y="527"/>
                </a:cubicBezTo>
                <a:cubicBezTo>
                  <a:pt x="710" y="528"/>
                  <a:pt x="710" y="528"/>
                  <a:pt x="710" y="528"/>
                </a:cubicBezTo>
                <a:cubicBezTo>
                  <a:pt x="710" y="528"/>
                  <a:pt x="710" y="528"/>
                  <a:pt x="710" y="528"/>
                </a:cubicBezTo>
                <a:cubicBezTo>
                  <a:pt x="710" y="528"/>
                  <a:pt x="711" y="527"/>
                  <a:pt x="711" y="527"/>
                </a:cubicBezTo>
                <a:cubicBezTo>
                  <a:pt x="711" y="527"/>
                  <a:pt x="711" y="526"/>
                  <a:pt x="712" y="527"/>
                </a:cubicBezTo>
                <a:cubicBezTo>
                  <a:pt x="711" y="527"/>
                  <a:pt x="711" y="528"/>
                  <a:pt x="711" y="529"/>
                </a:cubicBezTo>
                <a:cubicBezTo>
                  <a:pt x="711" y="528"/>
                  <a:pt x="711" y="528"/>
                  <a:pt x="711" y="528"/>
                </a:cubicBezTo>
                <a:cubicBezTo>
                  <a:pt x="711" y="528"/>
                  <a:pt x="711" y="528"/>
                  <a:pt x="711" y="528"/>
                </a:cubicBezTo>
                <a:cubicBezTo>
                  <a:pt x="711" y="529"/>
                  <a:pt x="710" y="530"/>
                  <a:pt x="710" y="531"/>
                </a:cubicBezTo>
                <a:cubicBezTo>
                  <a:pt x="710" y="531"/>
                  <a:pt x="710" y="531"/>
                  <a:pt x="710" y="531"/>
                </a:cubicBezTo>
                <a:cubicBezTo>
                  <a:pt x="710" y="531"/>
                  <a:pt x="710" y="531"/>
                  <a:pt x="710" y="531"/>
                </a:cubicBezTo>
                <a:cubicBezTo>
                  <a:pt x="710" y="530"/>
                  <a:pt x="710" y="530"/>
                  <a:pt x="711" y="529"/>
                </a:cubicBezTo>
                <a:moveTo>
                  <a:pt x="712" y="517"/>
                </a:moveTo>
                <a:cubicBezTo>
                  <a:pt x="712" y="517"/>
                  <a:pt x="712" y="516"/>
                  <a:pt x="712" y="516"/>
                </a:cubicBezTo>
                <a:cubicBezTo>
                  <a:pt x="712" y="515"/>
                  <a:pt x="712" y="515"/>
                  <a:pt x="712" y="515"/>
                </a:cubicBezTo>
                <a:cubicBezTo>
                  <a:pt x="713" y="515"/>
                  <a:pt x="713" y="514"/>
                  <a:pt x="713" y="514"/>
                </a:cubicBezTo>
                <a:cubicBezTo>
                  <a:pt x="713" y="514"/>
                  <a:pt x="713" y="515"/>
                  <a:pt x="712" y="515"/>
                </a:cubicBezTo>
                <a:cubicBezTo>
                  <a:pt x="712" y="515"/>
                  <a:pt x="712" y="516"/>
                  <a:pt x="712" y="516"/>
                </a:cubicBezTo>
                <a:cubicBezTo>
                  <a:pt x="712" y="517"/>
                  <a:pt x="712" y="517"/>
                  <a:pt x="712" y="517"/>
                </a:cubicBezTo>
                <a:moveTo>
                  <a:pt x="728" y="487"/>
                </a:moveTo>
                <a:cubicBezTo>
                  <a:pt x="734" y="465"/>
                  <a:pt x="734" y="465"/>
                  <a:pt x="734" y="465"/>
                </a:cubicBezTo>
                <a:cubicBezTo>
                  <a:pt x="733" y="469"/>
                  <a:pt x="733" y="469"/>
                  <a:pt x="733" y="469"/>
                </a:cubicBezTo>
                <a:cubicBezTo>
                  <a:pt x="732" y="471"/>
                  <a:pt x="732" y="473"/>
                  <a:pt x="731" y="475"/>
                </a:cubicBezTo>
                <a:cubicBezTo>
                  <a:pt x="731" y="476"/>
                  <a:pt x="731" y="476"/>
                  <a:pt x="731" y="476"/>
                </a:cubicBezTo>
                <a:cubicBezTo>
                  <a:pt x="731" y="475"/>
                  <a:pt x="731" y="475"/>
                  <a:pt x="731" y="474"/>
                </a:cubicBezTo>
                <a:cubicBezTo>
                  <a:pt x="731" y="473"/>
                  <a:pt x="731" y="473"/>
                  <a:pt x="731" y="473"/>
                </a:cubicBezTo>
                <a:cubicBezTo>
                  <a:pt x="731" y="474"/>
                  <a:pt x="731" y="474"/>
                  <a:pt x="731" y="474"/>
                </a:cubicBezTo>
                <a:cubicBezTo>
                  <a:pt x="728" y="480"/>
                  <a:pt x="727" y="486"/>
                  <a:pt x="725" y="493"/>
                </a:cubicBezTo>
                <a:cubicBezTo>
                  <a:pt x="725" y="493"/>
                  <a:pt x="725" y="493"/>
                  <a:pt x="725" y="493"/>
                </a:cubicBezTo>
                <a:cubicBezTo>
                  <a:pt x="725" y="494"/>
                  <a:pt x="725" y="494"/>
                  <a:pt x="725" y="494"/>
                </a:cubicBezTo>
                <a:cubicBezTo>
                  <a:pt x="723" y="498"/>
                  <a:pt x="723" y="498"/>
                  <a:pt x="722" y="501"/>
                </a:cubicBezTo>
                <a:cubicBezTo>
                  <a:pt x="722" y="504"/>
                  <a:pt x="721" y="504"/>
                  <a:pt x="721" y="504"/>
                </a:cubicBezTo>
                <a:cubicBezTo>
                  <a:pt x="722" y="504"/>
                  <a:pt x="722" y="504"/>
                  <a:pt x="722" y="504"/>
                </a:cubicBezTo>
                <a:cubicBezTo>
                  <a:pt x="728" y="487"/>
                  <a:pt x="728" y="487"/>
                  <a:pt x="728" y="487"/>
                </a:cubicBezTo>
                <a:moveTo>
                  <a:pt x="714" y="506"/>
                </a:moveTo>
                <a:cubicBezTo>
                  <a:pt x="715" y="505"/>
                  <a:pt x="715" y="503"/>
                  <a:pt x="716" y="502"/>
                </a:cubicBezTo>
                <a:cubicBezTo>
                  <a:pt x="716" y="501"/>
                  <a:pt x="716" y="501"/>
                  <a:pt x="716" y="501"/>
                </a:cubicBezTo>
                <a:cubicBezTo>
                  <a:pt x="716" y="500"/>
                  <a:pt x="716" y="500"/>
                  <a:pt x="716" y="500"/>
                </a:cubicBezTo>
                <a:cubicBezTo>
                  <a:pt x="716" y="500"/>
                  <a:pt x="716" y="500"/>
                  <a:pt x="716" y="500"/>
                </a:cubicBezTo>
                <a:cubicBezTo>
                  <a:pt x="716" y="500"/>
                  <a:pt x="716" y="499"/>
                  <a:pt x="716" y="496"/>
                </a:cubicBezTo>
                <a:cubicBezTo>
                  <a:pt x="718" y="491"/>
                  <a:pt x="718" y="491"/>
                  <a:pt x="718" y="491"/>
                </a:cubicBezTo>
                <a:cubicBezTo>
                  <a:pt x="715" y="496"/>
                  <a:pt x="715" y="502"/>
                  <a:pt x="715" y="503"/>
                </a:cubicBezTo>
                <a:cubicBezTo>
                  <a:pt x="715" y="503"/>
                  <a:pt x="715" y="503"/>
                  <a:pt x="715" y="504"/>
                </a:cubicBezTo>
                <a:cubicBezTo>
                  <a:pt x="714" y="505"/>
                  <a:pt x="714" y="506"/>
                  <a:pt x="714" y="506"/>
                </a:cubicBezTo>
                <a:cubicBezTo>
                  <a:pt x="714" y="506"/>
                  <a:pt x="714" y="506"/>
                  <a:pt x="714" y="506"/>
                </a:cubicBezTo>
                <a:moveTo>
                  <a:pt x="719" y="481"/>
                </a:moveTo>
                <a:cubicBezTo>
                  <a:pt x="719" y="480"/>
                  <a:pt x="719" y="480"/>
                  <a:pt x="719" y="480"/>
                </a:cubicBezTo>
                <a:cubicBezTo>
                  <a:pt x="719" y="480"/>
                  <a:pt x="719" y="480"/>
                  <a:pt x="719" y="481"/>
                </a:cubicBezTo>
                <a:cubicBezTo>
                  <a:pt x="719" y="481"/>
                  <a:pt x="719" y="481"/>
                  <a:pt x="719" y="481"/>
                </a:cubicBezTo>
                <a:moveTo>
                  <a:pt x="719" y="485"/>
                </a:moveTo>
                <a:cubicBezTo>
                  <a:pt x="719" y="484"/>
                  <a:pt x="719" y="484"/>
                  <a:pt x="719" y="484"/>
                </a:cubicBezTo>
                <a:cubicBezTo>
                  <a:pt x="719" y="483"/>
                  <a:pt x="719" y="482"/>
                  <a:pt x="719" y="482"/>
                </a:cubicBezTo>
                <a:cubicBezTo>
                  <a:pt x="720" y="479"/>
                  <a:pt x="720" y="479"/>
                  <a:pt x="720" y="479"/>
                </a:cubicBezTo>
                <a:cubicBezTo>
                  <a:pt x="719" y="478"/>
                  <a:pt x="719" y="478"/>
                  <a:pt x="719" y="478"/>
                </a:cubicBezTo>
                <a:cubicBezTo>
                  <a:pt x="719" y="479"/>
                  <a:pt x="719" y="479"/>
                  <a:pt x="719" y="479"/>
                </a:cubicBezTo>
                <a:cubicBezTo>
                  <a:pt x="719" y="480"/>
                  <a:pt x="719" y="480"/>
                  <a:pt x="719" y="482"/>
                </a:cubicBezTo>
                <a:cubicBezTo>
                  <a:pt x="719" y="485"/>
                  <a:pt x="719" y="485"/>
                  <a:pt x="718" y="486"/>
                </a:cubicBezTo>
                <a:cubicBezTo>
                  <a:pt x="719" y="485"/>
                  <a:pt x="719" y="485"/>
                  <a:pt x="719" y="485"/>
                </a:cubicBezTo>
                <a:moveTo>
                  <a:pt x="720" y="475"/>
                </a:moveTo>
                <a:cubicBezTo>
                  <a:pt x="720" y="475"/>
                  <a:pt x="720" y="474"/>
                  <a:pt x="720" y="474"/>
                </a:cubicBezTo>
                <a:cubicBezTo>
                  <a:pt x="720" y="473"/>
                  <a:pt x="720" y="473"/>
                  <a:pt x="720" y="473"/>
                </a:cubicBezTo>
                <a:cubicBezTo>
                  <a:pt x="720" y="472"/>
                  <a:pt x="720" y="471"/>
                  <a:pt x="720" y="471"/>
                </a:cubicBezTo>
                <a:cubicBezTo>
                  <a:pt x="720" y="470"/>
                  <a:pt x="720" y="470"/>
                  <a:pt x="720" y="470"/>
                </a:cubicBezTo>
                <a:cubicBezTo>
                  <a:pt x="720" y="470"/>
                  <a:pt x="720" y="471"/>
                  <a:pt x="720" y="471"/>
                </a:cubicBezTo>
                <a:cubicBezTo>
                  <a:pt x="720" y="472"/>
                  <a:pt x="720" y="472"/>
                  <a:pt x="719" y="473"/>
                </a:cubicBezTo>
                <a:cubicBezTo>
                  <a:pt x="719" y="474"/>
                  <a:pt x="719" y="474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19" y="475"/>
                  <a:pt x="719" y="475"/>
                  <a:pt x="719" y="475"/>
                </a:cubicBezTo>
                <a:cubicBezTo>
                  <a:pt x="720" y="475"/>
                  <a:pt x="720" y="475"/>
                  <a:pt x="720" y="475"/>
                </a:cubicBezTo>
                <a:moveTo>
                  <a:pt x="721" y="502"/>
                </a:moveTo>
                <a:cubicBezTo>
                  <a:pt x="721" y="502"/>
                  <a:pt x="723" y="495"/>
                  <a:pt x="723" y="494"/>
                </a:cubicBezTo>
                <a:cubicBezTo>
                  <a:pt x="722" y="495"/>
                  <a:pt x="722" y="495"/>
                  <a:pt x="721" y="497"/>
                </a:cubicBezTo>
                <a:cubicBezTo>
                  <a:pt x="721" y="497"/>
                  <a:pt x="721" y="497"/>
                  <a:pt x="721" y="497"/>
                </a:cubicBezTo>
                <a:cubicBezTo>
                  <a:pt x="723" y="492"/>
                  <a:pt x="723" y="492"/>
                  <a:pt x="723" y="492"/>
                </a:cubicBezTo>
                <a:cubicBezTo>
                  <a:pt x="723" y="492"/>
                  <a:pt x="723" y="492"/>
                  <a:pt x="723" y="492"/>
                </a:cubicBezTo>
                <a:cubicBezTo>
                  <a:pt x="722" y="491"/>
                  <a:pt x="722" y="491"/>
                  <a:pt x="722" y="491"/>
                </a:cubicBezTo>
                <a:cubicBezTo>
                  <a:pt x="723" y="490"/>
                  <a:pt x="723" y="489"/>
                  <a:pt x="723" y="488"/>
                </a:cubicBezTo>
                <a:cubicBezTo>
                  <a:pt x="724" y="486"/>
                  <a:pt x="724" y="484"/>
                  <a:pt x="725" y="482"/>
                </a:cubicBezTo>
                <a:cubicBezTo>
                  <a:pt x="724" y="482"/>
                  <a:pt x="724" y="482"/>
                  <a:pt x="724" y="482"/>
                </a:cubicBezTo>
                <a:cubicBezTo>
                  <a:pt x="724" y="482"/>
                  <a:pt x="724" y="482"/>
                  <a:pt x="724" y="482"/>
                </a:cubicBezTo>
                <a:cubicBezTo>
                  <a:pt x="724" y="480"/>
                  <a:pt x="725" y="477"/>
                  <a:pt x="726" y="474"/>
                </a:cubicBezTo>
                <a:cubicBezTo>
                  <a:pt x="725" y="475"/>
                  <a:pt x="725" y="475"/>
                  <a:pt x="725" y="475"/>
                </a:cubicBezTo>
                <a:cubicBezTo>
                  <a:pt x="725" y="475"/>
                  <a:pt x="725" y="475"/>
                  <a:pt x="725" y="475"/>
                </a:cubicBezTo>
                <a:cubicBezTo>
                  <a:pt x="725" y="475"/>
                  <a:pt x="724" y="474"/>
                  <a:pt x="725" y="473"/>
                </a:cubicBezTo>
                <a:cubicBezTo>
                  <a:pt x="725" y="472"/>
                  <a:pt x="725" y="472"/>
                  <a:pt x="725" y="472"/>
                </a:cubicBezTo>
                <a:cubicBezTo>
                  <a:pt x="725" y="471"/>
                  <a:pt x="725" y="464"/>
                  <a:pt x="725" y="461"/>
                </a:cubicBezTo>
                <a:cubicBezTo>
                  <a:pt x="725" y="461"/>
                  <a:pt x="725" y="461"/>
                  <a:pt x="725" y="457"/>
                </a:cubicBezTo>
                <a:cubicBezTo>
                  <a:pt x="725" y="457"/>
                  <a:pt x="724" y="458"/>
                  <a:pt x="724" y="458"/>
                </a:cubicBezTo>
                <a:cubicBezTo>
                  <a:pt x="724" y="458"/>
                  <a:pt x="723" y="456"/>
                  <a:pt x="723" y="455"/>
                </a:cubicBezTo>
                <a:cubicBezTo>
                  <a:pt x="722" y="455"/>
                  <a:pt x="722" y="456"/>
                  <a:pt x="722" y="458"/>
                </a:cubicBezTo>
                <a:cubicBezTo>
                  <a:pt x="722" y="461"/>
                  <a:pt x="722" y="461"/>
                  <a:pt x="722" y="465"/>
                </a:cubicBezTo>
                <a:cubicBezTo>
                  <a:pt x="723" y="468"/>
                  <a:pt x="721" y="470"/>
                  <a:pt x="721" y="473"/>
                </a:cubicBezTo>
                <a:cubicBezTo>
                  <a:pt x="721" y="473"/>
                  <a:pt x="721" y="473"/>
                  <a:pt x="721" y="473"/>
                </a:cubicBezTo>
                <a:cubicBezTo>
                  <a:pt x="722" y="474"/>
                  <a:pt x="722" y="474"/>
                  <a:pt x="722" y="474"/>
                </a:cubicBezTo>
                <a:cubicBezTo>
                  <a:pt x="722" y="475"/>
                  <a:pt x="721" y="478"/>
                  <a:pt x="721" y="481"/>
                </a:cubicBezTo>
                <a:cubicBezTo>
                  <a:pt x="721" y="481"/>
                  <a:pt x="720" y="481"/>
                  <a:pt x="720" y="482"/>
                </a:cubicBezTo>
                <a:cubicBezTo>
                  <a:pt x="720" y="485"/>
                  <a:pt x="720" y="488"/>
                  <a:pt x="719" y="491"/>
                </a:cubicBezTo>
                <a:cubicBezTo>
                  <a:pt x="719" y="494"/>
                  <a:pt x="718" y="497"/>
                  <a:pt x="717" y="500"/>
                </a:cubicBezTo>
                <a:cubicBezTo>
                  <a:pt x="716" y="506"/>
                  <a:pt x="715" y="512"/>
                  <a:pt x="713" y="517"/>
                </a:cubicBezTo>
                <a:cubicBezTo>
                  <a:pt x="714" y="516"/>
                  <a:pt x="715" y="515"/>
                  <a:pt x="715" y="514"/>
                </a:cubicBezTo>
                <a:cubicBezTo>
                  <a:pt x="715" y="514"/>
                  <a:pt x="716" y="513"/>
                  <a:pt x="716" y="513"/>
                </a:cubicBezTo>
                <a:cubicBezTo>
                  <a:pt x="716" y="513"/>
                  <a:pt x="718" y="508"/>
                  <a:pt x="719" y="506"/>
                </a:cubicBezTo>
                <a:cubicBezTo>
                  <a:pt x="719" y="506"/>
                  <a:pt x="719" y="506"/>
                  <a:pt x="719" y="505"/>
                </a:cubicBezTo>
                <a:cubicBezTo>
                  <a:pt x="720" y="503"/>
                  <a:pt x="720" y="503"/>
                  <a:pt x="720" y="503"/>
                </a:cubicBezTo>
                <a:cubicBezTo>
                  <a:pt x="720" y="504"/>
                  <a:pt x="720" y="504"/>
                  <a:pt x="720" y="504"/>
                </a:cubicBezTo>
                <a:cubicBezTo>
                  <a:pt x="720" y="503"/>
                  <a:pt x="720" y="503"/>
                  <a:pt x="721" y="502"/>
                </a:cubicBezTo>
                <a:moveTo>
                  <a:pt x="482" y="16"/>
                </a:moveTo>
                <a:cubicBezTo>
                  <a:pt x="480" y="15"/>
                  <a:pt x="479" y="15"/>
                  <a:pt x="479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80" y="15"/>
                  <a:pt x="480" y="15"/>
                  <a:pt x="481" y="15"/>
                </a:cubicBezTo>
                <a:cubicBezTo>
                  <a:pt x="481" y="15"/>
                  <a:pt x="481" y="15"/>
                  <a:pt x="481" y="15"/>
                </a:cubicBezTo>
                <a:cubicBezTo>
                  <a:pt x="481" y="16"/>
                  <a:pt x="482" y="16"/>
                  <a:pt x="482" y="16"/>
                </a:cubicBezTo>
                <a:cubicBezTo>
                  <a:pt x="483" y="16"/>
                  <a:pt x="483" y="16"/>
                  <a:pt x="483" y="16"/>
                </a:cubicBezTo>
                <a:cubicBezTo>
                  <a:pt x="483" y="16"/>
                  <a:pt x="483" y="16"/>
                  <a:pt x="483" y="16"/>
                </a:cubicBezTo>
                <a:cubicBezTo>
                  <a:pt x="483" y="16"/>
                  <a:pt x="482" y="16"/>
                  <a:pt x="482" y="16"/>
                </a:cubicBezTo>
                <a:moveTo>
                  <a:pt x="492" y="21"/>
                </a:moveTo>
                <a:cubicBezTo>
                  <a:pt x="492" y="20"/>
                  <a:pt x="488" y="19"/>
                  <a:pt x="488" y="19"/>
                </a:cubicBezTo>
                <a:cubicBezTo>
                  <a:pt x="488" y="19"/>
                  <a:pt x="488" y="19"/>
                  <a:pt x="488" y="19"/>
                </a:cubicBezTo>
                <a:cubicBezTo>
                  <a:pt x="489" y="20"/>
                  <a:pt x="490" y="20"/>
                  <a:pt x="490" y="20"/>
                </a:cubicBezTo>
                <a:cubicBezTo>
                  <a:pt x="491" y="20"/>
                  <a:pt x="491" y="20"/>
                  <a:pt x="491" y="21"/>
                </a:cubicBezTo>
                <a:cubicBezTo>
                  <a:pt x="491" y="20"/>
                  <a:pt x="491" y="20"/>
                  <a:pt x="491" y="20"/>
                </a:cubicBezTo>
                <a:cubicBezTo>
                  <a:pt x="491" y="20"/>
                  <a:pt x="492" y="21"/>
                  <a:pt x="492" y="21"/>
                </a:cubicBezTo>
                <a:cubicBezTo>
                  <a:pt x="492" y="21"/>
                  <a:pt x="492" y="21"/>
                  <a:pt x="492" y="21"/>
                </a:cubicBezTo>
                <a:moveTo>
                  <a:pt x="476" y="14"/>
                </a:moveTo>
                <a:cubicBezTo>
                  <a:pt x="475" y="14"/>
                  <a:pt x="475" y="14"/>
                  <a:pt x="474" y="14"/>
                </a:cubicBezTo>
                <a:cubicBezTo>
                  <a:pt x="474" y="13"/>
                  <a:pt x="473" y="13"/>
                  <a:pt x="473" y="13"/>
                </a:cubicBezTo>
                <a:cubicBezTo>
                  <a:pt x="473" y="13"/>
                  <a:pt x="473" y="13"/>
                  <a:pt x="473" y="13"/>
                </a:cubicBezTo>
                <a:cubicBezTo>
                  <a:pt x="469" y="12"/>
                  <a:pt x="468" y="12"/>
                  <a:pt x="467" y="12"/>
                </a:cubicBezTo>
                <a:cubicBezTo>
                  <a:pt x="468" y="12"/>
                  <a:pt x="469" y="12"/>
                  <a:pt x="469" y="12"/>
                </a:cubicBezTo>
                <a:cubicBezTo>
                  <a:pt x="469" y="12"/>
                  <a:pt x="469" y="12"/>
                  <a:pt x="469" y="12"/>
                </a:cubicBezTo>
                <a:cubicBezTo>
                  <a:pt x="467" y="12"/>
                  <a:pt x="465" y="11"/>
                  <a:pt x="463" y="11"/>
                </a:cubicBezTo>
                <a:cubicBezTo>
                  <a:pt x="463" y="11"/>
                  <a:pt x="463" y="11"/>
                  <a:pt x="463" y="11"/>
                </a:cubicBezTo>
                <a:cubicBezTo>
                  <a:pt x="465" y="12"/>
                  <a:pt x="468" y="12"/>
                  <a:pt x="470" y="13"/>
                </a:cubicBezTo>
                <a:cubicBezTo>
                  <a:pt x="470" y="13"/>
                  <a:pt x="470" y="13"/>
                  <a:pt x="470" y="13"/>
                </a:cubicBezTo>
                <a:cubicBezTo>
                  <a:pt x="482" y="17"/>
                  <a:pt x="482" y="17"/>
                  <a:pt x="483" y="17"/>
                </a:cubicBezTo>
                <a:cubicBezTo>
                  <a:pt x="482" y="16"/>
                  <a:pt x="480" y="16"/>
                  <a:pt x="479" y="15"/>
                </a:cubicBezTo>
                <a:cubicBezTo>
                  <a:pt x="480" y="16"/>
                  <a:pt x="480" y="16"/>
                  <a:pt x="480" y="16"/>
                </a:cubicBezTo>
                <a:cubicBezTo>
                  <a:pt x="480" y="16"/>
                  <a:pt x="480" y="16"/>
                  <a:pt x="480" y="16"/>
                </a:cubicBezTo>
                <a:cubicBezTo>
                  <a:pt x="479" y="15"/>
                  <a:pt x="479" y="15"/>
                  <a:pt x="478" y="15"/>
                </a:cubicBezTo>
                <a:cubicBezTo>
                  <a:pt x="479" y="15"/>
                  <a:pt x="479" y="15"/>
                  <a:pt x="479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8" y="15"/>
                  <a:pt x="478" y="15"/>
                </a:cubicBezTo>
                <a:cubicBezTo>
                  <a:pt x="478" y="15"/>
                  <a:pt x="477" y="14"/>
                  <a:pt x="476" y="14"/>
                </a:cubicBezTo>
                <a:moveTo>
                  <a:pt x="460" y="10"/>
                </a:moveTo>
                <a:cubicBezTo>
                  <a:pt x="455" y="9"/>
                  <a:pt x="455" y="9"/>
                  <a:pt x="455" y="9"/>
                </a:cubicBezTo>
                <a:cubicBezTo>
                  <a:pt x="455" y="9"/>
                  <a:pt x="456" y="9"/>
                  <a:pt x="457" y="10"/>
                </a:cubicBezTo>
                <a:cubicBezTo>
                  <a:pt x="457" y="10"/>
                  <a:pt x="457" y="10"/>
                  <a:pt x="455" y="9"/>
                </a:cubicBezTo>
                <a:cubicBezTo>
                  <a:pt x="454" y="9"/>
                  <a:pt x="454" y="9"/>
                  <a:pt x="453" y="9"/>
                </a:cubicBezTo>
                <a:cubicBezTo>
                  <a:pt x="453" y="9"/>
                  <a:pt x="453" y="9"/>
                  <a:pt x="453" y="9"/>
                </a:cubicBezTo>
                <a:cubicBezTo>
                  <a:pt x="454" y="9"/>
                  <a:pt x="455" y="9"/>
                  <a:pt x="456" y="10"/>
                </a:cubicBezTo>
                <a:cubicBezTo>
                  <a:pt x="455" y="10"/>
                  <a:pt x="455" y="10"/>
                  <a:pt x="455" y="10"/>
                </a:cubicBezTo>
                <a:cubicBezTo>
                  <a:pt x="456" y="10"/>
                  <a:pt x="457" y="10"/>
                  <a:pt x="458" y="10"/>
                </a:cubicBezTo>
                <a:cubicBezTo>
                  <a:pt x="457" y="10"/>
                  <a:pt x="457" y="10"/>
                  <a:pt x="457" y="10"/>
                </a:cubicBezTo>
                <a:cubicBezTo>
                  <a:pt x="458" y="11"/>
                  <a:pt x="459" y="11"/>
                  <a:pt x="460" y="11"/>
                </a:cubicBezTo>
                <a:cubicBezTo>
                  <a:pt x="461" y="11"/>
                  <a:pt x="461" y="11"/>
                  <a:pt x="461" y="11"/>
                </a:cubicBezTo>
                <a:cubicBezTo>
                  <a:pt x="462" y="11"/>
                  <a:pt x="462" y="11"/>
                  <a:pt x="466" y="13"/>
                </a:cubicBezTo>
                <a:cubicBezTo>
                  <a:pt x="467" y="13"/>
                  <a:pt x="467" y="13"/>
                  <a:pt x="467" y="13"/>
                </a:cubicBezTo>
                <a:cubicBezTo>
                  <a:pt x="468" y="13"/>
                  <a:pt x="469" y="13"/>
                  <a:pt x="470" y="13"/>
                </a:cubicBezTo>
                <a:cubicBezTo>
                  <a:pt x="470" y="13"/>
                  <a:pt x="470" y="13"/>
                  <a:pt x="470" y="13"/>
                </a:cubicBezTo>
                <a:cubicBezTo>
                  <a:pt x="471" y="13"/>
                  <a:pt x="471" y="13"/>
                  <a:pt x="471" y="13"/>
                </a:cubicBezTo>
                <a:cubicBezTo>
                  <a:pt x="471" y="13"/>
                  <a:pt x="471" y="13"/>
                  <a:pt x="471" y="13"/>
                </a:cubicBezTo>
                <a:cubicBezTo>
                  <a:pt x="470" y="13"/>
                  <a:pt x="470" y="13"/>
                  <a:pt x="469" y="13"/>
                </a:cubicBezTo>
                <a:cubicBezTo>
                  <a:pt x="468" y="12"/>
                  <a:pt x="467" y="12"/>
                  <a:pt x="466" y="12"/>
                </a:cubicBezTo>
                <a:cubicBezTo>
                  <a:pt x="464" y="12"/>
                  <a:pt x="462" y="11"/>
                  <a:pt x="460" y="10"/>
                </a:cubicBezTo>
                <a:moveTo>
                  <a:pt x="445" y="7"/>
                </a:moveTo>
                <a:cubicBezTo>
                  <a:pt x="444" y="7"/>
                  <a:pt x="444" y="7"/>
                  <a:pt x="444" y="7"/>
                </a:cubicBezTo>
                <a:cubicBezTo>
                  <a:pt x="444" y="7"/>
                  <a:pt x="444" y="7"/>
                  <a:pt x="444" y="7"/>
                </a:cubicBezTo>
                <a:cubicBezTo>
                  <a:pt x="443" y="7"/>
                  <a:pt x="443" y="7"/>
                  <a:pt x="443" y="7"/>
                </a:cubicBezTo>
                <a:cubicBezTo>
                  <a:pt x="440" y="6"/>
                  <a:pt x="439" y="6"/>
                  <a:pt x="438" y="6"/>
                </a:cubicBezTo>
                <a:cubicBezTo>
                  <a:pt x="440" y="6"/>
                  <a:pt x="441" y="6"/>
                  <a:pt x="442" y="7"/>
                </a:cubicBezTo>
                <a:cubicBezTo>
                  <a:pt x="442" y="7"/>
                  <a:pt x="442" y="7"/>
                  <a:pt x="442" y="7"/>
                </a:cubicBezTo>
                <a:cubicBezTo>
                  <a:pt x="444" y="7"/>
                  <a:pt x="445" y="7"/>
                  <a:pt x="447" y="8"/>
                </a:cubicBezTo>
                <a:cubicBezTo>
                  <a:pt x="447" y="8"/>
                  <a:pt x="447" y="8"/>
                  <a:pt x="447" y="8"/>
                </a:cubicBezTo>
                <a:cubicBezTo>
                  <a:pt x="450" y="9"/>
                  <a:pt x="450" y="9"/>
                  <a:pt x="450" y="9"/>
                </a:cubicBezTo>
                <a:cubicBezTo>
                  <a:pt x="450" y="9"/>
                  <a:pt x="450" y="9"/>
                  <a:pt x="450" y="9"/>
                </a:cubicBezTo>
                <a:cubicBezTo>
                  <a:pt x="450" y="9"/>
                  <a:pt x="450" y="9"/>
                  <a:pt x="450" y="9"/>
                </a:cubicBezTo>
                <a:cubicBezTo>
                  <a:pt x="451" y="9"/>
                  <a:pt x="452" y="9"/>
                  <a:pt x="452" y="9"/>
                </a:cubicBezTo>
                <a:cubicBezTo>
                  <a:pt x="454" y="9"/>
                  <a:pt x="454" y="9"/>
                  <a:pt x="454" y="9"/>
                </a:cubicBezTo>
                <a:cubicBezTo>
                  <a:pt x="454" y="9"/>
                  <a:pt x="453" y="9"/>
                  <a:pt x="452" y="9"/>
                </a:cubicBezTo>
                <a:cubicBezTo>
                  <a:pt x="453" y="9"/>
                  <a:pt x="453" y="9"/>
                  <a:pt x="453" y="9"/>
                </a:cubicBezTo>
                <a:cubicBezTo>
                  <a:pt x="452" y="9"/>
                  <a:pt x="452" y="9"/>
                  <a:pt x="451" y="9"/>
                </a:cubicBezTo>
                <a:cubicBezTo>
                  <a:pt x="451" y="8"/>
                  <a:pt x="451" y="8"/>
                  <a:pt x="451" y="8"/>
                </a:cubicBezTo>
                <a:cubicBezTo>
                  <a:pt x="451" y="8"/>
                  <a:pt x="451" y="8"/>
                  <a:pt x="449" y="8"/>
                </a:cubicBezTo>
                <a:cubicBezTo>
                  <a:pt x="448" y="8"/>
                  <a:pt x="447" y="7"/>
                  <a:pt x="446" y="7"/>
                </a:cubicBezTo>
                <a:cubicBezTo>
                  <a:pt x="446" y="7"/>
                  <a:pt x="446" y="7"/>
                  <a:pt x="446" y="7"/>
                </a:cubicBezTo>
                <a:cubicBezTo>
                  <a:pt x="446" y="7"/>
                  <a:pt x="445" y="7"/>
                  <a:pt x="445" y="7"/>
                </a:cubicBezTo>
                <a:moveTo>
                  <a:pt x="459" y="11"/>
                </a:moveTo>
                <a:cubicBezTo>
                  <a:pt x="458" y="10"/>
                  <a:pt x="458" y="10"/>
                  <a:pt x="458" y="10"/>
                </a:cubicBezTo>
                <a:cubicBezTo>
                  <a:pt x="457" y="10"/>
                  <a:pt x="457" y="10"/>
                  <a:pt x="457" y="10"/>
                </a:cubicBezTo>
                <a:cubicBezTo>
                  <a:pt x="456" y="10"/>
                  <a:pt x="456" y="10"/>
                  <a:pt x="456" y="10"/>
                </a:cubicBezTo>
                <a:cubicBezTo>
                  <a:pt x="456" y="10"/>
                  <a:pt x="456" y="10"/>
                  <a:pt x="456" y="10"/>
                </a:cubicBezTo>
                <a:cubicBezTo>
                  <a:pt x="455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3" y="9"/>
                  <a:pt x="453" y="9"/>
                  <a:pt x="453" y="9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4" y="10"/>
                  <a:pt x="454" y="10"/>
                  <a:pt x="454" y="10"/>
                </a:cubicBezTo>
                <a:cubicBezTo>
                  <a:pt x="457" y="10"/>
                  <a:pt x="457" y="10"/>
                  <a:pt x="458" y="11"/>
                </a:cubicBezTo>
                <a:cubicBezTo>
                  <a:pt x="458" y="11"/>
                  <a:pt x="458" y="11"/>
                  <a:pt x="458" y="11"/>
                </a:cubicBezTo>
                <a:cubicBezTo>
                  <a:pt x="458" y="11"/>
                  <a:pt x="459" y="11"/>
                  <a:pt x="460" y="11"/>
                </a:cubicBezTo>
                <a:cubicBezTo>
                  <a:pt x="460" y="11"/>
                  <a:pt x="460" y="11"/>
                  <a:pt x="460" y="11"/>
                </a:cubicBezTo>
                <a:cubicBezTo>
                  <a:pt x="460" y="11"/>
                  <a:pt x="459" y="11"/>
                  <a:pt x="459" y="11"/>
                </a:cubicBezTo>
                <a:moveTo>
                  <a:pt x="440" y="6"/>
                </a:moveTo>
                <a:cubicBezTo>
                  <a:pt x="440" y="6"/>
                  <a:pt x="437" y="6"/>
                  <a:pt x="436" y="6"/>
                </a:cubicBezTo>
                <a:cubicBezTo>
                  <a:pt x="437" y="6"/>
                  <a:pt x="437" y="6"/>
                  <a:pt x="437" y="6"/>
                </a:cubicBezTo>
                <a:cubicBezTo>
                  <a:pt x="437" y="6"/>
                  <a:pt x="436" y="6"/>
                  <a:pt x="436" y="6"/>
                </a:cubicBezTo>
                <a:cubicBezTo>
                  <a:pt x="437" y="6"/>
                  <a:pt x="437" y="6"/>
                  <a:pt x="437" y="6"/>
                </a:cubicBezTo>
                <a:cubicBezTo>
                  <a:pt x="438" y="6"/>
                  <a:pt x="439" y="6"/>
                  <a:pt x="440" y="6"/>
                </a:cubicBezTo>
                <a:cubicBezTo>
                  <a:pt x="440" y="7"/>
                  <a:pt x="441" y="7"/>
                  <a:pt x="442" y="7"/>
                </a:cubicBezTo>
                <a:cubicBezTo>
                  <a:pt x="442" y="7"/>
                  <a:pt x="442" y="7"/>
                  <a:pt x="442" y="7"/>
                </a:cubicBezTo>
                <a:cubicBezTo>
                  <a:pt x="441" y="7"/>
                  <a:pt x="441" y="7"/>
                  <a:pt x="440" y="6"/>
                </a:cubicBezTo>
                <a:moveTo>
                  <a:pt x="487" y="60"/>
                </a:moveTo>
                <a:cubicBezTo>
                  <a:pt x="487" y="59"/>
                  <a:pt x="487" y="59"/>
                  <a:pt x="486" y="59"/>
                </a:cubicBezTo>
                <a:cubicBezTo>
                  <a:pt x="485" y="59"/>
                  <a:pt x="485" y="59"/>
                  <a:pt x="485" y="59"/>
                </a:cubicBezTo>
                <a:cubicBezTo>
                  <a:pt x="484" y="58"/>
                  <a:pt x="484" y="58"/>
                  <a:pt x="484" y="58"/>
                </a:cubicBezTo>
                <a:cubicBezTo>
                  <a:pt x="483" y="58"/>
                  <a:pt x="482" y="58"/>
                  <a:pt x="480" y="58"/>
                </a:cubicBezTo>
                <a:cubicBezTo>
                  <a:pt x="481" y="58"/>
                  <a:pt x="481" y="58"/>
                  <a:pt x="481" y="58"/>
                </a:cubicBezTo>
                <a:cubicBezTo>
                  <a:pt x="482" y="59"/>
                  <a:pt x="482" y="59"/>
                  <a:pt x="482" y="59"/>
                </a:cubicBezTo>
                <a:cubicBezTo>
                  <a:pt x="483" y="60"/>
                  <a:pt x="483" y="61"/>
                  <a:pt x="484" y="62"/>
                </a:cubicBezTo>
                <a:cubicBezTo>
                  <a:pt x="485" y="62"/>
                  <a:pt x="485" y="62"/>
                  <a:pt x="486" y="62"/>
                </a:cubicBezTo>
                <a:cubicBezTo>
                  <a:pt x="487" y="62"/>
                  <a:pt x="486" y="62"/>
                  <a:pt x="486" y="61"/>
                </a:cubicBezTo>
                <a:cubicBezTo>
                  <a:pt x="486" y="61"/>
                  <a:pt x="486" y="61"/>
                  <a:pt x="486" y="61"/>
                </a:cubicBezTo>
                <a:cubicBezTo>
                  <a:pt x="486" y="61"/>
                  <a:pt x="486" y="61"/>
                  <a:pt x="486" y="61"/>
                </a:cubicBezTo>
                <a:cubicBezTo>
                  <a:pt x="487" y="61"/>
                  <a:pt x="487" y="61"/>
                  <a:pt x="487" y="61"/>
                </a:cubicBezTo>
                <a:cubicBezTo>
                  <a:pt x="487" y="61"/>
                  <a:pt x="487" y="61"/>
                  <a:pt x="487" y="61"/>
                </a:cubicBezTo>
                <a:cubicBezTo>
                  <a:pt x="487" y="60"/>
                  <a:pt x="487" y="60"/>
                  <a:pt x="487" y="60"/>
                </a:cubicBezTo>
                <a:moveTo>
                  <a:pt x="473" y="23"/>
                </a:moveTo>
                <a:cubicBezTo>
                  <a:pt x="471" y="22"/>
                  <a:pt x="471" y="22"/>
                  <a:pt x="468" y="21"/>
                </a:cubicBezTo>
                <a:cubicBezTo>
                  <a:pt x="468" y="21"/>
                  <a:pt x="468" y="21"/>
                  <a:pt x="468" y="21"/>
                </a:cubicBezTo>
                <a:cubicBezTo>
                  <a:pt x="468" y="21"/>
                  <a:pt x="468" y="21"/>
                  <a:pt x="468" y="21"/>
                </a:cubicBezTo>
                <a:cubicBezTo>
                  <a:pt x="468" y="21"/>
                  <a:pt x="468" y="21"/>
                  <a:pt x="467" y="21"/>
                </a:cubicBezTo>
                <a:cubicBezTo>
                  <a:pt x="468" y="22"/>
                  <a:pt x="469" y="22"/>
                  <a:pt x="470" y="23"/>
                </a:cubicBezTo>
                <a:cubicBezTo>
                  <a:pt x="470" y="23"/>
                  <a:pt x="470" y="23"/>
                  <a:pt x="470" y="23"/>
                </a:cubicBezTo>
                <a:cubicBezTo>
                  <a:pt x="469" y="23"/>
                  <a:pt x="469" y="23"/>
                  <a:pt x="469" y="23"/>
                </a:cubicBezTo>
                <a:cubicBezTo>
                  <a:pt x="469" y="23"/>
                  <a:pt x="470" y="23"/>
                  <a:pt x="470" y="23"/>
                </a:cubicBezTo>
                <a:cubicBezTo>
                  <a:pt x="469" y="23"/>
                  <a:pt x="469" y="23"/>
                  <a:pt x="469" y="23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9" y="24"/>
                  <a:pt x="469" y="24"/>
                  <a:pt x="469" y="24"/>
                </a:cubicBezTo>
                <a:cubicBezTo>
                  <a:pt x="468" y="24"/>
                  <a:pt x="468" y="24"/>
                  <a:pt x="467" y="24"/>
                </a:cubicBezTo>
                <a:cubicBezTo>
                  <a:pt x="467" y="24"/>
                  <a:pt x="467" y="24"/>
                  <a:pt x="467" y="24"/>
                </a:cubicBezTo>
                <a:cubicBezTo>
                  <a:pt x="467" y="24"/>
                  <a:pt x="467" y="24"/>
                  <a:pt x="467" y="24"/>
                </a:cubicBezTo>
                <a:cubicBezTo>
                  <a:pt x="466" y="24"/>
                  <a:pt x="466" y="24"/>
                  <a:pt x="466" y="24"/>
                </a:cubicBezTo>
                <a:cubicBezTo>
                  <a:pt x="466" y="24"/>
                  <a:pt x="466" y="24"/>
                  <a:pt x="466" y="24"/>
                </a:cubicBezTo>
                <a:cubicBezTo>
                  <a:pt x="466" y="25"/>
                  <a:pt x="466" y="25"/>
                  <a:pt x="468" y="26"/>
                </a:cubicBezTo>
                <a:cubicBezTo>
                  <a:pt x="467" y="26"/>
                  <a:pt x="466" y="26"/>
                  <a:pt x="466" y="26"/>
                </a:cubicBezTo>
                <a:cubicBezTo>
                  <a:pt x="466" y="26"/>
                  <a:pt x="466" y="26"/>
                  <a:pt x="467" y="27"/>
                </a:cubicBezTo>
                <a:cubicBezTo>
                  <a:pt x="467" y="27"/>
                  <a:pt x="467" y="27"/>
                  <a:pt x="467" y="27"/>
                </a:cubicBezTo>
                <a:cubicBezTo>
                  <a:pt x="467" y="27"/>
                  <a:pt x="467" y="27"/>
                  <a:pt x="466" y="28"/>
                </a:cubicBezTo>
                <a:cubicBezTo>
                  <a:pt x="466" y="28"/>
                  <a:pt x="466" y="28"/>
                  <a:pt x="469" y="30"/>
                </a:cubicBezTo>
                <a:cubicBezTo>
                  <a:pt x="468" y="30"/>
                  <a:pt x="467" y="29"/>
                  <a:pt x="467" y="30"/>
                </a:cubicBezTo>
                <a:cubicBezTo>
                  <a:pt x="468" y="30"/>
                  <a:pt x="469" y="31"/>
                  <a:pt x="470" y="32"/>
                </a:cubicBezTo>
                <a:cubicBezTo>
                  <a:pt x="470" y="33"/>
                  <a:pt x="470" y="33"/>
                  <a:pt x="470" y="33"/>
                </a:cubicBezTo>
                <a:cubicBezTo>
                  <a:pt x="471" y="33"/>
                  <a:pt x="471" y="33"/>
                  <a:pt x="472" y="34"/>
                </a:cubicBezTo>
                <a:cubicBezTo>
                  <a:pt x="471" y="34"/>
                  <a:pt x="471" y="33"/>
                  <a:pt x="470" y="34"/>
                </a:cubicBezTo>
                <a:cubicBezTo>
                  <a:pt x="470" y="34"/>
                  <a:pt x="470" y="34"/>
                  <a:pt x="470" y="35"/>
                </a:cubicBezTo>
                <a:cubicBezTo>
                  <a:pt x="470" y="35"/>
                  <a:pt x="472" y="37"/>
                  <a:pt x="472" y="36"/>
                </a:cubicBezTo>
                <a:cubicBezTo>
                  <a:pt x="472" y="36"/>
                  <a:pt x="472" y="36"/>
                  <a:pt x="474" y="37"/>
                </a:cubicBezTo>
                <a:cubicBezTo>
                  <a:pt x="474" y="37"/>
                  <a:pt x="474" y="37"/>
                  <a:pt x="474" y="37"/>
                </a:cubicBezTo>
                <a:cubicBezTo>
                  <a:pt x="475" y="37"/>
                  <a:pt x="475" y="37"/>
                  <a:pt x="475" y="37"/>
                </a:cubicBezTo>
                <a:cubicBezTo>
                  <a:pt x="474" y="38"/>
                  <a:pt x="473" y="37"/>
                  <a:pt x="473" y="38"/>
                </a:cubicBezTo>
                <a:cubicBezTo>
                  <a:pt x="473" y="38"/>
                  <a:pt x="474" y="39"/>
                  <a:pt x="475" y="39"/>
                </a:cubicBezTo>
                <a:cubicBezTo>
                  <a:pt x="474" y="39"/>
                  <a:pt x="473" y="39"/>
                  <a:pt x="473" y="40"/>
                </a:cubicBezTo>
                <a:cubicBezTo>
                  <a:pt x="474" y="41"/>
                  <a:pt x="475" y="41"/>
                  <a:pt x="475" y="42"/>
                </a:cubicBezTo>
                <a:cubicBezTo>
                  <a:pt x="475" y="42"/>
                  <a:pt x="475" y="42"/>
                  <a:pt x="476" y="43"/>
                </a:cubicBezTo>
                <a:cubicBezTo>
                  <a:pt x="475" y="43"/>
                  <a:pt x="475" y="43"/>
                  <a:pt x="475" y="43"/>
                </a:cubicBezTo>
                <a:cubicBezTo>
                  <a:pt x="475" y="43"/>
                  <a:pt x="475" y="43"/>
                  <a:pt x="476" y="44"/>
                </a:cubicBezTo>
                <a:cubicBezTo>
                  <a:pt x="476" y="44"/>
                  <a:pt x="476" y="44"/>
                  <a:pt x="476" y="44"/>
                </a:cubicBezTo>
                <a:cubicBezTo>
                  <a:pt x="477" y="46"/>
                  <a:pt x="478" y="46"/>
                  <a:pt x="479" y="47"/>
                </a:cubicBezTo>
                <a:cubicBezTo>
                  <a:pt x="479" y="47"/>
                  <a:pt x="480" y="47"/>
                  <a:pt x="480" y="47"/>
                </a:cubicBezTo>
                <a:cubicBezTo>
                  <a:pt x="480" y="47"/>
                  <a:pt x="480" y="47"/>
                  <a:pt x="480" y="47"/>
                </a:cubicBezTo>
                <a:cubicBezTo>
                  <a:pt x="480" y="47"/>
                  <a:pt x="480" y="47"/>
                  <a:pt x="480" y="47"/>
                </a:cubicBezTo>
                <a:cubicBezTo>
                  <a:pt x="481" y="47"/>
                  <a:pt x="481" y="47"/>
                  <a:pt x="482" y="48"/>
                </a:cubicBezTo>
                <a:cubicBezTo>
                  <a:pt x="482" y="47"/>
                  <a:pt x="482" y="47"/>
                  <a:pt x="481" y="47"/>
                </a:cubicBezTo>
                <a:cubicBezTo>
                  <a:pt x="484" y="48"/>
                  <a:pt x="485" y="48"/>
                  <a:pt x="486" y="49"/>
                </a:cubicBezTo>
                <a:cubicBezTo>
                  <a:pt x="486" y="50"/>
                  <a:pt x="486" y="50"/>
                  <a:pt x="486" y="50"/>
                </a:cubicBezTo>
                <a:cubicBezTo>
                  <a:pt x="487" y="51"/>
                  <a:pt x="487" y="51"/>
                  <a:pt x="487" y="51"/>
                </a:cubicBezTo>
                <a:cubicBezTo>
                  <a:pt x="488" y="51"/>
                  <a:pt x="488" y="51"/>
                  <a:pt x="488" y="51"/>
                </a:cubicBezTo>
                <a:cubicBezTo>
                  <a:pt x="488" y="51"/>
                  <a:pt x="489" y="51"/>
                  <a:pt x="490" y="51"/>
                </a:cubicBezTo>
                <a:cubicBezTo>
                  <a:pt x="492" y="51"/>
                  <a:pt x="494" y="52"/>
                  <a:pt x="495" y="52"/>
                </a:cubicBezTo>
                <a:cubicBezTo>
                  <a:pt x="495" y="52"/>
                  <a:pt x="496" y="52"/>
                  <a:pt x="496" y="52"/>
                </a:cubicBezTo>
                <a:cubicBezTo>
                  <a:pt x="496" y="52"/>
                  <a:pt x="496" y="52"/>
                  <a:pt x="497" y="52"/>
                </a:cubicBezTo>
                <a:cubicBezTo>
                  <a:pt x="496" y="52"/>
                  <a:pt x="496" y="51"/>
                  <a:pt x="495" y="51"/>
                </a:cubicBezTo>
                <a:cubicBezTo>
                  <a:pt x="495" y="51"/>
                  <a:pt x="495" y="51"/>
                  <a:pt x="487" y="46"/>
                </a:cubicBezTo>
                <a:cubicBezTo>
                  <a:pt x="486" y="45"/>
                  <a:pt x="484" y="44"/>
                  <a:pt x="483" y="43"/>
                </a:cubicBezTo>
                <a:cubicBezTo>
                  <a:pt x="483" y="43"/>
                  <a:pt x="483" y="43"/>
                  <a:pt x="483" y="43"/>
                </a:cubicBezTo>
                <a:cubicBezTo>
                  <a:pt x="483" y="42"/>
                  <a:pt x="483" y="42"/>
                  <a:pt x="481" y="41"/>
                </a:cubicBezTo>
                <a:cubicBezTo>
                  <a:pt x="480" y="40"/>
                  <a:pt x="480" y="40"/>
                  <a:pt x="480" y="40"/>
                </a:cubicBezTo>
                <a:cubicBezTo>
                  <a:pt x="480" y="40"/>
                  <a:pt x="480" y="40"/>
                  <a:pt x="480" y="40"/>
                </a:cubicBezTo>
                <a:cubicBezTo>
                  <a:pt x="480" y="39"/>
                  <a:pt x="480" y="39"/>
                  <a:pt x="479" y="39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8"/>
                  <a:pt x="479" y="38"/>
                  <a:pt x="479" y="38"/>
                </a:cubicBezTo>
                <a:cubicBezTo>
                  <a:pt x="479" y="37"/>
                  <a:pt x="479" y="37"/>
                  <a:pt x="479" y="37"/>
                </a:cubicBezTo>
                <a:cubicBezTo>
                  <a:pt x="479" y="37"/>
                  <a:pt x="479" y="37"/>
                  <a:pt x="479" y="37"/>
                </a:cubicBezTo>
                <a:cubicBezTo>
                  <a:pt x="479" y="37"/>
                  <a:pt x="479" y="37"/>
                  <a:pt x="478" y="36"/>
                </a:cubicBezTo>
                <a:cubicBezTo>
                  <a:pt x="478" y="35"/>
                  <a:pt x="477" y="35"/>
                  <a:pt x="477" y="35"/>
                </a:cubicBezTo>
                <a:cubicBezTo>
                  <a:pt x="477" y="35"/>
                  <a:pt x="477" y="35"/>
                  <a:pt x="477" y="35"/>
                </a:cubicBezTo>
                <a:cubicBezTo>
                  <a:pt x="477" y="34"/>
                  <a:pt x="475" y="33"/>
                  <a:pt x="474" y="32"/>
                </a:cubicBezTo>
                <a:cubicBezTo>
                  <a:pt x="475" y="32"/>
                  <a:pt x="475" y="32"/>
                  <a:pt x="476" y="32"/>
                </a:cubicBezTo>
                <a:cubicBezTo>
                  <a:pt x="475" y="31"/>
                  <a:pt x="475" y="31"/>
                  <a:pt x="475" y="31"/>
                </a:cubicBezTo>
                <a:cubicBezTo>
                  <a:pt x="476" y="31"/>
                  <a:pt x="476" y="31"/>
                  <a:pt x="476" y="31"/>
                </a:cubicBezTo>
                <a:cubicBezTo>
                  <a:pt x="475" y="31"/>
                  <a:pt x="475" y="31"/>
                  <a:pt x="475" y="31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75" y="30"/>
                  <a:pt x="475" y="30"/>
                  <a:pt x="475" y="30"/>
                </a:cubicBezTo>
                <a:cubicBezTo>
                  <a:pt x="475" y="29"/>
                  <a:pt x="473" y="29"/>
                  <a:pt x="472" y="28"/>
                </a:cubicBezTo>
                <a:cubicBezTo>
                  <a:pt x="473" y="27"/>
                  <a:pt x="473" y="28"/>
                  <a:pt x="474" y="28"/>
                </a:cubicBezTo>
                <a:cubicBezTo>
                  <a:pt x="474" y="27"/>
                  <a:pt x="473" y="27"/>
                  <a:pt x="473" y="27"/>
                </a:cubicBezTo>
                <a:cubicBezTo>
                  <a:pt x="473" y="27"/>
                  <a:pt x="473" y="27"/>
                  <a:pt x="473" y="27"/>
                </a:cubicBezTo>
                <a:cubicBezTo>
                  <a:pt x="473" y="26"/>
                  <a:pt x="473" y="26"/>
                  <a:pt x="473" y="26"/>
                </a:cubicBezTo>
                <a:cubicBezTo>
                  <a:pt x="474" y="26"/>
                  <a:pt x="474" y="26"/>
                  <a:pt x="475" y="26"/>
                </a:cubicBezTo>
                <a:cubicBezTo>
                  <a:pt x="475" y="26"/>
                  <a:pt x="474" y="26"/>
                  <a:pt x="474" y="26"/>
                </a:cubicBezTo>
                <a:cubicBezTo>
                  <a:pt x="475" y="25"/>
                  <a:pt x="475" y="25"/>
                  <a:pt x="475" y="25"/>
                </a:cubicBezTo>
                <a:cubicBezTo>
                  <a:pt x="474" y="25"/>
                  <a:pt x="474" y="25"/>
                  <a:pt x="474" y="25"/>
                </a:cubicBezTo>
                <a:cubicBezTo>
                  <a:pt x="475" y="25"/>
                  <a:pt x="475" y="25"/>
                  <a:pt x="476" y="25"/>
                </a:cubicBezTo>
                <a:cubicBezTo>
                  <a:pt x="475" y="24"/>
                  <a:pt x="475" y="24"/>
                  <a:pt x="473" y="23"/>
                </a:cubicBezTo>
                <a:cubicBezTo>
                  <a:pt x="473" y="23"/>
                  <a:pt x="473" y="23"/>
                  <a:pt x="473" y="23"/>
                </a:cubicBezTo>
                <a:cubicBezTo>
                  <a:pt x="474" y="23"/>
                  <a:pt x="474" y="23"/>
                  <a:pt x="474" y="23"/>
                </a:cubicBezTo>
                <a:cubicBezTo>
                  <a:pt x="474" y="23"/>
                  <a:pt x="473" y="23"/>
                  <a:pt x="473" y="23"/>
                </a:cubicBezTo>
                <a:moveTo>
                  <a:pt x="504" y="38"/>
                </a:moveTo>
                <a:cubicBezTo>
                  <a:pt x="503" y="37"/>
                  <a:pt x="501" y="36"/>
                  <a:pt x="501" y="36"/>
                </a:cubicBezTo>
                <a:cubicBezTo>
                  <a:pt x="500" y="36"/>
                  <a:pt x="500" y="36"/>
                  <a:pt x="500" y="36"/>
                </a:cubicBezTo>
                <a:cubicBezTo>
                  <a:pt x="500" y="36"/>
                  <a:pt x="500" y="36"/>
                  <a:pt x="500" y="36"/>
                </a:cubicBezTo>
                <a:cubicBezTo>
                  <a:pt x="501" y="37"/>
                  <a:pt x="501" y="37"/>
                  <a:pt x="501" y="37"/>
                </a:cubicBezTo>
                <a:cubicBezTo>
                  <a:pt x="502" y="38"/>
                  <a:pt x="502" y="38"/>
                  <a:pt x="502" y="38"/>
                </a:cubicBezTo>
                <a:cubicBezTo>
                  <a:pt x="503" y="39"/>
                  <a:pt x="503" y="39"/>
                  <a:pt x="503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9"/>
                  <a:pt x="504" y="39"/>
                  <a:pt x="504" y="39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4" y="38"/>
                  <a:pt x="504" y="38"/>
                  <a:pt x="504" y="38"/>
                </a:cubicBezTo>
                <a:cubicBezTo>
                  <a:pt x="505" y="38"/>
                  <a:pt x="505" y="38"/>
                  <a:pt x="505" y="38"/>
                </a:cubicBezTo>
                <a:cubicBezTo>
                  <a:pt x="505" y="38"/>
                  <a:pt x="504" y="38"/>
                  <a:pt x="504" y="38"/>
                </a:cubicBezTo>
                <a:moveTo>
                  <a:pt x="428" y="7"/>
                </a:moveTo>
                <a:cubicBezTo>
                  <a:pt x="428" y="7"/>
                  <a:pt x="428" y="7"/>
                  <a:pt x="428" y="7"/>
                </a:cubicBezTo>
                <a:cubicBezTo>
                  <a:pt x="428" y="7"/>
                  <a:pt x="427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6" y="6"/>
                  <a:pt x="426" y="6"/>
                  <a:pt x="426" y="6"/>
                </a:cubicBezTo>
                <a:cubicBezTo>
                  <a:pt x="427" y="7"/>
                  <a:pt x="427" y="7"/>
                  <a:pt x="427" y="7"/>
                </a:cubicBezTo>
                <a:cubicBezTo>
                  <a:pt x="426" y="7"/>
                  <a:pt x="426" y="7"/>
                  <a:pt x="426" y="7"/>
                </a:cubicBezTo>
                <a:cubicBezTo>
                  <a:pt x="426" y="7"/>
                  <a:pt x="427" y="7"/>
                  <a:pt x="427" y="7"/>
                </a:cubicBezTo>
                <a:cubicBezTo>
                  <a:pt x="427" y="7"/>
                  <a:pt x="427" y="7"/>
                  <a:pt x="427" y="7"/>
                </a:cubicBezTo>
                <a:cubicBezTo>
                  <a:pt x="427" y="7"/>
                  <a:pt x="431" y="8"/>
                  <a:pt x="431" y="8"/>
                </a:cubicBezTo>
                <a:cubicBezTo>
                  <a:pt x="431" y="8"/>
                  <a:pt x="431" y="8"/>
                  <a:pt x="431" y="8"/>
                </a:cubicBezTo>
                <a:cubicBezTo>
                  <a:pt x="431" y="8"/>
                  <a:pt x="431" y="8"/>
                  <a:pt x="429" y="7"/>
                </a:cubicBezTo>
                <a:cubicBezTo>
                  <a:pt x="429" y="7"/>
                  <a:pt x="429" y="7"/>
                  <a:pt x="429" y="7"/>
                </a:cubicBezTo>
                <a:cubicBezTo>
                  <a:pt x="428" y="7"/>
                  <a:pt x="428" y="7"/>
                  <a:pt x="428" y="7"/>
                </a:cubicBezTo>
                <a:moveTo>
                  <a:pt x="431" y="8"/>
                </a:moveTo>
                <a:cubicBezTo>
                  <a:pt x="430" y="8"/>
                  <a:pt x="430" y="8"/>
                  <a:pt x="429" y="8"/>
                </a:cubicBezTo>
                <a:cubicBezTo>
                  <a:pt x="429" y="8"/>
                  <a:pt x="429" y="8"/>
                  <a:pt x="428" y="8"/>
                </a:cubicBezTo>
                <a:cubicBezTo>
                  <a:pt x="427" y="7"/>
                  <a:pt x="426" y="7"/>
                  <a:pt x="425" y="7"/>
                </a:cubicBezTo>
                <a:cubicBezTo>
                  <a:pt x="424" y="6"/>
                  <a:pt x="424" y="6"/>
                  <a:pt x="424" y="6"/>
                </a:cubicBezTo>
                <a:cubicBezTo>
                  <a:pt x="424" y="6"/>
                  <a:pt x="424" y="6"/>
                  <a:pt x="424" y="6"/>
                </a:cubicBezTo>
                <a:cubicBezTo>
                  <a:pt x="424" y="6"/>
                  <a:pt x="424" y="6"/>
                  <a:pt x="424" y="7"/>
                </a:cubicBezTo>
                <a:cubicBezTo>
                  <a:pt x="425" y="7"/>
                  <a:pt x="425" y="7"/>
                  <a:pt x="426" y="7"/>
                </a:cubicBezTo>
                <a:cubicBezTo>
                  <a:pt x="425" y="7"/>
                  <a:pt x="425" y="7"/>
                  <a:pt x="425" y="7"/>
                </a:cubicBezTo>
                <a:cubicBezTo>
                  <a:pt x="425" y="7"/>
                  <a:pt x="426" y="7"/>
                  <a:pt x="426" y="7"/>
                </a:cubicBezTo>
                <a:cubicBezTo>
                  <a:pt x="426" y="7"/>
                  <a:pt x="426" y="7"/>
                  <a:pt x="426" y="7"/>
                </a:cubicBezTo>
                <a:cubicBezTo>
                  <a:pt x="427" y="8"/>
                  <a:pt x="427" y="8"/>
                  <a:pt x="428" y="8"/>
                </a:cubicBezTo>
                <a:cubicBezTo>
                  <a:pt x="428" y="8"/>
                  <a:pt x="429" y="8"/>
                  <a:pt x="430" y="9"/>
                </a:cubicBezTo>
                <a:cubicBezTo>
                  <a:pt x="430" y="8"/>
                  <a:pt x="430" y="8"/>
                  <a:pt x="430" y="8"/>
                </a:cubicBezTo>
                <a:cubicBezTo>
                  <a:pt x="429" y="8"/>
                  <a:pt x="429" y="8"/>
                  <a:pt x="429" y="8"/>
                </a:cubicBezTo>
                <a:cubicBezTo>
                  <a:pt x="430" y="8"/>
                  <a:pt x="430" y="8"/>
                  <a:pt x="430" y="8"/>
                </a:cubicBezTo>
                <a:cubicBezTo>
                  <a:pt x="430" y="8"/>
                  <a:pt x="430" y="8"/>
                  <a:pt x="430" y="8"/>
                </a:cubicBezTo>
                <a:cubicBezTo>
                  <a:pt x="430" y="8"/>
                  <a:pt x="430" y="8"/>
                  <a:pt x="431" y="8"/>
                </a:cubicBezTo>
                <a:cubicBezTo>
                  <a:pt x="431" y="8"/>
                  <a:pt x="431" y="8"/>
                  <a:pt x="431" y="8"/>
                </a:cubicBezTo>
                <a:moveTo>
                  <a:pt x="433" y="10"/>
                </a:moveTo>
                <a:cubicBezTo>
                  <a:pt x="433" y="10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9"/>
                  <a:pt x="432" y="9"/>
                  <a:pt x="432" y="9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3" y="10"/>
                  <a:pt x="433" y="10"/>
                  <a:pt x="433" y="10"/>
                </a:cubicBezTo>
                <a:cubicBezTo>
                  <a:pt x="434" y="10"/>
                  <a:pt x="434" y="10"/>
                  <a:pt x="434" y="10"/>
                </a:cubicBezTo>
                <a:cubicBezTo>
                  <a:pt x="434" y="10"/>
                  <a:pt x="434" y="10"/>
                  <a:pt x="434" y="10"/>
                </a:cubicBezTo>
                <a:cubicBezTo>
                  <a:pt x="433" y="10"/>
                  <a:pt x="433" y="10"/>
                  <a:pt x="433" y="10"/>
                </a:cubicBezTo>
                <a:cubicBezTo>
                  <a:pt x="433" y="10"/>
                  <a:pt x="433" y="10"/>
                  <a:pt x="433" y="10"/>
                </a:cubicBezTo>
                <a:moveTo>
                  <a:pt x="430" y="9"/>
                </a:moveTo>
                <a:cubicBezTo>
                  <a:pt x="429" y="9"/>
                  <a:pt x="429" y="9"/>
                  <a:pt x="429" y="9"/>
                </a:cubicBezTo>
                <a:cubicBezTo>
                  <a:pt x="428" y="8"/>
                  <a:pt x="428" y="8"/>
                  <a:pt x="428" y="8"/>
                </a:cubicBezTo>
                <a:cubicBezTo>
                  <a:pt x="428" y="8"/>
                  <a:pt x="428" y="8"/>
                  <a:pt x="427" y="8"/>
                </a:cubicBezTo>
                <a:cubicBezTo>
                  <a:pt x="427" y="8"/>
                  <a:pt x="427" y="8"/>
                  <a:pt x="427" y="8"/>
                </a:cubicBezTo>
                <a:cubicBezTo>
                  <a:pt x="428" y="9"/>
                  <a:pt x="428" y="9"/>
                  <a:pt x="428" y="9"/>
                </a:cubicBezTo>
                <a:cubicBezTo>
                  <a:pt x="428" y="9"/>
                  <a:pt x="428" y="9"/>
                  <a:pt x="428" y="9"/>
                </a:cubicBezTo>
                <a:cubicBezTo>
                  <a:pt x="429" y="9"/>
                  <a:pt x="429" y="10"/>
                  <a:pt x="430" y="10"/>
                </a:cubicBezTo>
                <a:cubicBezTo>
                  <a:pt x="431" y="10"/>
                  <a:pt x="431" y="10"/>
                  <a:pt x="431" y="10"/>
                </a:cubicBezTo>
                <a:cubicBezTo>
                  <a:pt x="430" y="9"/>
                  <a:pt x="429" y="9"/>
                  <a:pt x="429" y="9"/>
                </a:cubicBezTo>
                <a:cubicBezTo>
                  <a:pt x="430" y="10"/>
                  <a:pt x="431" y="10"/>
                  <a:pt x="432" y="10"/>
                </a:cubicBezTo>
                <a:cubicBezTo>
                  <a:pt x="431" y="10"/>
                  <a:pt x="431" y="10"/>
                  <a:pt x="431" y="10"/>
                </a:cubicBezTo>
                <a:cubicBezTo>
                  <a:pt x="432" y="10"/>
                  <a:pt x="432" y="10"/>
                  <a:pt x="432" y="10"/>
                </a:cubicBezTo>
                <a:cubicBezTo>
                  <a:pt x="431" y="10"/>
                  <a:pt x="430" y="9"/>
                  <a:pt x="429" y="9"/>
                </a:cubicBezTo>
                <a:cubicBezTo>
                  <a:pt x="430" y="9"/>
                  <a:pt x="430" y="9"/>
                  <a:pt x="430" y="9"/>
                </a:cubicBezTo>
                <a:moveTo>
                  <a:pt x="425" y="7"/>
                </a:moveTo>
                <a:cubicBezTo>
                  <a:pt x="424" y="7"/>
                  <a:pt x="424" y="7"/>
                  <a:pt x="424" y="7"/>
                </a:cubicBezTo>
                <a:cubicBezTo>
                  <a:pt x="423" y="7"/>
                  <a:pt x="423" y="7"/>
                  <a:pt x="423" y="6"/>
                </a:cubicBezTo>
                <a:cubicBezTo>
                  <a:pt x="422" y="6"/>
                  <a:pt x="422" y="6"/>
                  <a:pt x="422" y="6"/>
                </a:cubicBezTo>
                <a:cubicBezTo>
                  <a:pt x="422" y="7"/>
                  <a:pt x="422" y="7"/>
                  <a:pt x="422" y="7"/>
                </a:cubicBezTo>
                <a:cubicBezTo>
                  <a:pt x="422" y="7"/>
                  <a:pt x="422" y="7"/>
                  <a:pt x="419" y="6"/>
                </a:cubicBezTo>
                <a:cubicBezTo>
                  <a:pt x="419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5"/>
                  <a:pt x="418" y="5"/>
                  <a:pt x="418" y="5"/>
                </a:cubicBezTo>
                <a:cubicBezTo>
                  <a:pt x="418" y="6"/>
                  <a:pt x="418" y="6"/>
                  <a:pt x="418" y="6"/>
                </a:cubicBezTo>
                <a:cubicBezTo>
                  <a:pt x="419" y="6"/>
                  <a:pt x="420" y="6"/>
                  <a:pt x="421" y="7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6"/>
                  <a:pt x="420" y="6"/>
                  <a:pt x="420" y="6"/>
                </a:cubicBezTo>
                <a:cubicBezTo>
                  <a:pt x="420" y="7"/>
                  <a:pt x="421" y="7"/>
                  <a:pt x="421" y="7"/>
                </a:cubicBezTo>
                <a:cubicBezTo>
                  <a:pt x="421" y="7"/>
                  <a:pt x="421" y="7"/>
                  <a:pt x="421" y="7"/>
                </a:cubicBezTo>
                <a:cubicBezTo>
                  <a:pt x="422" y="7"/>
                  <a:pt x="422" y="7"/>
                  <a:pt x="422" y="7"/>
                </a:cubicBezTo>
                <a:cubicBezTo>
                  <a:pt x="423" y="7"/>
                  <a:pt x="423" y="8"/>
                  <a:pt x="424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3" y="8"/>
                </a:cubicBezTo>
                <a:cubicBezTo>
                  <a:pt x="423" y="8"/>
                  <a:pt x="423" y="8"/>
                  <a:pt x="424" y="9"/>
                </a:cubicBezTo>
                <a:cubicBezTo>
                  <a:pt x="424" y="9"/>
                  <a:pt x="424" y="9"/>
                  <a:pt x="424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5" y="9"/>
                  <a:pt x="425" y="9"/>
                </a:cubicBezTo>
                <a:cubicBezTo>
                  <a:pt x="425" y="9"/>
                  <a:pt x="424" y="9"/>
                  <a:pt x="423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4" y="8"/>
                </a:cubicBezTo>
                <a:cubicBezTo>
                  <a:pt x="424" y="8"/>
                  <a:pt x="424" y="8"/>
                  <a:pt x="423" y="8"/>
                </a:cubicBezTo>
                <a:cubicBezTo>
                  <a:pt x="423" y="7"/>
                  <a:pt x="423" y="7"/>
                  <a:pt x="423" y="7"/>
                </a:cubicBezTo>
                <a:cubicBezTo>
                  <a:pt x="424" y="8"/>
                  <a:pt x="424" y="8"/>
                  <a:pt x="425" y="8"/>
                </a:cubicBezTo>
                <a:cubicBezTo>
                  <a:pt x="425" y="8"/>
                  <a:pt x="425" y="8"/>
                  <a:pt x="425" y="8"/>
                </a:cubicBezTo>
                <a:cubicBezTo>
                  <a:pt x="422" y="7"/>
                  <a:pt x="422" y="7"/>
                  <a:pt x="422" y="7"/>
                </a:cubicBezTo>
                <a:cubicBezTo>
                  <a:pt x="423" y="7"/>
                  <a:pt x="423" y="7"/>
                  <a:pt x="423" y="7"/>
                </a:cubicBezTo>
                <a:cubicBezTo>
                  <a:pt x="425" y="7"/>
                  <a:pt x="425" y="7"/>
                  <a:pt x="425" y="7"/>
                </a:cubicBezTo>
                <a:cubicBezTo>
                  <a:pt x="425" y="7"/>
                  <a:pt x="425" y="7"/>
                  <a:pt x="425" y="7"/>
                </a:cubicBezTo>
                <a:moveTo>
                  <a:pt x="421" y="8"/>
                </a:moveTo>
                <a:cubicBezTo>
                  <a:pt x="420" y="8"/>
                  <a:pt x="420" y="8"/>
                  <a:pt x="419" y="7"/>
                </a:cubicBezTo>
                <a:cubicBezTo>
                  <a:pt x="419" y="7"/>
                  <a:pt x="419" y="7"/>
                  <a:pt x="419" y="7"/>
                </a:cubicBezTo>
                <a:cubicBezTo>
                  <a:pt x="418" y="7"/>
                  <a:pt x="417" y="7"/>
                  <a:pt x="417" y="7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6"/>
                  <a:pt x="416" y="6"/>
                  <a:pt x="416" y="6"/>
                </a:cubicBezTo>
                <a:cubicBezTo>
                  <a:pt x="416" y="7"/>
                  <a:pt x="416" y="7"/>
                  <a:pt x="416" y="7"/>
                </a:cubicBezTo>
                <a:cubicBezTo>
                  <a:pt x="416" y="7"/>
                  <a:pt x="417" y="7"/>
                  <a:pt x="417" y="7"/>
                </a:cubicBezTo>
                <a:cubicBezTo>
                  <a:pt x="417" y="7"/>
                  <a:pt x="417" y="7"/>
                  <a:pt x="416" y="7"/>
                </a:cubicBezTo>
                <a:cubicBezTo>
                  <a:pt x="416" y="7"/>
                  <a:pt x="416" y="7"/>
                  <a:pt x="416" y="7"/>
                </a:cubicBezTo>
                <a:cubicBezTo>
                  <a:pt x="417" y="7"/>
                  <a:pt x="417" y="7"/>
                  <a:pt x="417" y="7"/>
                </a:cubicBezTo>
                <a:cubicBezTo>
                  <a:pt x="416" y="7"/>
                  <a:pt x="416" y="7"/>
                  <a:pt x="416" y="7"/>
                </a:cubicBezTo>
                <a:cubicBezTo>
                  <a:pt x="416" y="7"/>
                  <a:pt x="416" y="7"/>
                  <a:pt x="415" y="7"/>
                </a:cubicBezTo>
                <a:cubicBezTo>
                  <a:pt x="416" y="8"/>
                  <a:pt x="416" y="8"/>
                  <a:pt x="416" y="8"/>
                </a:cubicBezTo>
                <a:cubicBezTo>
                  <a:pt x="416" y="8"/>
                  <a:pt x="415" y="7"/>
                  <a:pt x="415" y="7"/>
                </a:cubicBezTo>
                <a:cubicBezTo>
                  <a:pt x="414" y="7"/>
                  <a:pt x="414" y="7"/>
                  <a:pt x="414" y="7"/>
                </a:cubicBezTo>
                <a:cubicBezTo>
                  <a:pt x="416" y="8"/>
                  <a:pt x="417" y="9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7" y="8"/>
                  <a:pt x="417" y="8"/>
                </a:cubicBezTo>
                <a:cubicBezTo>
                  <a:pt x="417" y="8"/>
                  <a:pt x="418" y="8"/>
                  <a:pt x="418" y="8"/>
                </a:cubicBezTo>
                <a:cubicBezTo>
                  <a:pt x="418" y="8"/>
                  <a:pt x="418" y="8"/>
                  <a:pt x="418" y="8"/>
                </a:cubicBezTo>
                <a:cubicBezTo>
                  <a:pt x="419" y="8"/>
                  <a:pt x="419" y="8"/>
                  <a:pt x="420" y="9"/>
                </a:cubicBezTo>
                <a:cubicBezTo>
                  <a:pt x="419" y="9"/>
                  <a:pt x="419" y="9"/>
                  <a:pt x="419" y="9"/>
                </a:cubicBezTo>
                <a:cubicBezTo>
                  <a:pt x="420" y="9"/>
                  <a:pt x="420" y="9"/>
                  <a:pt x="420" y="9"/>
                </a:cubicBezTo>
                <a:cubicBezTo>
                  <a:pt x="421" y="9"/>
                  <a:pt x="421" y="10"/>
                  <a:pt x="422" y="10"/>
                </a:cubicBezTo>
                <a:cubicBezTo>
                  <a:pt x="424" y="10"/>
                  <a:pt x="424" y="10"/>
                  <a:pt x="424" y="10"/>
                </a:cubicBezTo>
                <a:cubicBezTo>
                  <a:pt x="424" y="10"/>
                  <a:pt x="423" y="9"/>
                  <a:pt x="421" y="9"/>
                </a:cubicBezTo>
                <a:cubicBezTo>
                  <a:pt x="421" y="9"/>
                  <a:pt x="421" y="9"/>
                  <a:pt x="421" y="9"/>
                </a:cubicBezTo>
                <a:cubicBezTo>
                  <a:pt x="421" y="9"/>
                  <a:pt x="421" y="9"/>
                  <a:pt x="422" y="9"/>
                </a:cubicBezTo>
                <a:cubicBezTo>
                  <a:pt x="422" y="9"/>
                  <a:pt x="422" y="9"/>
                  <a:pt x="422" y="9"/>
                </a:cubicBezTo>
                <a:cubicBezTo>
                  <a:pt x="422" y="9"/>
                  <a:pt x="422" y="9"/>
                  <a:pt x="422" y="9"/>
                </a:cubicBezTo>
                <a:cubicBezTo>
                  <a:pt x="422" y="8"/>
                  <a:pt x="421" y="8"/>
                  <a:pt x="421" y="8"/>
                </a:cubicBezTo>
                <a:moveTo>
                  <a:pt x="399" y="10"/>
                </a:moveTo>
                <a:cubicBezTo>
                  <a:pt x="399" y="9"/>
                  <a:pt x="399" y="9"/>
                  <a:pt x="399" y="9"/>
                </a:cubicBezTo>
                <a:cubicBezTo>
                  <a:pt x="398" y="9"/>
                  <a:pt x="398" y="9"/>
                  <a:pt x="398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7" y="9"/>
                  <a:pt x="397" y="9"/>
                  <a:pt x="397" y="9"/>
                </a:cubicBezTo>
                <a:cubicBezTo>
                  <a:pt x="396" y="8"/>
                  <a:pt x="395" y="8"/>
                  <a:pt x="395" y="8"/>
                </a:cubicBezTo>
                <a:cubicBezTo>
                  <a:pt x="395" y="9"/>
                  <a:pt x="395" y="9"/>
                  <a:pt x="394" y="9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4" y="8"/>
                  <a:pt x="394" y="8"/>
                  <a:pt x="394" y="8"/>
                </a:cubicBezTo>
                <a:cubicBezTo>
                  <a:pt x="393" y="8"/>
                  <a:pt x="393" y="8"/>
                  <a:pt x="393" y="8"/>
                </a:cubicBezTo>
                <a:cubicBezTo>
                  <a:pt x="393" y="8"/>
                  <a:pt x="393" y="8"/>
                  <a:pt x="393" y="8"/>
                </a:cubicBezTo>
                <a:cubicBezTo>
                  <a:pt x="393" y="9"/>
                  <a:pt x="393" y="9"/>
                  <a:pt x="393" y="9"/>
                </a:cubicBezTo>
                <a:cubicBezTo>
                  <a:pt x="393" y="9"/>
                  <a:pt x="393" y="9"/>
                  <a:pt x="393" y="9"/>
                </a:cubicBezTo>
                <a:cubicBezTo>
                  <a:pt x="393" y="9"/>
                  <a:pt x="392" y="8"/>
                  <a:pt x="392" y="8"/>
                </a:cubicBezTo>
                <a:cubicBezTo>
                  <a:pt x="392" y="8"/>
                  <a:pt x="390" y="8"/>
                  <a:pt x="389" y="8"/>
                </a:cubicBezTo>
                <a:cubicBezTo>
                  <a:pt x="389" y="8"/>
                  <a:pt x="388" y="9"/>
                  <a:pt x="390" y="9"/>
                </a:cubicBezTo>
                <a:cubicBezTo>
                  <a:pt x="390" y="9"/>
                  <a:pt x="390" y="9"/>
                  <a:pt x="390" y="9"/>
                </a:cubicBezTo>
                <a:cubicBezTo>
                  <a:pt x="391" y="9"/>
                  <a:pt x="391" y="9"/>
                  <a:pt x="391" y="9"/>
                </a:cubicBezTo>
                <a:cubicBezTo>
                  <a:pt x="391" y="9"/>
                  <a:pt x="391" y="9"/>
                  <a:pt x="392" y="9"/>
                </a:cubicBezTo>
                <a:cubicBezTo>
                  <a:pt x="392" y="9"/>
                  <a:pt x="392" y="10"/>
                  <a:pt x="393" y="10"/>
                </a:cubicBezTo>
                <a:cubicBezTo>
                  <a:pt x="392" y="10"/>
                  <a:pt x="391" y="10"/>
                  <a:pt x="391" y="10"/>
                </a:cubicBezTo>
                <a:cubicBezTo>
                  <a:pt x="391" y="10"/>
                  <a:pt x="391" y="10"/>
                  <a:pt x="391" y="10"/>
                </a:cubicBezTo>
                <a:cubicBezTo>
                  <a:pt x="391" y="11"/>
                  <a:pt x="392" y="11"/>
                  <a:pt x="392" y="11"/>
                </a:cubicBezTo>
                <a:cubicBezTo>
                  <a:pt x="393" y="11"/>
                  <a:pt x="393" y="11"/>
                  <a:pt x="394" y="11"/>
                </a:cubicBezTo>
                <a:cubicBezTo>
                  <a:pt x="394" y="11"/>
                  <a:pt x="394" y="11"/>
                  <a:pt x="394" y="11"/>
                </a:cubicBezTo>
                <a:cubicBezTo>
                  <a:pt x="395" y="11"/>
                  <a:pt x="395" y="11"/>
                  <a:pt x="395" y="11"/>
                </a:cubicBezTo>
                <a:cubicBezTo>
                  <a:pt x="396" y="12"/>
                  <a:pt x="396" y="12"/>
                  <a:pt x="396" y="12"/>
                </a:cubicBezTo>
                <a:cubicBezTo>
                  <a:pt x="397" y="12"/>
                  <a:pt x="397" y="11"/>
                  <a:pt x="397" y="11"/>
                </a:cubicBezTo>
                <a:cubicBezTo>
                  <a:pt x="398" y="11"/>
                  <a:pt x="398" y="11"/>
                  <a:pt x="399" y="11"/>
                </a:cubicBezTo>
                <a:cubicBezTo>
                  <a:pt x="398" y="11"/>
                  <a:pt x="398" y="11"/>
                  <a:pt x="398" y="11"/>
                </a:cubicBezTo>
                <a:cubicBezTo>
                  <a:pt x="398" y="10"/>
                  <a:pt x="398" y="10"/>
                  <a:pt x="398" y="10"/>
                </a:cubicBezTo>
                <a:cubicBezTo>
                  <a:pt x="398" y="10"/>
                  <a:pt x="399" y="10"/>
                  <a:pt x="399" y="10"/>
                </a:cubicBezTo>
                <a:moveTo>
                  <a:pt x="390" y="11"/>
                </a:move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90" y="11"/>
                  <a:pt x="390" y="11"/>
                  <a:pt x="390" y="11"/>
                </a:cubicBezTo>
                <a:moveTo>
                  <a:pt x="401" y="18"/>
                </a:moveTo>
                <a:cubicBezTo>
                  <a:pt x="401" y="17"/>
                  <a:pt x="401" y="17"/>
                  <a:pt x="401" y="17"/>
                </a:cubicBezTo>
                <a:cubicBezTo>
                  <a:pt x="401" y="17"/>
                  <a:pt x="401" y="17"/>
                  <a:pt x="399" y="17"/>
                </a:cubicBezTo>
                <a:cubicBezTo>
                  <a:pt x="398" y="16"/>
                  <a:pt x="398" y="16"/>
                  <a:pt x="398" y="16"/>
                </a:cubicBezTo>
                <a:cubicBezTo>
                  <a:pt x="398" y="15"/>
                  <a:pt x="397" y="15"/>
                  <a:pt x="396" y="15"/>
                </a:cubicBezTo>
                <a:cubicBezTo>
                  <a:pt x="396" y="15"/>
                  <a:pt x="396" y="14"/>
                  <a:pt x="395" y="14"/>
                </a:cubicBezTo>
                <a:cubicBezTo>
                  <a:pt x="395" y="14"/>
                  <a:pt x="395" y="14"/>
                  <a:pt x="394" y="13"/>
                </a:cubicBezTo>
                <a:cubicBezTo>
                  <a:pt x="394" y="13"/>
                  <a:pt x="394" y="13"/>
                  <a:pt x="393" y="13"/>
                </a:cubicBezTo>
                <a:cubicBezTo>
                  <a:pt x="393" y="13"/>
                  <a:pt x="393" y="12"/>
                  <a:pt x="392" y="12"/>
                </a:cubicBezTo>
                <a:cubicBezTo>
                  <a:pt x="392" y="12"/>
                  <a:pt x="392" y="12"/>
                  <a:pt x="392" y="12"/>
                </a:cubicBezTo>
                <a:cubicBezTo>
                  <a:pt x="392" y="12"/>
                  <a:pt x="392" y="12"/>
                  <a:pt x="391" y="12"/>
                </a:cubicBezTo>
                <a:cubicBezTo>
                  <a:pt x="390" y="12"/>
                  <a:pt x="390" y="12"/>
                  <a:pt x="390" y="12"/>
                </a:cubicBezTo>
                <a:cubicBezTo>
                  <a:pt x="390" y="11"/>
                  <a:pt x="390" y="11"/>
                  <a:pt x="390" y="11"/>
                </a:cubicBezTo>
                <a:cubicBezTo>
                  <a:pt x="389" y="11"/>
                  <a:pt x="389" y="11"/>
                  <a:pt x="389" y="11"/>
                </a:cubicBezTo>
                <a:cubicBezTo>
                  <a:pt x="389" y="10"/>
                  <a:pt x="389" y="10"/>
                  <a:pt x="389" y="10"/>
                </a:cubicBezTo>
                <a:cubicBezTo>
                  <a:pt x="388" y="10"/>
                  <a:pt x="387" y="9"/>
                  <a:pt x="387" y="9"/>
                </a:cubicBezTo>
                <a:cubicBezTo>
                  <a:pt x="387" y="9"/>
                  <a:pt x="387" y="9"/>
                  <a:pt x="387" y="9"/>
                </a:cubicBezTo>
                <a:cubicBezTo>
                  <a:pt x="386" y="9"/>
                  <a:pt x="386" y="9"/>
                  <a:pt x="386" y="10"/>
                </a:cubicBezTo>
                <a:cubicBezTo>
                  <a:pt x="386" y="10"/>
                  <a:pt x="386" y="10"/>
                  <a:pt x="386" y="10"/>
                </a:cubicBezTo>
                <a:cubicBezTo>
                  <a:pt x="386" y="11"/>
                  <a:pt x="387" y="11"/>
                  <a:pt x="387" y="11"/>
                </a:cubicBezTo>
                <a:cubicBezTo>
                  <a:pt x="386" y="12"/>
                  <a:pt x="386" y="12"/>
                  <a:pt x="386" y="12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5" y="11"/>
                  <a:pt x="385" y="11"/>
                  <a:pt x="385" y="11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10"/>
                  <a:pt x="385" y="10"/>
                  <a:pt x="385" y="10"/>
                </a:cubicBezTo>
                <a:cubicBezTo>
                  <a:pt x="385" y="9"/>
                  <a:pt x="385" y="9"/>
                  <a:pt x="385" y="9"/>
                </a:cubicBezTo>
                <a:cubicBezTo>
                  <a:pt x="384" y="10"/>
                  <a:pt x="384" y="10"/>
                  <a:pt x="384" y="10"/>
                </a:cubicBezTo>
                <a:cubicBezTo>
                  <a:pt x="383" y="10"/>
                  <a:pt x="383" y="10"/>
                  <a:pt x="383" y="10"/>
                </a:cubicBezTo>
                <a:cubicBezTo>
                  <a:pt x="383" y="10"/>
                  <a:pt x="383" y="10"/>
                  <a:pt x="383" y="10"/>
                </a:cubicBezTo>
                <a:cubicBezTo>
                  <a:pt x="383" y="9"/>
                  <a:pt x="383" y="9"/>
                  <a:pt x="383" y="9"/>
                </a:cubicBezTo>
                <a:cubicBezTo>
                  <a:pt x="383" y="9"/>
                  <a:pt x="383" y="9"/>
                  <a:pt x="383" y="9"/>
                </a:cubicBezTo>
                <a:cubicBezTo>
                  <a:pt x="383" y="9"/>
                  <a:pt x="383" y="9"/>
                  <a:pt x="382" y="10"/>
                </a:cubicBezTo>
                <a:cubicBezTo>
                  <a:pt x="382" y="10"/>
                  <a:pt x="381" y="10"/>
                  <a:pt x="381" y="10"/>
                </a:cubicBezTo>
                <a:cubicBezTo>
                  <a:pt x="378" y="10"/>
                  <a:pt x="380" y="11"/>
                  <a:pt x="380" y="11"/>
                </a:cubicBezTo>
                <a:cubicBezTo>
                  <a:pt x="380" y="11"/>
                  <a:pt x="381" y="11"/>
                  <a:pt x="381" y="11"/>
                </a:cubicBezTo>
                <a:cubicBezTo>
                  <a:pt x="381" y="11"/>
                  <a:pt x="381" y="12"/>
                  <a:pt x="381" y="12"/>
                </a:cubicBezTo>
                <a:cubicBezTo>
                  <a:pt x="380" y="13"/>
                  <a:pt x="381" y="13"/>
                  <a:pt x="381" y="14"/>
                </a:cubicBezTo>
                <a:cubicBezTo>
                  <a:pt x="380" y="14"/>
                  <a:pt x="380" y="12"/>
                  <a:pt x="379" y="12"/>
                </a:cubicBezTo>
                <a:cubicBezTo>
                  <a:pt x="379" y="13"/>
                  <a:pt x="379" y="13"/>
                  <a:pt x="379" y="14"/>
                </a:cubicBezTo>
                <a:cubicBezTo>
                  <a:pt x="380" y="15"/>
                  <a:pt x="381" y="15"/>
                  <a:pt x="381" y="15"/>
                </a:cubicBezTo>
                <a:cubicBezTo>
                  <a:pt x="381" y="14"/>
                  <a:pt x="381" y="14"/>
                  <a:pt x="381" y="14"/>
                </a:cubicBezTo>
                <a:cubicBezTo>
                  <a:pt x="381" y="14"/>
                  <a:pt x="381" y="14"/>
                  <a:pt x="381" y="14"/>
                </a:cubicBezTo>
                <a:cubicBezTo>
                  <a:pt x="382" y="15"/>
                  <a:pt x="382" y="15"/>
                  <a:pt x="382" y="15"/>
                </a:cubicBezTo>
                <a:cubicBezTo>
                  <a:pt x="382" y="15"/>
                  <a:pt x="382" y="15"/>
                  <a:pt x="383" y="15"/>
                </a:cubicBezTo>
                <a:cubicBezTo>
                  <a:pt x="383" y="15"/>
                  <a:pt x="383" y="15"/>
                  <a:pt x="383" y="15"/>
                </a:cubicBezTo>
                <a:cubicBezTo>
                  <a:pt x="384" y="15"/>
                  <a:pt x="384" y="14"/>
                  <a:pt x="384" y="14"/>
                </a:cubicBezTo>
                <a:cubicBezTo>
                  <a:pt x="384" y="14"/>
                  <a:pt x="384" y="14"/>
                  <a:pt x="385" y="14"/>
                </a:cubicBezTo>
                <a:cubicBezTo>
                  <a:pt x="385" y="14"/>
                  <a:pt x="385" y="14"/>
                  <a:pt x="385" y="14"/>
                </a:cubicBezTo>
                <a:cubicBezTo>
                  <a:pt x="385" y="13"/>
                  <a:pt x="385" y="13"/>
                  <a:pt x="385" y="13"/>
                </a:cubicBezTo>
                <a:cubicBezTo>
                  <a:pt x="385" y="13"/>
                  <a:pt x="385" y="13"/>
                  <a:pt x="385" y="13"/>
                </a:cubicBezTo>
                <a:cubicBezTo>
                  <a:pt x="385" y="13"/>
                  <a:pt x="385" y="13"/>
                  <a:pt x="385" y="14"/>
                </a:cubicBezTo>
                <a:cubicBezTo>
                  <a:pt x="386" y="14"/>
                  <a:pt x="386" y="14"/>
                  <a:pt x="387" y="14"/>
                </a:cubicBezTo>
                <a:cubicBezTo>
                  <a:pt x="387" y="14"/>
                  <a:pt x="387" y="14"/>
                  <a:pt x="387" y="14"/>
                </a:cubicBezTo>
                <a:cubicBezTo>
                  <a:pt x="388" y="14"/>
                  <a:pt x="388" y="14"/>
                  <a:pt x="388" y="14"/>
                </a:cubicBezTo>
                <a:cubicBezTo>
                  <a:pt x="388" y="15"/>
                  <a:pt x="388" y="15"/>
                  <a:pt x="388" y="15"/>
                </a:cubicBezTo>
                <a:cubicBezTo>
                  <a:pt x="388" y="15"/>
                  <a:pt x="388" y="15"/>
                  <a:pt x="388" y="15"/>
                </a:cubicBezTo>
                <a:cubicBezTo>
                  <a:pt x="388" y="15"/>
                  <a:pt x="388" y="15"/>
                  <a:pt x="387" y="15"/>
                </a:cubicBezTo>
                <a:cubicBezTo>
                  <a:pt x="387" y="15"/>
                  <a:pt x="387" y="15"/>
                  <a:pt x="387" y="15"/>
                </a:cubicBezTo>
                <a:cubicBezTo>
                  <a:pt x="387" y="15"/>
                  <a:pt x="383" y="15"/>
                  <a:pt x="383" y="16"/>
                </a:cubicBezTo>
                <a:cubicBezTo>
                  <a:pt x="383" y="17"/>
                  <a:pt x="383" y="17"/>
                  <a:pt x="383" y="17"/>
                </a:cubicBezTo>
                <a:cubicBezTo>
                  <a:pt x="384" y="17"/>
                  <a:pt x="384" y="17"/>
                  <a:pt x="384" y="17"/>
                </a:cubicBezTo>
                <a:cubicBezTo>
                  <a:pt x="384" y="17"/>
                  <a:pt x="384" y="17"/>
                  <a:pt x="384" y="17"/>
                </a:cubicBezTo>
                <a:cubicBezTo>
                  <a:pt x="385" y="17"/>
                  <a:pt x="385" y="17"/>
                  <a:pt x="386" y="17"/>
                </a:cubicBezTo>
                <a:cubicBezTo>
                  <a:pt x="386" y="17"/>
                  <a:pt x="387" y="16"/>
                  <a:pt x="387" y="16"/>
                </a:cubicBezTo>
                <a:cubicBezTo>
                  <a:pt x="387" y="16"/>
                  <a:pt x="387" y="16"/>
                  <a:pt x="387" y="16"/>
                </a:cubicBezTo>
                <a:cubicBezTo>
                  <a:pt x="387" y="16"/>
                  <a:pt x="387" y="16"/>
                  <a:pt x="388" y="16"/>
                </a:cubicBezTo>
                <a:cubicBezTo>
                  <a:pt x="387" y="17"/>
                  <a:pt x="387" y="17"/>
                  <a:pt x="387" y="17"/>
                </a:cubicBezTo>
                <a:cubicBezTo>
                  <a:pt x="386" y="18"/>
                  <a:pt x="386" y="18"/>
                  <a:pt x="386" y="18"/>
                </a:cubicBezTo>
                <a:cubicBezTo>
                  <a:pt x="386" y="18"/>
                  <a:pt x="386" y="18"/>
                  <a:pt x="386" y="18"/>
                </a:cubicBezTo>
                <a:cubicBezTo>
                  <a:pt x="383" y="17"/>
                  <a:pt x="383" y="18"/>
                  <a:pt x="384" y="19"/>
                </a:cubicBezTo>
                <a:cubicBezTo>
                  <a:pt x="384" y="19"/>
                  <a:pt x="384" y="19"/>
                  <a:pt x="385" y="19"/>
                </a:cubicBezTo>
                <a:cubicBezTo>
                  <a:pt x="386" y="19"/>
                  <a:pt x="386" y="19"/>
                  <a:pt x="388" y="22"/>
                </a:cubicBezTo>
                <a:cubicBezTo>
                  <a:pt x="388" y="22"/>
                  <a:pt x="388" y="22"/>
                  <a:pt x="388" y="22"/>
                </a:cubicBezTo>
                <a:cubicBezTo>
                  <a:pt x="388" y="21"/>
                  <a:pt x="388" y="21"/>
                  <a:pt x="388" y="21"/>
                </a:cubicBezTo>
                <a:cubicBezTo>
                  <a:pt x="388" y="21"/>
                  <a:pt x="389" y="21"/>
                  <a:pt x="389" y="20"/>
                </a:cubicBezTo>
                <a:cubicBezTo>
                  <a:pt x="389" y="19"/>
                  <a:pt x="389" y="19"/>
                  <a:pt x="389" y="18"/>
                </a:cubicBezTo>
                <a:cubicBezTo>
                  <a:pt x="390" y="18"/>
                  <a:pt x="390" y="18"/>
                  <a:pt x="390" y="18"/>
                </a:cubicBezTo>
                <a:cubicBezTo>
                  <a:pt x="390" y="17"/>
                  <a:pt x="390" y="17"/>
                  <a:pt x="390" y="16"/>
                </a:cubicBezTo>
                <a:cubicBezTo>
                  <a:pt x="391" y="16"/>
                  <a:pt x="391" y="16"/>
                  <a:pt x="391" y="16"/>
                </a:cubicBezTo>
                <a:cubicBezTo>
                  <a:pt x="391" y="15"/>
                  <a:pt x="391" y="14"/>
                  <a:pt x="391" y="14"/>
                </a:cubicBezTo>
                <a:cubicBezTo>
                  <a:pt x="391" y="14"/>
                  <a:pt x="392" y="14"/>
                  <a:pt x="393" y="14"/>
                </a:cubicBezTo>
                <a:cubicBezTo>
                  <a:pt x="393" y="14"/>
                  <a:pt x="393" y="14"/>
                  <a:pt x="393" y="14"/>
                </a:cubicBezTo>
                <a:cubicBezTo>
                  <a:pt x="393" y="14"/>
                  <a:pt x="393" y="15"/>
                  <a:pt x="393" y="15"/>
                </a:cubicBezTo>
                <a:cubicBezTo>
                  <a:pt x="395" y="15"/>
                  <a:pt x="395" y="17"/>
                  <a:pt x="395" y="17"/>
                </a:cubicBezTo>
                <a:cubicBezTo>
                  <a:pt x="394" y="17"/>
                  <a:pt x="394" y="18"/>
                  <a:pt x="395" y="18"/>
                </a:cubicBezTo>
                <a:cubicBezTo>
                  <a:pt x="395" y="18"/>
                  <a:pt x="395" y="18"/>
                  <a:pt x="395" y="18"/>
                </a:cubicBezTo>
                <a:cubicBezTo>
                  <a:pt x="396" y="18"/>
                  <a:pt x="396" y="17"/>
                  <a:pt x="397" y="17"/>
                </a:cubicBezTo>
                <a:cubicBezTo>
                  <a:pt x="397" y="18"/>
                  <a:pt x="397" y="18"/>
                  <a:pt x="398" y="19"/>
                </a:cubicBezTo>
                <a:cubicBezTo>
                  <a:pt x="398" y="19"/>
                  <a:pt x="398" y="19"/>
                  <a:pt x="399" y="19"/>
                </a:cubicBezTo>
                <a:cubicBezTo>
                  <a:pt x="399" y="19"/>
                  <a:pt x="399" y="19"/>
                  <a:pt x="399" y="19"/>
                </a:cubicBezTo>
                <a:cubicBezTo>
                  <a:pt x="399" y="18"/>
                  <a:pt x="399" y="18"/>
                  <a:pt x="399" y="18"/>
                </a:cubicBezTo>
                <a:cubicBezTo>
                  <a:pt x="400" y="18"/>
                  <a:pt x="400" y="18"/>
                  <a:pt x="401" y="18"/>
                </a:cubicBezTo>
                <a:cubicBezTo>
                  <a:pt x="401" y="18"/>
                  <a:pt x="401" y="18"/>
                  <a:pt x="401" y="18"/>
                </a:cubicBezTo>
                <a:moveTo>
                  <a:pt x="609" y="325"/>
                </a:moveTo>
                <a:cubicBezTo>
                  <a:pt x="608" y="313"/>
                  <a:pt x="607" y="300"/>
                  <a:pt x="605" y="288"/>
                </a:cubicBezTo>
                <a:cubicBezTo>
                  <a:pt x="590" y="288"/>
                  <a:pt x="575" y="288"/>
                  <a:pt x="558" y="288"/>
                </a:cubicBezTo>
                <a:cubicBezTo>
                  <a:pt x="537" y="287"/>
                  <a:pt x="514" y="287"/>
                  <a:pt x="492" y="287"/>
                </a:cubicBezTo>
                <a:cubicBezTo>
                  <a:pt x="492" y="287"/>
                  <a:pt x="490" y="292"/>
                  <a:pt x="489" y="294"/>
                </a:cubicBezTo>
                <a:cubicBezTo>
                  <a:pt x="488" y="294"/>
                  <a:pt x="488" y="294"/>
                  <a:pt x="488" y="294"/>
                </a:cubicBezTo>
                <a:cubicBezTo>
                  <a:pt x="488" y="295"/>
                  <a:pt x="488" y="295"/>
                  <a:pt x="488" y="295"/>
                </a:cubicBezTo>
                <a:cubicBezTo>
                  <a:pt x="487" y="295"/>
                  <a:pt x="487" y="295"/>
                  <a:pt x="487" y="295"/>
                </a:cubicBezTo>
                <a:cubicBezTo>
                  <a:pt x="486" y="295"/>
                  <a:pt x="486" y="295"/>
                  <a:pt x="484" y="295"/>
                </a:cubicBezTo>
                <a:cubicBezTo>
                  <a:pt x="484" y="295"/>
                  <a:pt x="484" y="295"/>
                  <a:pt x="484" y="295"/>
                </a:cubicBezTo>
                <a:cubicBezTo>
                  <a:pt x="483" y="295"/>
                  <a:pt x="483" y="295"/>
                  <a:pt x="483" y="295"/>
                </a:cubicBezTo>
                <a:cubicBezTo>
                  <a:pt x="482" y="296"/>
                  <a:pt x="482" y="296"/>
                  <a:pt x="482" y="296"/>
                </a:cubicBezTo>
                <a:cubicBezTo>
                  <a:pt x="482" y="296"/>
                  <a:pt x="482" y="296"/>
                  <a:pt x="482" y="296"/>
                </a:cubicBezTo>
                <a:cubicBezTo>
                  <a:pt x="481" y="296"/>
                  <a:pt x="481" y="296"/>
                  <a:pt x="480" y="296"/>
                </a:cubicBezTo>
                <a:cubicBezTo>
                  <a:pt x="480" y="295"/>
                  <a:pt x="479" y="295"/>
                  <a:pt x="479" y="295"/>
                </a:cubicBezTo>
                <a:cubicBezTo>
                  <a:pt x="479" y="295"/>
                  <a:pt x="478" y="294"/>
                  <a:pt x="478" y="294"/>
                </a:cubicBezTo>
                <a:cubicBezTo>
                  <a:pt x="478" y="294"/>
                  <a:pt x="475" y="294"/>
                  <a:pt x="473" y="294"/>
                </a:cubicBezTo>
                <a:cubicBezTo>
                  <a:pt x="473" y="294"/>
                  <a:pt x="473" y="294"/>
                  <a:pt x="473" y="294"/>
                </a:cubicBezTo>
                <a:cubicBezTo>
                  <a:pt x="472" y="294"/>
                  <a:pt x="472" y="294"/>
                  <a:pt x="472" y="294"/>
                </a:cubicBezTo>
                <a:cubicBezTo>
                  <a:pt x="471" y="294"/>
                  <a:pt x="471" y="294"/>
                  <a:pt x="471" y="294"/>
                </a:cubicBezTo>
                <a:cubicBezTo>
                  <a:pt x="473" y="295"/>
                  <a:pt x="474" y="295"/>
                  <a:pt x="477" y="296"/>
                </a:cubicBezTo>
                <a:cubicBezTo>
                  <a:pt x="478" y="296"/>
                  <a:pt x="478" y="297"/>
                  <a:pt x="478" y="297"/>
                </a:cubicBezTo>
                <a:cubicBezTo>
                  <a:pt x="478" y="298"/>
                  <a:pt x="478" y="298"/>
                  <a:pt x="478" y="298"/>
                </a:cubicBezTo>
                <a:cubicBezTo>
                  <a:pt x="478" y="299"/>
                  <a:pt x="478" y="299"/>
                  <a:pt x="479" y="300"/>
                </a:cubicBezTo>
                <a:cubicBezTo>
                  <a:pt x="479" y="300"/>
                  <a:pt x="479" y="301"/>
                  <a:pt x="479" y="301"/>
                </a:cubicBezTo>
                <a:cubicBezTo>
                  <a:pt x="479" y="302"/>
                  <a:pt x="479" y="302"/>
                  <a:pt x="479" y="302"/>
                </a:cubicBezTo>
                <a:cubicBezTo>
                  <a:pt x="479" y="303"/>
                  <a:pt x="479" y="303"/>
                  <a:pt x="479" y="303"/>
                </a:cubicBezTo>
                <a:cubicBezTo>
                  <a:pt x="479" y="306"/>
                  <a:pt x="482" y="308"/>
                  <a:pt x="483" y="311"/>
                </a:cubicBezTo>
                <a:cubicBezTo>
                  <a:pt x="485" y="314"/>
                  <a:pt x="486" y="314"/>
                  <a:pt x="487" y="315"/>
                </a:cubicBezTo>
                <a:cubicBezTo>
                  <a:pt x="488" y="315"/>
                  <a:pt x="488" y="315"/>
                  <a:pt x="489" y="315"/>
                </a:cubicBezTo>
                <a:cubicBezTo>
                  <a:pt x="491" y="316"/>
                  <a:pt x="491" y="313"/>
                  <a:pt x="492" y="312"/>
                </a:cubicBezTo>
                <a:cubicBezTo>
                  <a:pt x="492" y="313"/>
                  <a:pt x="493" y="313"/>
                  <a:pt x="493" y="313"/>
                </a:cubicBezTo>
                <a:cubicBezTo>
                  <a:pt x="495" y="316"/>
                  <a:pt x="498" y="318"/>
                  <a:pt x="499" y="321"/>
                </a:cubicBezTo>
                <a:cubicBezTo>
                  <a:pt x="505" y="332"/>
                  <a:pt x="505" y="332"/>
                  <a:pt x="505" y="332"/>
                </a:cubicBezTo>
                <a:cubicBezTo>
                  <a:pt x="505" y="333"/>
                  <a:pt x="505" y="333"/>
                  <a:pt x="505" y="333"/>
                </a:cubicBezTo>
                <a:cubicBezTo>
                  <a:pt x="504" y="335"/>
                  <a:pt x="504" y="337"/>
                  <a:pt x="505" y="339"/>
                </a:cubicBezTo>
                <a:cubicBezTo>
                  <a:pt x="506" y="341"/>
                  <a:pt x="509" y="340"/>
                  <a:pt x="510" y="341"/>
                </a:cubicBezTo>
                <a:cubicBezTo>
                  <a:pt x="511" y="342"/>
                  <a:pt x="516" y="352"/>
                  <a:pt x="516" y="352"/>
                </a:cubicBezTo>
                <a:cubicBezTo>
                  <a:pt x="518" y="356"/>
                  <a:pt x="514" y="362"/>
                  <a:pt x="519" y="364"/>
                </a:cubicBezTo>
                <a:cubicBezTo>
                  <a:pt x="519" y="364"/>
                  <a:pt x="525" y="368"/>
                  <a:pt x="527" y="373"/>
                </a:cubicBezTo>
                <a:cubicBezTo>
                  <a:pt x="527" y="376"/>
                  <a:pt x="528" y="376"/>
                  <a:pt x="529" y="377"/>
                </a:cubicBezTo>
                <a:cubicBezTo>
                  <a:pt x="531" y="379"/>
                  <a:pt x="531" y="379"/>
                  <a:pt x="538" y="397"/>
                </a:cubicBezTo>
                <a:cubicBezTo>
                  <a:pt x="538" y="401"/>
                  <a:pt x="538" y="404"/>
                  <a:pt x="538" y="408"/>
                </a:cubicBezTo>
                <a:cubicBezTo>
                  <a:pt x="539" y="414"/>
                  <a:pt x="547" y="415"/>
                  <a:pt x="549" y="412"/>
                </a:cubicBezTo>
                <a:cubicBezTo>
                  <a:pt x="553" y="408"/>
                  <a:pt x="553" y="408"/>
                  <a:pt x="555" y="407"/>
                </a:cubicBezTo>
                <a:cubicBezTo>
                  <a:pt x="557" y="407"/>
                  <a:pt x="559" y="407"/>
                  <a:pt x="561" y="407"/>
                </a:cubicBezTo>
                <a:cubicBezTo>
                  <a:pt x="561" y="407"/>
                  <a:pt x="561" y="407"/>
                  <a:pt x="561" y="407"/>
                </a:cubicBezTo>
                <a:cubicBezTo>
                  <a:pt x="562" y="408"/>
                  <a:pt x="562" y="408"/>
                  <a:pt x="563" y="408"/>
                </a:cubicBezTo>
                <a:cubicBezTo>
                  <a:pt x="563" y="408"/>
                  <a:pt x="563" y="408"/>
                  <a:pt x="563" y="408"/>
                </a:cubicBezTo>
                <a:cubicBezTo>
                  <a:pt x="564" y="408"/>
                  <a:pt x="564" y="407"/>
                  <a:pt x="565" y="406"/>
                </a:cubicBezTo>
                <a:cubicBezTo>
                  <a:pt x="569" y="400"/>
                  <a:pt x="577" y="402"/>
                  <a:pt x="582" y="397"/>
                </a:cubicBezTo>
                <a:cubicBezTo>
                  <a:pt x="583" y="396"/>
                  <a:pt x="583" y="396"/>
                  <a:pt x="586" y="396"/>
                </a:cubicBezTo>
                <a:cubicBezTo>
                  <a:pt x="587" y="395"/>
                  <a:pt x="587" y="395"/>
                  <a:pt x="587" y="395"/>
                </a:cubicBezTo>
                <a:cubicBezTo>
                  <a:pt x="587" y="392"/>
                  <a:pt x="587" y="392"/>
                  <a:pt x="588" y="391"/>
                </a:cubicBezTo>
                <a:cubicBezTo>
                  <a:pt x="589" y="391"/>
                  <a:pt x="589" y="391"/>
                  <a:pt x="591" y="390"/>
                </a:cubicBezTo>
                <a:cubicBezTo>
                  <a:pt x="593" y="389"/>
                  <a:pt x="593" y="389"/>
                  <a:pt x="601" y="389"/>
                </a:cubicBezTo>
                <a:cubicBezTo>
                  <a:pt x="601" y="389"/>
                  <a:pt x="601" y="385"/>
                  <a:pt x="603" y="382"/>
                </a:cubicBezTo>
                <a:cubicBezTo>
                  <a:pt x="605" y="382"/>
                  <a:pt x="606" y="382"/>
                  <a:pt x="608" y="382"/>
                </a:cubicBezTo>
                <a:cubicBezTo>
                  <a:pt x="609" y="379"/>
                  <a:pt x="610" y="376"/>
                  <a:pt x="610" y="376"/>
                </a:cubicBezTo>
                <a:cubicBezTo>
                  <a:pt x="611" y="365"/>
                  <a:pt x="610" y="354"/>
                  <a:pt x="610" y="342"/>
                </a:cubicBezTo>
                <a:cubicBezTo>
                  <a:pt x="609" y="343"/>
                  <a:pt x="609" y="343"/>
                  <a:pt x="609" y="343"/>
                </a:cubicBezTo>
                <a:cubicBezTo>
                  <a:pt x="608" y="342"/>
                  <a:pt x="609" y="340"/>
                  <a:pt x="608" y="339"/>
                </a:cubicBezTo>
                <a:cubicBezTo>
                  <a:pt x="607" y="339"/>
                  <a:pt x="607" y="339"/>
                  <a:pt x="607" y="338"/>
                </a:cubicBezTo>
                <a:cubicBezTo>
                  <a:pt x="607" y="335"/>
                  <a:pt x="606" y="333"/>
                  <a:pt x="606" y="331"/>
                </a:cubicBezTo>
                <a:cubicBezTo>
                  <a:pt x="606" y="330"/>
                  <a:pt x="606" y="330"/>
                  <a:pt x="605" y="329"/>
                </a:cubicBezTo>
                <a:cubicBezTo>
                  <a:pt x="602" y="331"/>
                  <a:pt x="602" y="331"/>
                  <a:pt x="601" y="340"/>
                </a:cubicBezTo>
                <a:cubicBezTo>
                  <a:pt x="600" y="340"/>
                  <a:pt x="599" y="340"/>
                  <a:pt x="597" y="340"/>
                </a:cubicBezTo>
                <a:cubicBezTo>
                  <a:pt x="596" y="340"/>
                  <a:pt x="596" y="340"/>
                  <a:pt x="596" y="340"/>
                </a:cubicBezTo>
                <a:cubicBezTo>
                  <a:pt x="595" y="340"/>
                  <a:pt x="594" y="339"/>
                  <a:pt x="593" y="339"/>
                </a:cubicBezTo>
                <a:cubicBezTo>
                  <a:pt x="592" y="339"/>
                  <a:pt x="592" y="339"/>
                  <a:pt x="592" y="339"/>
                </a:cubicBezTo>
                <a:cubicBezTo>
                  <a:pt x="589" y="341"/>
                  <a:pt x="589" y="341"/>
                  <a:pt x="588" y="343"/>
                </a:cubicBezTo>
                <a:cubicBezTo>
                  <a:pt x="588" y="343"/>
                  <a:pt x="584" y="342"/>
                  <a:pt x="584" y="337"/>
                </a:cubicBezTo>
                <a:cubicBezTo>
                  <a:pt x="584" y="337"/>
                  <a:pt x="584" y="336"/>
                  <a:pt x="585" y="336"/>
                </a:cubicBezTo>
                <a:cubicBezTo>
                  <a:pt x="586" y="335"/>
                  <a:pt x="586" y="335"/>
                  <a:pt x="587" y="335"/>
                </a:cubicBezTo>
                <a:cubicBezTo>
                  <a:pt x="587" y="335"/>
                  <a:pt x="588" y="335"/>
                  <a:pt x="588" y="335"/>
                </a:cubicBezTo>
                <a:cubicBezTo>
                  <a:pt x="594" y="338"/>
                  <a:pt x="594" y="334"/>
                  <a:pt x="594" y="334"/>
                </a:cubicBezTo>
                <a:cubicBezTo>
                  <a:pt x="593" y="334"/>
                  <a:pt x="593" y="334"/>
                  <a:pt x="593" y="334"/>
                </a:cubicBezTo>
                <a:cubicBezTo>
                  <a:pt x="592" y="333"/>
                  <a:pt x="592" y="333"/>
                  <a:pt x="591" y="333"/>
                </a:cubicBezTo>
                <a:cubicBezTo>
                  <a:pt x="591" y="333"/>
                  <a:pt x="590" y="333"/>
                  <a:pt x="590" y="334"/>
                </a:cubicBezTo>
                <a:cubicBezTo>
                  <a:pt x="589" y="334"/>
                  <a:pt x="589" y="334"/>
                  <a:pt x="588" y="334"/>
                </a:cubicBezTo>
                <a:cubicBezTo>
                  <a:pt x="585" y="333"/>
                  <a:pt x="582" y="333"/>
                  <a:pt x="580" y="332"/>
                </a:cubicBezTo>
                <a:cubicBezTo>
                  <a:pt x="579" y="332"/>
                  <a:pt x="578" y="332"/>
                  <a:pt x="578" y="332"/>
                </a:cubicBezTo>
                <a:cubicBezTo>
                  <a:pt x="578" y="330"/>
                  <a:pt x="578" y="327"/>
                  <a:pt x="577" y="325"/>
                </a:cubicBezTo>
                <a:cubicBezTo>
                  <a:pt x="576" y="324"/>
                  <a:pt x="576" y="324"/>
                  <a:pt x="570" y="321"/>
                </a:cubicBezTo>
                <a:cubicBezTo>
                  <a:pt x="568" y="316"/>
                  <a:pt x="565" y="311"/>
                  <a:pt x="565" y="305"/>
                </a:cubicBezTo>
                <a:cubicBezTo>
                  <a:pt x="566" y="301"/>
                  <a:pt x="571" y="303"/>
                  <a:pt x="572" y="303"/>
                </a:cubicBezTo>
                <a:cubicBezTo>
                  <a:pt x="572" y="304"/>
                  <a:pt x="572" y="304"/>
                  <a:pt x="576" y="308"/>
                </a:cubicBezTo>
                <a:cubicBezTo>
                  <a:pt x="578" y="310"/>
                  <a:pt x="578" y="310"/>
                  <a:pt x="580" y="314"/>
                </a:cubicBezTo>
                <a:cubicBezTo>
                  <a:pt x="581" y="317"/>
                  <a:pt x="584" y="317"/>
                  <a:pt x="586" y="319"/>
                </a:cubicBezTo>
                <a:cubicBezTo>
                  <a:pt x="589" y="323"/>
                  <a:pt x="590" y="323"/>
                  <a:pt x="598" y="324"/>
                </a:cubicBezTo>
                <a:cubicBezTo>
                  <a:pt x="599" y="324"/>
                  <a:pt x="599" y="324"/>
                  <a:pt x="599" y="324"/>
                </a:cubicBezTo>
                <a:cubicBezTo>
                  <a:pt x="599" y="324"/>
                  <a:pt x="600" y="324"/>
                  <a:pt x="600" y="324"/>
                </a:cubicBezTo>
                <a:cubicBezTo>
                  <a:pt x="601" y="324"/>
                  <a:pt x="602" y="324"/>
                  <a:pt x="604" y="323"/>
                </a:cubicBezTo>
                <a:cubicBezTo>
                  <a:pt x="604" y="323"/>
                  <a:pt x="605" y="323"/>
                  <a:pt x="605" y="323"/>
                </a:cubicBezTo>
                <a:cubicBezTo>
                  <a:pt x="607" y="323"/>
                  <a:pt x="607" y="323"/>
                  <a:pt x="609" y="325"/>
                </a:cubicBezTo>
                <a:cubicBezTo>
                  <a:pt x="609" y="325"/>
                  <a:pt x="609" y="325"/>
                  <a:pt x="609" y="325"/>
                </a:cubicBezTo>
                <a:moveTo>
                  <a:pt x="680" y="160"/>
                </a:moveTo>
                <a:cubicBezTo>
                  <a:pt x="671" y="147"/>
                  <a:pt x="657" y="130"/>
                  <a:pt x="646" y="118"/>
                </a:cubicBezTo>
                <a:cubicBezTo>
                  <a:pt x="649" y="120"/>
                  <a:pt x="614" y="121"/>
                  <a:pt x="550" y="121"/>
                </a:cubicBezTo>
                <a:cubicBezTo>
                  <a:pt x="577" y="168"/>
                  <a:pt x="596" y="225"/>
                  <a:pt x="605" y="288"/>
                </a:cubicBezTo>
                <a:cubicBezTo>
                  <a:pt x="690" y="289"/>
                  <a:pt x="736" y="287"/>
                  <a:pt x="736" y="284"/>
                </a:cubicBezTo>
                <a:cubicBezTo>
                  <a:pt x="730" y="264"/>
                  <a:pt x="730" y="264"/>
                  <a:pt x="730" y="264"/>
                </a:cubicBezTo>
                <a:cubicBezTo>
                  <a:pt x="718" y="228"/>
                  <a:pt x="718" y="227"/>
                  <a:pt x="709" y="210"/>
                </a:cubicBezTo>
                <a:cubicBezTo>
                  <a:pt x="693" y="178"/>
                  <a:pt x="690" y="173"/>
                  <a:pt x="680" y="160"/>
                </a:cubicBezTo>
                <a:moveTo>
                  <a:pt x="415" y="119"/>
                </a:moveTo>
                <a:cubicBezTo>
                  <a:pt x="416" y="119"/>
                  <a:pt x="418" y="119"/>
                  <a:pt x="420" y="119"/>
                </a:cubicBezTo>
                <a:cubicBezTo>
                  <a:pt x="419" y="119"/>
                  <a:pt x="419" y="119"/>
                  <a:pt x="419" y="119"/>
                </a:cubicBezTo>
                <a:cubicBezTo>
                  <a:pt x="418" y="119"/>
                  <a:pt x="418" y="119"/>
                  <a:pt x="418" y="119"/>
                </a:cubicBezTo>
                <a:cubicBezTo>
                  <a:pt x="418" y="119"/>
                  <a:pt x="418" y="119"/>
                  <a:pt x="418" y="119"/>
                </a:cubicBezTo>
                <a:cubicBezTo>
                  <a:pt x="418" y="119"/>
                  <a:pt x="418" y="119"/>
                  <a:pt x="417" y="118"/>
                </a:cubicBezTo>
                <a:cubicBezTo>
                  <a:pt x="417" y="117"/>
                  <a:pt x="417" y="117"/>
                  <a:pt x="417" y="117"/>
                </a:cubicBezTo>
                <a:cubicBezTo>
                  <a:pt x="417" y="117"/>
                  <a:pt x="417" y="117"/>
                  <a:pt x="417" y="117"/>
                </a:cubicBezTo>
                <a:cubicBezTo>
                  <a:pt x="416" y="117"/>
                  <a:pt x="416" y="117"/>
                  <a:pt x="415" y="117"/>
                </a:cubicBezTo>
                <a:cubicBezTo>
                  <a:pt x="415" y="117"/>
                  <a:pt x="415" y="117"/>
                  <a:pt x="415" y="117"/>
                </a:cubicBezTo>
                <a:cubicBezTo>
                  <a:pt x="414" y="118"/>
                  <a:pt x="414" y="118"/>
                  <a:pt x="414" y="118"/>
                </a:cubicBezTo>
                <a:cubicBezTo>
                  <a:pt x="414" y="118"/>
                  <a:pt x="414" y="118"/>
                  <a:pt x="414" y="118"/>
                </a:cubicBezTo>
                <a:cubicBezTo>
                  <a:pt x="415" y="119"/>
                  <a:pt x="415" y="119"/>
                  <a:pt x="415" y="119"/>
                </a:cubicBezTo>
                <a:moveTo>
                  <a:pt x="416" y="52"/>
                </a:moveTo>
                <a:cubicBezTo>
                  <a:pt x="416" y="51"/>
                  <a:pt x="416" y="50"/>
                  <a:pt x="415" y="50"/>
                </a:cubicBezTo>
                <a:cubicBezTo>
                  <a:pt x="415" y="50"/>
                  <a:pt x="415" y="50"/>
                  <a:pt x="415" y="50"/>
                </a:cubicBezTo>
                <a:cubicBezTo>
                  <a:pt x="415" y="50"/>
                  <a:pt x="415" y="50"/>
                  <a:pt x="415" y="50"/>
                </a:cubicBezTo>
                <a:cubicBezTo>
                  <a:pt x="414" y="50"/>
                  <a:pt x="414" y="50"/>
                  <a:pt x="413" y="50"/>
                </a:cubicBezTo>
                <a:cubicBezTo>
                  <a:pt x="414" y="50"/>
                  <a:pt x="414" y="50"/>
                  <a:pt x="414" y="50"/>
                </a:cubicBezTo>
                <a:cubicBezTo>
                  <a:pt x="414" y="51"/>
                  <a:pt x="414" y="51"/>
                  <a:pt x="414" y="51"/>
                </a:cubicBezTo>
                <a:cubicBezTo>
                  <a:pt x="414" y="51"/>
                  <a:pt x="414" y="52"/>
                  <a:pt x="414" y="52"/>
                </a:cubicBezTo>
                <a:cubicBezTo>
                  <a:pt x="415" y="52"/>
                  <a:pt x="415" y="52"/>
                  <a:pt x="416" y="52"/>
                </a:cubicBezTo>
                <a:moveTo>
                  <a:pt x="550" y="121"/>
                </a:moveTo>
                <a:cubicBezTo>
                  <a:pt x="537" y="99"/>
                  <a:pt x="522" y="79"/>
                  <a:pt x="507" y="62"/>
                </a:cubicBezTo>
                <a:cubicBezTo>
                  <a:pt x="507" y="63"/>
                  <a:pt x="507" y="63"/>
                  <a:pt x="507" y="63"/>
                </a:cubicBezTo>
                <a:cubicBezTo>
                  <a:pt x="506" y="64"/>
                  <a:pt x="506" y="64"/>
                  <a:pt x="506" y="64"/>
                </a:cubicBezTo>
                <a:cubicBezTo>
                  <a:pt x="505" y="63"/>
                  <a:pt x="504" y="63"/>
                  <a:pt x="504" y="63"/>
                </a:cubicBezTo>
                <a:cubicBezTo>
                  <a:pt x="504" y="63"/>
                  <a:pt x="504" y="63"/>
                  <a:pt x="503" y="63"/>
                </a:cubicBezTo>
                <a:cubicBezTo>
                  <a:pt x="503" y="64"/>
                  <a:pt x="504" y="65"/>
                  <a:pt x="504" y="65"/>
                </a:cubicBezTo>
                <a:cubicBezTo>
                  <a:pt x="504" y="65"/>
                  <a:pt x="503" y="65"/>
                  <a:pt x="503" y="65"/>
                </a:cubicBezTo>
                <a:cubicBezTo>
                  <a:pt x="501" y="64"/>
                  <a:pt x="501" y="64"/>
                  <a:pt x="498" y="61"/>
                </a:cubicBezTo>
                <a:cubicBezTo>
                  <a:pt x="497" y="62"/>
                  <a:pt x="497" y="62"/>
                  <a:pt x="497" y="62"/>
                </a:cubicBezTo>
                <a:cubicBezTo>
                  <a:pt x="497" y="62"/>
                  <a:pt x="497" y="62"/>
                  <a:pt x="496" y="62"/>
                </a:cubicBezTo>
                <a:cubicBezTo>
                  <a:pt x="496" y="63"/>
                  <a:pt x="496" y="63"/>
                  <a:pt x="496" y="63"/>
                </a:cubicBezTo>
                <a:cubicBezTo>
                  <a:pt x="495" y="63"/>
                  <a:pt x="495" y="63"/>
                  <a:pt x="495" y="63"/>
                </a:cubicBezTo>
                <a:cubicBezTo>
                  <a:pt x="494" y="63"/>
                  <a:pt x="494" y="63"/>
                  <a:pt x="494" y="63"/>
                </a:cubicBezTo>
                <a:cubicBezTo>
                  <a:pt x="494" y="64"/>
                  <a:pt x="493" y="64"/>
                  <a:pt x="493" y="64"/>
                </a:cubicBezTo>
                <a:cubicBezTo>
                  <a:pt x="492" y="65"/>
                  <a:pt x="492" y="65"/>
                  <a:pt x="492" y="65"/>
                </a:cubicBezTo>
                <a:cubicBezTo>
                  <a:pt x="490" y="65"/>
                  <a:pt x="490" y="65"/>
                  <a:pt x="490" y="67"/>
                </a:cubicBezTo>
                <a:cubicBezTo>
                  <a:pt x="489" y="67"/>
                  <a:pt x="489" y="67"/>
                  <a:pt x="488" y="67"/>
                </a:cubicBezTo>
                <a:cubicBezTo>
                  <a:pt x="487" y="68"/>
                  <a:pt x="487" y="68"/>
                  <a:pt x="487" y="68"/>
                </a:cubicBezTo>
                <a:cubicBezTo>
                  <a:pt x="490" y="70"/>
                  <a:pt x="490" y="70"/>
                  <a:pt x="490" y="70"/>
                </a:cubicBezTo>
                <a:cubicBezTo>
                  <a:pt x="489" y="72"/>
                  <a:pt x="489" y="72"/>
                  <a:pt x="486" y="73"/>
                </a:cubicBezTo>
                <a:cubicBezTo>
                  <a:pt x="486" y="73"/>
                  <a:pt x="486" y="73"/>
                  <a:pt x="486" y="73"/>
                </a:cubicBezTo>
                <a:cubicBezTo>
                  <a:pt x="480" y="69"/>
                  <a:pt x="480" y="69"/>
                  <a:pt x="480" y="68"/>
                </a:cubicBezTo>
                <a:cubicBezTo>
                  <a:pt x="481" y="68"/>
                  <a:pt x="482" y="68"/>
                  <a:pt x="483" y="68"/>
                </a:cubicBezTo>
                <a:cubicBezTo>
                  <a:pt x="483" y="67"/>
                  <a:pt x="482" y="66"/>
                  <a:pt x="482" y="65"/>
                </a:cubicBezTo>
                <a:cubicBezTo>
                  <a:pt x="481" y="65"/>
                  <a:pt x="481" y="65"/>
                  <a:pt x="480" y="65"/>
                </a:cubicBezTo>
                <a:cubicBezTo>
                  <a:pt x="479" y="64"/>
                  <a:pt x="479" y="64"/>
                  <a:pt x="477" y="63"/>
                </a:cubicBezTo>
                <a:cubicBezTo>
                  <a:pt x="477" y="63"/>
                  <a:pt x="477" y="63"/>
                  <a:pt x="476" y="63"/>
                </a:cubicBezTo>
                <a:cubicBezTo>
                  <a:pt x="476" y="63"/>
                  <a:pt x="476" y="63"/>
                  <a:pt x="476" y="63"/>
                </a:cubicBezTo>
                <a:cubicBezTo>
                  <a:pt x="475" y="62"/>
                  <a:pt x="475" y="62"/>
                  <a:pt x="473" y="62"/>
                </a:cubicBezTo>
                <a:cubicBezTo>
                  <a:pt x="472" y="62"/>
                  <a:pt x="472" y="62"/>
                  <a:pt x="472" y="62"/>
                </a:cubicBezTo>
                <a:cubicBezTo>
                  <a:pt x="471" y="63"/>
                  <a:pt x="471" y="63"/>
                  <a:pt x="472" y="63"/>
                </a:cubicBezTo>
                <a:cubicBezTo>
                  <a:pt x="472" y="64"/>
                  <a:pt x="472" y="64"/>
                  <a:pt x="473" y="64"/>
                </a:cubicBezTo>
                <a:cubicBezTo>
                  <a:pt x="475" y="65"/>
                  <a:pt x="476" y="67"/>
                  <a:pt x="476" y="68"/>
                </a:cubicBezTo>
                <a:cubicBezTo>
                  <a:pt x="476" y="69"/>
                  <a:pt x="476" y="70"/>
                  <a:pt x="478" y="71"/>
                </a:cubicBezTo>
                <a:cubicBezTo>
                  <a:pt x="479" y="71"/>
                  <a:pt x="479" y="71"/>
                  <a:pt x="481" y="73"/>
                </a:cubicBezTo>
                <a:cubicBezTo>
                  <a:pt x="481" y="73"/>
                  <a:pt x="481" y="73"/>
                  <a:pt x="481" y="73"/>
                </a:cubicBezTo>
                <a:cubicBezTo>
                  <a:pt x="481" y="75"/>
                  <a:pt x="482" y="76"/>
                  <a:pt x="483" y="77"/>
                </a:cubicBezTo>
                <a:cubicBezTo>
                  <a:pt x="480" y="77"/>
                  <a:pt x="480" y="77"/>
                  <a:pt x="480" y="76"/>
                </a:cubicBezTo>
                <a:cubicBezTo>
                  <a:pt x="479" y="75"/>
                  <a:pt x="479" y="75"/>
                  <a:pt x="479" y="75"/>
                </a:cubicBezTo>
                <a:cubicBezTo>
                  <a:pt x="479" y="75"/>
                  <a:pt x="479" y="75"/>
                  <a:pt x="474" y="75"/>
                </a:cubicBezTo>
                <a:cubicBezTo>
                  <a:pt x="474" y="76"/>
                  <a:pt x="474" y="77"/>
                  <a:pt x="474" y="77"/>
                </a:cubicBezTo>
                <a:cubicBezTo>
                  <a:pt x="471" y="78"/>
                  <a:pt x="471" y="78"/>
                  <a:pt x="471" y="80"/>
                </a:cubicBezTo>
                <a:cubicBezTo>
                  <a:pt x="470" y="80"/>
                  <a:pt x="470" y="80"/>
                  <a:pt x="470" y="80"/>
                </a:cubicBezTo>
                <a:cubicBezTo>
                  <a:pt x="470" y="80"/>
                  <a:pt x="470" y="80"/>
                  <a:pt x="470" y="80"/>
                </a:cubicBezTo>
                <a:cubicBezTo>
                  <a:pt x="471" y="82"/>
                  <a:pt x="474" y="83"/>
                  <a:pt x="475" y="85"/>
                </a:cubicBezTo>
                <a:cubicBezTo>
                  <a:pt x="474" y="85"/>
                  <a:pt x="474" y="85"/>
                  <a:pt x="474" y="85"/>
                </a:cubicBezTo>
                <a:cubicBezTo>
                  <a:pt x="471" y="85"/>
                  <a:pt x="471" y="85"/>
                  <a:pt x="470" y="85"/>
                </a:cubicBezTo>
                <a:cubicBezTo>
                  <a:pt x="470" y="85"/>
                  <a:pt x="470" y="85"/>
                  <a:pt x="469" y="85"/>
                </a:cubicBezTo>
                <a:cubicBezTo>
                  <a:pt x="464" y="84"/>
                  <a:pt x="462" y="82"/>
                  <a:pt x="462" y="81"/>
                </a:cubicBezTo>
                <a:cubicBezTo>
                  <a:pt x="461" y="82"/>
                  <a:pt x="461" y="82"/>
                  <a:pt x="460" y="83"/>
                </a:cubicBezTo>
                <a:cubicBezTo>
                  <a:pt x="460" y="84"/>
                  <a:pt x="460" y="85"/>
                  <a:pt x="463" y="85"/>
                </a:cubicBezTo>
                <a:cubicBezTo>
                  <a:pt x="463" y="86"/>
                  <a:pt x="463" y="86"/>
                  <a:pt x="463" y="86"/>
                </a:cubicBezTo>
                <a:cubicBezTo>
                  <a:pt x="464" y="87"/>
                  <a:pt x="464" y="87"/>
                  <a:pt x="464" y="87"/>
                </a:cubicBezTo>
                <a:cubicBezTo>
                  <a:pt x="466" y="87"/>
                  <a:pt x="467" y="87"/>
                  <a:pt x="468" y="88"/>
                </a:cubicBezTo>
                <a:cubicBezTo>
                  <a:pt x="468" y="89"/>
                  <a:pt x="468" y="89"/>
                  <a:pt x="468" y="89"/>
                </a:cubicBezTo>
                <a:cubicBezTo>
                  <a:pt x="467" y="89"/>
                  <a:pt x="466" y="89"/>
                  <a:pt x="465" y="89"/>
                </a:cubicBezTo>
                <a:cubicBezTo>
                  <a:pt x="464" y="90"/>
                  <a:pt x="464" y="90"/>
                  <a:pt x="464" y="90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4" y="83"/>
                  <a:pt x="453" y="83"/>
                  <a:pt x="453" y="83"/>
                </a:cubicBezTo>
                <a:cubicBezTo>
                  <a:pt x="452" y="80"/>
                  <a:pt x="452" y="80"/>
                  <a:pt x="452" y="80"/>
                </a:cubicBezTo>
                <a:cubicBezTo>
                  <a:pt x="450" y="75"/>
                  <a:pt x="443" y="75"/>
                  <a:pt x="441" y="70"/>
                </a:cubicBezTo>
                <a:cubicBezTo>
                  <a:pt x="443" y="71"/>
                  <a:pt x="452" y="74"/>
                  <a:pt x="452" y="74"/>
                </a:cubicBezTo>
                <a:cubicBezTo>
                  <a:pt x="454" y="74"/>
                  <a:pt x="455" y="75"/>
                  <a:pt x="457" y="75"/>
                </a:cubicBezTo>
                <a:cubicBezTo>
                  <a:pt x="459" y="75"/>
                  <a:pt x="460" y="76"/>
                  <a:pt x="462" y="76"/>
                </a:cubicBezTo>
                <a:cubicBezTo>
                  <a:pt x="463" y="76"/>
                  <a:pt x="463" y="76"/>
                  <a:pt x="464" y="76"/>
                </a:cubicBezTo>
                <a:cubicBezTo>
                  <a:pt x="464" y="76"/>
                  <a:pt x="464" y="76"/>
                  <a:pt x="464" y="76"/>
                </a:cubicBezTo>
                <a:cubicBezTo>
                  <a:pt x="477" y="72"/>
                  <a:pt x="464" y="66"/>
                  <a:pt x="464" y="66"/>
                </a:cubicBezTo>
                <a:cubicBezTo>
                  <a:pt x="454" y="62"/>
                  <a:pt x="454" y="62"/>
                  <a:pt x="454" y="62"/>
                </a:cubicBezTo>
                <a:cubicBezTo>
                  <a:pt x="453" y="61"/>
                  <a:pt x="452" y="61"/>
                  <a:pt x="451" y="61"/>
                </a:cubicBezTo>
                <a:cubicBezTo>
                  <a:pt x="450" y="60"/>
                  <a:pt x="450" y="60"/>
                  <a:pt x="447" y="60"/>
                </a:cubicBezTo>
                <a:cubicBezTo>
                  <a:pt x="446" y="60"/>
                  <a:pt x="446" y="60"/>
                  <a:pt x="446" y="60"/>
                </a:cubicBezTo>
                <a:cubicBezTo>
                  <a:pt x="445" y="60"/>
                  <a:pt x="444" y="59"/>
                  <a:pt x="443" y="58"/>
                </a:cubicBezTo>
                <a:cubicBezTo>
                  <a:pt x="442" y="58"/>
                  <a:pt x="441" y="58"/>
                  <a:pt x="441" y="58"/>
                </a:cubicBezTo>
                <a:cubicBezTo>
                  <a:pt x="441" y="59"/>
                  <a:pt x="441" y="59"/>
                  <a:pt x="441" y="59"/>
                </a:cubicBezTo>
                <a:cubicBezTo>
                  <a:pt x="440" y="60"/>
                  <a:pt x="440" y="60"/>
                  <a:pt x="440" y="60"/>
                </a:cubicBezTo>
                <a:cubicBezTo>
                  <a:pt x="439" y="59"/>
                  <a:pt x="439" y="59"/>
                  <a:pt x="439" y="59"/>
                </a:cubicBezTo>
                <a:cubicBezTo>
                  <a:pt x="439" y="59"/>
                  <a:pt x="439" y="58"/>
                  <a:pt x="439" y="58"/>
                </a:cubicBezTo>
                <a:cubicBezTo>
                  <a:pt x="439" y="57"/>
                  <a:pt x="439" y="57"/>
                  <a:pt x="439" y="57"/>
                </a:cubicBezTo>
                <a:cubicBezTo>
                  <a:pt x="438" y="57"/>
                  <a:pt x="437" y="57"/>
                  <a:pt x="436" y="55"/>
                </a:cubicBezTo>
                <a:cubicBezTo>
                  <a:pt x="436" y="55"/>
                  <a:pt x="435" y="55"/>
                  <a:pt x="435" y="55"/>
                </a:cubicBezTo>
                <a:cubicBezTo>
                  <a:pt x="434" y="56"/>
                  <a:pt x="434" y="56"/>
                  <a:pt x="434" y="56"/>
                </a:cubicBezTo>
                <a:cubicBezTo>
                  <a:pt x="432" y="56"/>
                  <a:pt x="431" y="55"/>
                  <a:pt x="429" y="54"/>
                </a:cubicBezTo>
                <a:cubicBezTo>
                  <a:pt x="428" y="54"/>
                  <a:pt x="428" y="54"/>
                  <a:pt x="428" y="54"/>
                </a:cubicBezTo>
                <a:cubicBezTo>
                  <a:pt x="428" y="54"/>
                  <a:pt x="429" y="54"/>
                  <a:pt x="429" y="54"/>
                </a:cubicBezTo>
                <a:cubicBezTo>
                  <a:pt x="429" y="53"/>
                  <a:pt x="429" y="53"/>
                  <a:pt x="430" y="52"/>
                </a:cubicBezTo>
                <a:cubicBezTo>
                  <a:pt x="429" y="52"/>
                  <a:pt x="427" y="50"/>
                  <a:pt x="423" y="50"/>
                </a:cubicBezTo>
                <a:cubicBezTo>
                  <a:pt x="423" y="50"/>
                  <a:pt x="423" y="51"/>
                  <a:pt x="423" y="51"/>
                </a:cubicBezTo>
                <a:cubicBezTo>
                  <a:pt x="423" y="51"/>
                  <a:pt x="423" y="51"/>
                  <a:pt x="422" y="51"/>
                </a:cubicBezTo>
                <a:cubicBezTo>
                  <a:pt x="422" y="51"/>
                  <a:pt x="421" y="51"/>
                  <a:pt x="421" y="50"/>
                </a:cubicBezTo>
                <a:cubicBezTo>
                  <a:pt x="422" y="49"/>
                  <a:pt x="422" y="49"/>
                  <a:pt x="422" y="49"/>
                </a:cubicBezTo>
                <a:cubicBezTo>
                  <a:pt x="422" y="49"/>
                  <a:pt x="422" y="49"/>
                  <a:pt x="422" y="49"/>
                </a:cubicBezTo>
                <a:cubicBezTo>
                  <a:pt x="418" y="48"/>
                  <a:pt x="418" y="48"/>
                  <a:pt x="418" y="48"/>
                </a:cubicBezTo>
                <a:cubicBezTo>
                  <a:pt x="418" y="49"/>
                  <a:pt x="418" y="50"/>
                  <a:pt x="418" y="50"/>
                </a:cubicBezTo>
                <a:cubicBezTo>
                  <a:pt x="418" y="51"/>
                  <a:pt x="418" y="51"/>
                  <a:pt x="418" y="52"/>
                </a:cubicBezTo>
                <a:cubicBezTo>
                  <a:pt x="418" y="52"/>
                  <a:pt x="418" y="52"/>
                  <a:pt x="418" y="52"/>
                </a:cubicBezTo>
                <a:cubicBezTo>
                  <a:pt x="418" y="50"/>
                  <a:pt x="418" y="50"/>
                  <a:pt x="417" y="49"/>
                </a:cubicBezTo>
                <a:cubicBezTo>
                  <a:pt x="416" y="49"/>
                  <a:pt x="416" y="49"/>
                  <a:pt x="415" y="49"/>
                </a:cubicBezTo>
                <a:cubicBezTo>
                  <a:pt x="415" y="48"/>
                  <a:pt x="415" y="48"/>
                  <a:pt x="415" y="48"/>
                </a:cubicBezTo>
                <a:cubicBezTo>
                  <a:pt x="414" y="48"/>
                  <a:pt x="414" y="48"/>
                  <a:pt x="414" y="48"/>
                </a:cubicBezTo>
                <a:cubicBezTo>
                  <a:pt x="414" y="48"/>
                  <a:pt x="414" y="48"/>
                  <a:pt x="414" y="48"/>
                </a:cubicBezTo>
                <a:cubicBezTo>
                  <a:pt x="413" y="48"/>
                  <a:pt x="412" y="49"/>
                  <a:pt x="411" y="49"/>
                </a:cubicBezTo>
                <a:cubicBezTo>
                  <a:pt x="411" y="50"/>
                  <a:pt x="411" y="50"/>
                  <a:pt x="410" y="51"/>
                </a:cubicBezTo>
                <a:cubicBezTo>
                  <a:pt x="410" y="51"/>
                  <a:pt x="410" y="51"/>
                  <a:pt x="410" y="51"/>
                </a:cubicBezTo>
                <a:cubicBezTo>
                  <a:pt x="409" y="50"/>
                  <a:pt x="409" y="50"/>
                  <a:pt x="409" y="50"/>
                </a:cubicBezTo>
                <a:cubicBezTo>
                  <a:pt x="409" y="50"/>
                  <a:pt x="409" y="50"/>
                  <a:pt x="409" y="49"/>
                </a:cubicBezTo>
                <a:cubicBezTo>
                  <a:pt x="409" y="49"/>
                  <a:pt x="408" y="49"/>
                  <a:pt x="407" y="49"/>
                </a:cubicBezTo>
                <a:cubicBezTo>
                  <a:pt x="406" y="49"/>
                  <a:pt x="405" y="49"/>
                  <a:pt x="404" y="50"/>
                </a:cubicBezTo>
                <a:cubicBezTo>
                  <a:pt x="405" y="52"/>
                  <a:pt x="405" y="52"/>
                  <a:pt x="407" y="52"/>
                </a:cubicBezTo>
                <a:cubicBezTo>
                  <a:pt x="408" y="53"/>
                  <a:pt x="408" y="53"/>
                  <a:pt x="408" y="54"/>
                </a:cubicBezTo>
                <a:cubicBezTo>
                  <a:pt x="408" y="54"/>
                  <a:pt x="407" y="54"/>
                  <a:pt x="407" y="54"/>
                </a:cubicBezTo>
                <a:cubicBezTo>
                  <a:pt x="406" y="53"/>
                  <a:pt x="406" y="53"/>
                  <a:pt x="404" y="53"/>
                </a:cubicBezTo>
                <a:cubicBezTo>
                  <a:pt x="402" y="53"/>
                  <a:pt x="402" y="53"/>
                  <a:pt x="402" y="53"/>
                </a:cubicBezTo>
                <a:cubicBezTo>
                  <a:pt x="402" y="55"/>
                  <a:pt x="402" y="55"/>
                  <a:pt x="402" y="56"/>
                </a:cubicBezTo>
                <a:cubicBezTo>
                  <a:pt x="401" y="55"/>
                  <a:pt x="401" y="54"/>
                  <a:pt x="401" y="54"/>
                </a:cubicBezTo>
                <a:cubicBezTo>
                  <a:pt x="399" y="54"/>
                  <a:pt x="398" y="52"/>
                  <a:pt x="396" y="52"/>
                </a:cubicBezTo>
                <a:cubicBezTo>
                  <a:pt x="396" y="52"/>
                  <a:pt x="396" y="53"/>
                  <a:pt x="396" y="53"/>
                </a:cubicBezTo>
                <a:cubicBezTo>
                  <a:pt x="397" y="56"/>
                  <a:pt x="395" y="57"/>
                  <a:pt x="394" y="57"/>
                </a:cubicBezTo>
                <a:cubicBezTo>
                  <a:pt x="394" y="57"/>
                  <a:pt x="393" y="56"/>
                  <a:pt x="393" y="55"/>
                </a:cubicBezTo>
                <a:cubicBezTo>
                  <a:pt x="393" y="56"/>
                  <a:pt x="393" y="56"/>
                  <a:pt x="393" y="56"/>
                </a:cubicBezTo>
                <a:cubicBezTo>
                  <a:pt x="392" y="56"/>
                  <a:pt x="392" y="56"/>
                  <a:pt x="391" y="56"/>
                </a:cubicBezTo>
                <a:cubicBezTo>
                  <a:pt x="391" y="57"/>
                  <a:pt x="391" y="57"/>
                  <a:pt x="391" y="57"/>
                </a:cubicBezTo>
                <a:cubicBezTo>
                  <a:pt x="391" y="58"/>
                  <a:pt x="392" y="58"/>
                  <a:pt x="392" y="59"/>
                </a:cubicBezTo>
                <a:cubicBezTo>
                  <a:pt x="392" y="59"/>
                  <a:pt x="392" y="60"/>
                  <a:pt x="392" y="60"/>
                </a:cubicBezTo>
                <a:cubicBezTo>
                  <a:pt x="391" y="60"/>
                  <a:pt x="391" y="60"/>
                  <a:pt x="391" y="60"/>
                </a:cubicBezTo>
                <a:cubicBezTo>
                  <a:pt x="391" y="60"/>
                  <a:pt x="391" y="60"/>
                  <a:pt x="388" y="59"/>
                </a:cubicBezTo>
                <a:cubicBezTo>
                  <a:pt x="389" y="59"/>
                  <a:pt x="389" y="58"/>
                  <a:pt x="389" y="57"/>
                </a:cubicBezTo>
                <a:cubicBezTo>
                  <a:pt x="388" y="57"/>
                  <a:pt x="388" y="57"/>
                  <a:pt x="388" y="57"/>
                </a:cubicBezTo>
                <a:cubicBezTo>
                  <a:pt x="388" y="58"/>
                  <a:pt x="388" y="58"/>
                  <a:pt x="388" y="59"/>
                </a:cubicBezTo>
                <a:cubicBezTo>
                  <a:pt x="385" y="59"/>
                  <a:pt x="385" y="59"/>
                  <a:pt x="384" y="59"/>
                </a:cubicBezTo>
                <a:cubicBezTo>
                  <a:pt x="385" y="60"/>
                  <a:pt x="385" y="60"/>
                  <a:pt x="385" y="60"/>
                </a:cubicBezTo>
                <a:cubicBezTo>
                  <a:pt x="384" y="61"/>
                  <a:pt x="384" y="61"/>
                  <a:pt x="384" y="61"/>
                </a:cubicBezTo>
                <a:cubicBezTo>
                  <a:pt x="382" y="61"/>
                  <a:pt x="382" y="61"/>
                  <a:pt x="381" y="62"/>
                </a:cubicBezTo>
                <a:cubicBezTo>
                  <a:pt x="380" y="62"/>
                  <a:pt x="380" y="62"/>
                  <a:pt x="380" y="62"/>
                </a:cubicBezTo>
                <a:cubicBezTo>
                  <a:pt x="380" y="64"/>
                  <a:pt x="380" y="64"/>
                  <a:pt x="380" y="64"/>
                </a:cubicBezTo>
                <a:cubicBezTo>
                  <a:pt x="379" y="64"/>
                  <a:pt x="379" y="64"/>
                  <a:pt x="379" y="64"/>
                </a:cubicBezTo>
                <a:cubicBezTo>
                  <a:pt x="378" y="65"/>
                  <a:pt x="378" y="65"/>
                  <a:pt x="378" y="65"/>
                </a:cubicBezTo>
                <a:cubicBezTo>
                  <a:pt x="379" y="65"/>
                  <a:pt x="379" y="65"/>
                  <a:pt x="379" y="65"/>
                </a:cubicBezTo>
                <a:cubicBezTo>
                  <a:pt x="382" y="63"/>
                  <a:pt x="382" y="63"/>
                  <a:pt x="383" y="63"/>
                </a:cubicBezTo>
                <a:cubicBezTo>
                  <a:pt x="386" y="61"/>
                  <a:pt x="388" y="62"/>
                  <a:pt x="390" y="62"/>
                </a:cubicBezTo>
                <a:cubicBezTo>
                  <a:pt x="390" y="62"/>
                  <a:pt x="390" y="63"/>
                  <a:pt x="390" y="63"/>
                </a:cubicBezTo>
                <a:cubicBezTo>
                  <a:pt x="389" y="63"/>
                  <a:pt x="389" y="63"/>
                  <a:pt x="386" y="64"/>
                </a:cubicBezTo>
                <a:cubicBezTo>
                  <a:pt x="386" y="65"/>
                  <a:pt x="385" y="66"/>
                  <a:pt x="385" y="68"/>
                </a:cubicBezTo>
                <a:cubicBezTo>
                  <a:pt x="384" y="68"/>
                  <a:pt x="383" y="69"/>
                  <a:pt x="383" y="69"/>
                </a:cubicBezTo>
                <a:cubicBezTo>
                  <a:pt x="382" y="71"/>
                  <a:pt x="379" y="72"/>
                  <a:pt x="379" y="72"/>
                </a:cubicBezTo>
                <a:cubicBezTo>
                  <a:pt x="378" y="74"/>
                  <a:pt x="377" y="76"/>
                  <a:pt x="377" y="78"/>
                </a:cubicBezTo>
                <a:cubicBezTo>
                  <a:pt x="376" y="78"/>
                  <a:pt x="376" y="78"/>
                  <a:pt x="376" y="78"/>
                </a:cubicBezTo>
                <a:cubicBezTo>
                  <a:pt x="376" y="78"/>
                  <a:pt x="375" y="79"/>
                  <a:pt x="371" y="81"/>
                </a:cubicBezTo>
                <a:cubicBezTo>
                  <a:pt x="370" y="82"/>
                  <a:pt x="370" y="82"/>
                  <a:pt x="370" y="82"/>
                </a:cubicBezTo>
                <a:cubicBezTo>
                  <a:pt x="371" y="82"/>
                  <a:pt x="371" y="82"/>
                  <a:pt x="371" y="82"/>
                </a:cubicBezTo>
                <a:cubicBezTo>
                  <a:pt x="372" y="82"/>
                  <a:pt x="373" y="82"/>
                  <a:pt x="373" y="82"/>
                </a:cubicBezTo>
                <a:cubicBezTo>
                  <a:pt x="372" y="86"/>
                  <a:pt x="367" y="86"/>
                  <a:pt x="365" y="89"/>
                </a:cubicBezTo>
                <a:cubicBezTo>
                  <a:pt x="364" y="89"/>
                  <a:pt x="363" y="89"/>
                  <a:pt x="363" y="88"/>
                </a:cubicBezTo>
                <a:cubicBezTo>
                  <a:pt x="362" y="88"/>
                  <a:pt x="361" y="88"/>
                  <a:pt x="361" y="88"/>
                </a:cubicBezTo>
                <a:cubicBezTo>
                  <a:pt x="361" y="90"/>
                  <a:pt x="361" y="90"/>
                  <a:pt x="361" y="90"/>
                </a:cubicBezTo>
                <a:cubicBezTo>
                  <a:pt x="361" y="90"/>
                  <a:pt x="361" y="91"/>
                  <a:pt x="361" y="91"/>
                </a:cubicBezTo>
                <a:cubicBezTo>
                  <a:pt x="360" y="91"/>
                  <a:pt x="360" y="92"/>
                  <a:pt x="359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8" y="92"/>
                  <a:pt x="358" y="92"/>
                  <a:pt x="358" y="92"/>
                </a:cubicBezTo>
                <a:cubicBezTo>
                  <a:pt x="356" y="92"/>
                  <a:pt x="355" y="93"/>
                  <a:pt x="353" y="94"/>
                </a:cubicBezTo>
                <a:cubicBezTo>
                  <a:pt x="352" y="97"/>
                  <a:pt x="349" y="97"/>
                  <a:pt x="347" y="98"/>
                </a:cubicBezTo>
                <a:cubicBezTo>
                  <a:pt x="347" y="99"/>
                  <a:pt x="347" y="100"/>
                  <a:pt x="347" y="100"/>
                </a:cubicBezTo>
                <a:cubicBezTo>
                  <a:pt x="347" y="100"/>
                  <a:pt x="347" y="100"/>
                  <a:pt x="346" y="105"/>
                </a:cubicBezTo>
                <a:cubicBezTo>
                  <a:pt x="345" y="105"/>
                  <a:pt x="345" y="105"/>
                  <a:pt x="345" y="105"/>
                </a:cubicBezTo>
                <a:cubicBezTo>
                  <a:pt x="344" y="106"/>
                  <a:pt x="344" y="107"/>
                  <a:pt x="344" y="108"/>
                </a:cubicBezTo>
                <a:cubicBezTo>
                  <a:pt x="345" y="108"/>
                  <a:pt x="346" y="108"/>
                  <a:pt x="346" y="108"/>
                </a:cubicBezTo>
                <a:cubicBezTo>
                  <a:pt x="347" y="108"/>
                  <a:pt x="347" y="108"/>
                  <a:pt x="347" y="108"/>
                </a:cubicBezTo>
                <a:cubicBezTo>
                  <a:pt x="348" y="108"/>
                  <a:pt x="348" y="108"/>
                  <a:pt x="348" y="108"/>
                </a:cubicBezTo>
                <a:cubicBezTo>
                  <a:pt x="348" y="109"/>
                  <a:pt x="347" y="110"/>
                  <a:pt x="347" y="110"/>
                </a:cubicBezTo>
                <a:cubicBezTo>
                  <a:pt x="346" y="112"/>
                  <a:pt x="346" y="112"/>
                  <a:pt x="345" y="112"/>
                </a:cubicBezTo>
                <a:cubicBezTo>
                  <a:pt x="345" y="113"/>
                  <a:pt x="345" y="113"/>
                  <a:pt x="345" y="114"/>
                </a:cubicBezTo>
                <a:cubicBezTo>
                  <a:pt x="346" y="114"/>
                  <a:pt x="346" y="114"/>
                  <a:pt x="348" y="114"/>
                </a:cubicBezTo>
                <a:cubicBezTo>
                  <a:pt x="348" y="116"/>
                  <a:pt x="348" y="116"/>
                  <a:pt x="347" y="117"/>
                </a:cubicBezTo>
                <a:cubicBezTo>
                  <a:pt x="352" y="117"/>
                  <a:pt x="357" y="117"/>
                  <a:pt x="362" y="117"/>
                </a:cubicBezTo>
                <a:cubicBezTo>
                  <a:pt x="363" y="116"/>
                  <a:pt x="363" y="116"/>
                  <a:pt x="366" y="115"/>
                </a:cubicBezTo>
                <a:cubicBezTo>
                  <a:pt x="366" y="114"/>
                  <a:pt x="366" y="114"/>
                  <a:pt x="366" y="113"/>
                </a:cubicBezTo>
                <a:cubicBezTo>
                  <a:pt x="368" y="113"/>
                  <a:pt x="368" y="115"/>
                  <a:pt x="369" y="116"/>
                </a:cubicBezTo>
                <a:cubicBezTo>
                  <a:pt x="369" y="116"/>
                  <a:pt x="369" y="117"/>
                  <a:pt x="369" y="117"/>
                </a:cubicBezTo>
                <a:cubicBezTo>
                  <a:pt x="378" y="118"/>
                  <a:pt x="387" y="118"/>
                  <a:pt x="395" y="118"/>
                </a:cubicBezTo>
                <a:cubicBezTo>
                  <a:pt x="396" y="118"/>
                  <a:pt x="397" y="118"/>
                  <a:pt x="398" y="117"/>
                </a:cubicBezTo>
                <a:cubicBezTo>
                  <a:pt x="398" y="116"/>
                  <a:pt x="399" y="115"/>
                  <a:pt x="401" y="114"/>
                </a:cubicBezTo>
                <a:cubicBezTo>
                  <a:pt x="401" y="113"/>
                  <a:pt x="401" y="112"/>
                  <a:pt x="401" y="112"/>
                </a:cubicBezTo>
                <a:cubicBezTo>
                  <a:pt x="401" y="112"/>
                  <a:pt x="400" y="111"/>
                  <a:pt x="400" y="111"/>
                </a:cubicBezTo>
                <a:cubicBezTo>
                  <a:pt x="399" y="111"/>
                  <a:pt x="398" y="111"/>
                  <a:pt x="396" y="111"/>
                </a:cubicBezTo>
                <a:cubicBezTo>
                  <a:pt x="396" y="109"/>
                  <a:pt x="396" y="109"/>
                  <a:pt x="396" y="107"/>
                </a:cubicBezTo>
                <a:cubicBezTo>
                  <a:pt x="395" y="107"/>
                  <a:pt x="394" y="107"/>
                  <a:pt x="394" y="107"/>
                </a:cubicBezTo>
                <a:cubicBezTo>
                  <a:pt x="394" y="104"/>
                  <a:pt x="394" y="101"/>
                  <a:pt x="393" y="99"/>
                </a:cubicBezTo>
                <a:cubicBezTo>
                  <a:pt x="394" y="99"/>
                  <a:pt x="394" y="99"/>
                  <a:pt x="397" y="94"/>
                </a:cubicBezTo>
                <a:cubicBezTo>
                  <a:pt x="402" y="93"/>
                  <a:pt x="405" y="88"/>
                  <a:pt x="405" y="88"/>
                </a:cubicBezTo>
                <a:cubicBezTo>
                  <a:pt x="406" y="87"/>
                  <a:pt x="406" y="87"/>
                  <a:pt x="408" y="87"/>
                </a:cubicBezTo>
                <a:cubicBezTo>
                  <a:pt x="409" y="86"/>
                  <a:pt x="409" y="86"/>
                  <a:pt x="409" y="86"/>
                </a:cubicBezTo>
                <a:cubicBezTo>
                  <a:pt x="408" y="83"/>
                  <a:pt x="410" y="80"/>
                  <a:pt x="410" y="77"/>
                </a:cubicBezTo>
                <a:cubicBezTo>
                  <a:pt x="411" y="77"/>
                  <a:pt x="411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3" y="77"/>
                  <a:pt x="413" y="77"/>
                  <a:pt x="413" y="77"/>
                </a:cubicBezTo>
                <a:cubicBezTo>
                  <a:pt x="414" y="77"/>
                  <a:pt x="414" y="77"/>
                  <a:pt x="414" y="77"/>
                </a:cubicBezTo>
                <a:cubicBezTo>
                  <a:pt x="414" y="77"/>
                  <a:pt x="414" y="77"/>
                  <a:pt x="414" y="77"/>
                </a:cubicBezTo>
                <a:cubicBezTo>
                  <a:pt x="415" y="79"/>
                  <a:pt x="415" y="79"/>
                  <a:pt x="416" y="79"/>
                </a:cubicBezTo>
                <a:cubicBezTo>
                  <a:pt x="417" y="78"/>
                  <a:pt x="417" y="78"/>
                  <a:pt x="417" y="78"/>
                </a:cubicBezTo>
                <a:cubicBezTo>
                  <a:pt x="419" y="79"/>
                  <a:pt x="419" y="79"/>
                  <a:pt x="420" y="80"/>
                </a:cubicBezTo>
                <a:cubicBezTo>
                  <a:pt x="420" y="82"/>
                  <a:pt x="420" y="82"/>
                  <a:pt x="420" y="83"/>
                </a:cubicBezTo>
                <a:cubicBezTo>
                  <a:pt x="420" y="83"/>
                  <a:pt x="419" y="83"/>
                  <a:pt x="418" y="83"/>
                </a:cubicBezTo>
                <a:cubicBezTo>
                  <a:pt x="419" y="86"/>
                  <a:pt x="419" y="86"/>
                  <a:pt x="409" y="95"/>
                </a:cubicBezTo>
                <a:cubicBezTo>
                  <a:pt x="409" y="97"/>
                  <a:pt x="408" y="100"/>
                  <a:pt x="409" y="103"/>
                </a:cubicBezTo>
                <a:cubicBezTo>
                  <a:pt x="409" y="104"/>
                  <a:pt x="409" y="104"/>
                  <a:pt x="409" y="104"/>
                </a:cubicBezTo>
                <a:cubicBezTo>
                  <a:pt x="409" y="105"/>
                  <a:pt x="410" y="106"/>
                  <a:pt x="410" y="106"/>
                </a:cubicBezTo>
                <a:cubicBezTo>
                  <a:pt x="411" y="108"/>
                  <a:pt x="419" y="112"/>
                  <a:pt x="419" y="112"/>
                </a:cubicBezTo>
                <a:cubicBezTo>
                  <a:pt x="420" y="112"/>
                  <a:pt x="420" y="112"/>
                  <a:pt x="420" y="112"/>
                </a:cubicBezTo>
                <a:cubicBezTo>
                  <a:pt x="423" y="111"/>
                  <a:pt x="426" y="111"/>
                  <a:pt x="429" y="110"/>
                </a:cubicBezTo>
                <a:cubicBezTo>
                  <a:pt x="429" y="109"/>
                  <a:pt x="429" y="109"/>
                  <a:pt x="429" y="109"/>
                </a:cubicBezTo>
                <a:cubicBezTo>
                  <a:pt x="432" y="109"/>
                  <a:pt x="434" y="109"/>
                  <a:pt x="436" y="109"/>
                </a:cubicBezTo>
                <a:cubicBezTo>
                  <a:pt x="436" y="109"/>
                  <a:pt x="437" y="108"/>
                  <a:pt x="438" y="108"/>
                </a:cubicBezTo>
                <a:cubicBezTo>
                  <a:pt x="438" y="108"/>
                  <a:pt x="438" y="108"/>
                  <a:pt x="438" y="108"/>
                </a:cubicBezTo>
                <a:cubicBezTo>
                  <a:pt x="439" y="109"/>
                  <a:pt x="439" y="109"/>
                  <a:pt x="440" y="110"/>
                </a:cubicBezTo>
                <a:cubicBezTo>
                  <a:pt x="442" y="111"/>
                  <a:pt x="443" y="111"/>
                  <a:pt x="445" y="111"/>
                </a:cubicBezTo>
                <a:cubicBezTo>
                  <a:pt x="445" y="111"/>
                  <a:pt x="445" y="111"/>
                  <a:pt x="445" y="111"/>
                </a:cubicBezTo>
                <a:cubicBezTo>
                  <a:pt x="445" y="112"/>
                  <a:pt x="445" y="112"/>
                  <a:pt x="445" y="112"/>
                </a:cubicBezTo>
                <a:cubicBezTo>
                  <a:pt x="439" y="112"/>
                  <a:pt x="438" y="112"/>
                  <a:pt x="437" y="116"/>
                </a:cubicBezTo>
                <a:cubicBezTo>
                  <a:pt x="432" y="118"/>
                  <a:pt x="428" y="114"/>
                  <a:pt x="424" y="116"/>
                </a:cubicBezTo>
                <a:cubicBezTo>
                  <a:pt x="422" y="116"/>
                  <a:pt x="422" y="116"/>
                  <a:pt x="421" y="116"/>
                </a:cubicBezTo>
                <a:cubicBezTo>
                  <a:pt x="421" y="117"/>
                  <a:pt x="420" y="118"/>
                  <a:pt x="420" y="118"/>
                </a:cubicBezTo>
                <a:cubicBezTo>
                  <a:pt x="453" y="120"/>
                  <a:pt x="485" y="121"/>
                  <a:pt x="515" y="121"/>
                </a:cubicBezTo>
                <a:cubicBezTo>
                  <a:pt x="528" y="121"/>
                  <a:pt x="539" y="121"/>
                  <a:pt x="550" y="121"/>
                </a:cubicBezTo>
                <a:moveTo>
                  <a:pt x="362" y="117"/>
                </a:moveTo>
                <a:cubicBezTo>
                  <a:pt x="357" y="117"/>
                  <a:pt x="352" y="117"/>
                  <a:pt x="347" y="117"/>
                </a:cubicBezTo>
                <a:cubicBezTo>
                  <a:pt x="347" y="117"/>
                  <a:pt x="347" y="117"/>
                  <a:pt x="347" y="117"/>
                </a:cubicBezTo>
                <a:cubicBezTo>
                  <a:pt x="346" y="118"/>
                  <a:pt x="346" y="118"/>
                  <a:pt x="346" y="118"/>
                </a:cubicBezTo>
                <a:cubicBezTo>
                  <a:pt x="346" y="118"/>
                  <a:pt x="346" y="118"/>
                  <a:pt x="346" y="119"/>
                </a:cubicBezTo>
                <a:cubicBezTo>
                  <a:pt x="346" y="119"/>
                  <a:pt x="346" y="119"/>
                  <a:pt x="346" y="119"/>
                </a:cubicBezTo>
                <a:cubicBezTo>
                  <a:pt x="349" y="119"/>
                  <a:pt x="349" y="119"/>
                  <a:pt x="349" y="119"/>
                </a:cubicBezTo>
                <a:cubicBezTo>
                  <a:pt x="349" y="120"/>
                  <a:pt x="349" y="120"/>
                  <a:pt x="349" y="120"/>
                </a:cubicBezTo>
                <a:cubicBezTo>
                  <a:pt x="349" y="120"/>
                  <a:pt x="349" y="120"/>
                  <a:pt x="350" y="121"/>
                </a:cubicBezTo>
                <a:cubicBezTo>
                  <a:pt x="351" y="121"/>
                  <a:pt x="352" y="121"/>
                  <a:pt x="352" y="121"/>
                </a:cubicBezTo>
                <a:cubicBezTo>
                  <a:pt x="353" y="121"/>
                  <a:pt x="353" y="121"/>
                  <a:pt x="354" y="122"/>
                </a:cubicBezTo>
                <a:cubicBezTo>
                  <a:pt x="354" y="122"/>
                  <a:pt x="354" y="122"/>
                  <a:pt x="355" y="122"/>
                </a:cubicBezTo>
                <a:cubicBezTo>
                  <a:pt x="355" y="122"/>
                  <a:pt x="356" y="121"/>
                  <a:pt x="357" y="121"/>
                </a:cubicBezTo>
                <a:cubicBezTo>
                  <a:pt x="357" y="120"/>
                  <a:pt x="357" y="120"/>
                  <a:pt x="357" y="120"/>
                </a:cubicBezTo>
                <a:cubicBezTo>
                  <a:pt x="359" y="120"/>
                  <a:pt x="359" y="120"/>
                  <a:pt x="359" y="120"/>
                </a:cubicBezTo>
                <a:cubicBezTo>
                  <a:pt x="359" y="120"/>
                  <a:pt x="360" y="119"/>
                  <a:pt x="360" y="119"/>
                </a:cubicBezTo>
                <a:cubicBezTo>
                  <a:pt x="360" y="118"/>
                  <a:pt x="360" y="118"/>
                  <a:pt x="360" y="118"/>
                </a:cubicBezTo>
                <a:cubicBezTo>
                  <a:pt x="361" y="118"/>
                  <a:pt x="361" y="118"/>
                  <a:pt x="362" y="117"/>
                </a:cubicBezTo>
                <a:moveTo>
                  <a:pt x="395" y="118"/>
                </a:moveTo>
                <a:cubicBezTo>
                  <a:pt x="387" y="118"/>
                  <a:pt x="378" y="118"/>
                  <a:pt x="369" y="118"/>
                </a:cubicBezTo>
                <a:cubicBezTo>
                  <a:pt x="369" y="119"/>
                  <a:pt x="371" y="119"/>
                  <a:pt x="371" y="121"/>
                </a:cubicBezTo>
                <a:cubicBezTo>
                  <a:pt x="371" y="121"/>
                  <a:pt x="371" y="121"/>
                  <a:pt x="371" y="121"/>
                </a:cubicBezTo>
                <a:cubicBezTo>
                  <a:pt x="371" y="122"/>
                  <a:pt x="370" y="122"/>
                  <a:pt x="370" y="122"/>
                </a:cubicBezTo>
                <a:cubicBezTo>
                  <a:pt x="370" y="122"/>
                  <a:pt x="370" y="124"/>
                  <a:pt x="371" y="125"/>
                </a:cubicBezTo>
                <a:cubicBezTo>
                  <a:pt x="372" y="125"/>
                  <a:pt x="372" y="125"/>
                  <a:pt x="372" y="125"/>
                </a:cubicBezTo>
                <a:cubicBezTo>
                  <a:pt x="372" y="125"/>
                  <a:pt x="373" y="126"/>
                  <a:pt x="373" y="127"/>
                </a:cubicBezTo>
                <a:cubicBezTo>
                  <a:pt x="373" y="127"/>
                  <a:pt x="373" y="128"/>
                  <a:pt x="373" y="128"/>
                </a:cubicBezTo>
                <a:cubicBezTo>
                  <a:pt x="373" y="129"/>
                  <a:pt x="373" y="129"/>
                  <a:pt x="373" y="129"/>
                </a:cubicBezTo>
                <a:cubicBezTo>
                  <a:pt x="373" y="131"/>
                  <a:pt x="374" y="131"/>
                  <a:pt x="375" y="132"/>
                </a:cubicBezTo>
                <a:cubicBezTo>
                  <a:pt x="376" y="133"/>
                  <a:pt x="376" y="133"/>
                  <a:pt x="376" y="134"/>
                </a:cubicBezTo>
                <a:cubicBezTo>
                  <a:pt x="376" y="135"/>
                  <a:pt x="375" y="135"/>
                  <a:pt x="375" y="136"/>
                </a:cubicBezTo>
                <a:cubicBezTo>
                  <a:pt x="375" y="137"/>
                  <a:pt x="375" y="137"/>
                  <a:pt x="375" y="137"/>
                </a:cubicBezTo>
                <a:cubicBezTo>
                  <a:pt x="375" y="137"/>
                  <a:pt x="376" y="138"/>
                  <a:pt x="376" y="138"/>
                </a:cubicBezTo>
                <a:cubicBezTo>
                  <a:pt x="378" y="139"/>
                  <a:pt x="380" y="139"/>
                  <a:pt x="382" y="139"/>
                </a:cubicBezTo>
                <a:cubicBezTo>
                  <a:pt x="382" y="136"/>
                  <a:pt x="383" y="134"/>
                  <a:pt x="385" y="135"/>
                </a:cubicBezTo>
                <a:cubicBezTo>
                  <a:pt x="385" y="135"/>
                  <a:pt x="386" y="135"/>
                  <a:pt x="386" y="135"/>
                </a:cubicBezTo>
                <a:cubicBezTo>
                  <a:pt x="387" y="135"/>
                  <a:pt x="387" y="135"/>
                  <a:pt x="387" y="135"/>
                </a:cubicBezTo>
                <a:cubicBezTo>
                  <a:pt x="388" y="136"/>
                  <a:pt x="388" y="135"/>
                  <a:pt x="389" y="134"/>
                </a:cubicBezTo>
                <a:cubicBezTo>
                  <a:pt x="389" y="134"/>
                  <a:pt x="390" y="134"/>
                  <a:pt x="391" y="134"/>
                </a:cubicBezTo>
                <a:cubicBezTo>
                  <a:pt x="391" y="133"/>
                  <a:pt x="391" y="132"/>
                  <a:pt x="391" y="131"/>
                </a:cubicBezTo>
                <a:cubicBezTo>
                  <a:pt x="392" y="131"/>
                  <a:pt x="394" y="131"/>
                  <a:pt x="395" y="131"/>
                </a:cubicBezTo>
                <a:cubicBezTo>
                  <a:pt x="395" y="130"/>
                  <a:pt x="395" y="130"/>
                  <a:pt x="395" y="129"/>
                </a:cubicBezTo>
                <a:cubicBezTo>
                  <a:pt x="394" y="129"/>
                  <a:pt x="394" y="129"/>
                  <a:pt x="393" y="129"/>
                </a:cubicBezTo>
                <a:cubicBezTo>
                  <a:pt x="391" y="129"/>
                  <a:pt x="391" y="129"/>
                  <a:pt x="391" y="129"/>
                </a:cubicBezTo>
                <a:cubicBezTo>
                  <a:pt x="391" y="128"/>
                  <a:pt x="391" y="128"/>
                  <a:pt x="391" y="128"/>
                </a:cubicBezTo>
                <a:cubicBezTo>
                  <a:pt x="390" y="128"/>
                  <a:pt x="390" y="128"/>
                  <a:pt x="390" y="128"/>
                </a:cubicBezTo>
                <a:cubicBezTo>
                  <a:pt x="392" y="125"/>
                  <a:pt x="392" y="125"/>
                  <a:pt x="392" y="123"/>
                </a:cubicBezTo>
                <a:cubicBezTo>
                  <a:pt x="393" y="120"/>
                  <a:pt x="393" y="120"/>
                  <a:pt x="393" y="120"/>
                </a:cubicBezTo>
                <a:cubicBezTo>
                  <a:pt x="394" y="119"/>
                  <a:pt x="395" y="119"/>
                  <a:pt x="395" y="118"/>
                </a:cubicBezTo>
                <a:moveTo>
                  <a:pt x="605" y="288"/>
                </a:moveTo>
                <a:cubicBezTo>
                  <a:pt x="596" y="225"/>
                  <a:pt x="577" y="168"/>
                  <a:pt x="550" y="121"/>
                </a:cubicBezTo>
                <a:cubicBezTo>
                  <a:pt x="539" y="121"/>
                  <a:pt x="528" y="121"/>
                  <a:pt x="515" y="121"/>
                </a:cubicBezTo>
                <a:cubicBezTo>
                  <a:pt x="485" y="121"/>
                  <a:pt x="453" y="120"/>
                  <a:pt x="420" y="119"/>
                </a:cubicBezTo>
                <a:cubicBezTo>
                  <a:pt x="418" y="119"/>
                  <a:pt x="416" y="119"/>
                  <a:pt x="415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6" y="119"/>
                  <a:pt x="416" y="119"/>
                  <a:pt x="416" y="119"/>
                </a:cubicBezTo>
                <a:cubicBezTo>
                  <a:pt x="415" y="120"/>
                  <a:pt x="414" y="120"/>
                  <a:pt x="412" y="121"/>
                </a:cubicBezTo>
                <a:cubicBezTo>
                  <a:pt x="412" y="121"/>
                  <a:pt x="412" y="122"/>
                  <a:pt x="413" y="123"/>
                </a:cubicBezTo>
                <a:cubicBezTo>
                  <a:pt x="415" y="124"/>
                  <a:pt x="415" y="124"/>
                  <a:pt x="418" y="124"/>
                </a:cubicBezTo>
                <a:cubicBezTo>
                  <a:pt x="418" y="123"/>
                  <a:pt x="420" y="122"/>
                  <a:pt x="420" y="121"/>
                </a:cubicBezTo>
                <a:cubicBezTo>
                  <a:pt x="423" y="122"/>
                  <a:pt x="424" y="125"/>
                  <a:pt x="426" y="126"/>
                </a:cubicBezTo>
                <a:cubicBezTo>
                  <a:pt x="426" y="126"/>
                  <a:pt x="426" y="127"/>
                  <a:pt x="426" y="127"/>
                </a:cubicBezTo>
                <a:cubicBezTo>
                  <a:pt x="425" y="128"/>
                  <a:pt x="424" y="129"/>
                  <a:pt x="423" y="130"/>
                </a:cubicBezTo>
                <a:cubicBezTo>
                  <a:pt x="423" y="131"/>
                  <a:pt x="422" y="131"/>
                  <a:pt x="421" y="131"/>
                </a:cubicBezTo>
                <a:cubicBezTo>
                  <a:pt x="421" y="131"/>
                  <a:pt x="420" y="131"/>
                  <a:pt x="420" y="131"/>
                </a:cubicBezTo>
                <a:cubicBezTo>
                  <a:pt x="419" y="130"/>
                  <a:pt x="419" y="129"/>
                  <a:pt x="419" y="129"/>
                </a:cubicBezTo>
                <a:cubicBezTo>
                  <a:pt x="418" y="128"/>
                  <a:pt x="417" y="128"/>
                  <a:pt x="417" y="128"/>
                </a:cubicBezTo>
                <a:cubicBezTo>
                  <a:pt x="417" y="127"/>
                  <a:pt x="417" y="126"/>
                  <a:pt x="417" y="126"/>
                </a:cubicBezTo>
                <a:cubicBezTo>
                  <a:pt x="416" y="126"/>
                  <a:pt x="416" y="126"/>
                  <a:pt x="415" y="126"/>
                </a:cubicBezTo>
                <a:cubicBezTo>
                  <a:pt x="415" y="127"/>
                  <a:pt x="414" y="128"/>
                  <a:pt x="413" y="128"/>
                </a:cubicBezTo>
                <a:cubicBezTo>
                  <a:pt x="412" y="133"/>
                  <a:pt x="410" y="141"/>
                  <a:pt x="410" y="141"/>
                </a:cubicBezTo>
                <a:cubicBezTo>
                  <a:pt x="411" y="141"/>
                  <a:pt x="411" y="141"/>
                  <a:pt x="412" y="142"/>
                </a:cubicBezTo>
                <a:cubicBezTo>
                  <a:pt x="411" y="143"/>
                  <a:pt x="411" y="143"/>
                  <a:pt x="411" y="143"/>
                </a:cubicBezTo>
                <a:cubicBezTo>
                  <a:pt x="404" y="141"/>
                  <a:pt x="404" y="141"/>
                  <a:pt x="402" y="143"/>
                </a:cubicBezTo>
                <a:cubicBezTo>
                  <a:pt x="403" y="144"/>
                  <a:pt x="404" y="145"/>
                  <a:pt x="404" y="146"/>
                </a:cubicBezTo>
                <a:cubicBezTo>
                  <a:pt x="404" y="147"/>
                  <a:pt x="404" y="147"/>
                  <a:pt x="404" y="147"/>
                </a:cubicBezTo>
                <a:cubicBezTo>
                  <a:pt x="403" y="147"/>
                  <a:pt x="403" y="147"/>
                  <a:pt x="403" y="147"/>
                </a:cubicBezTo>
                <a:cubicBezTo>
                  <a:pt x="401" y="145"/>
                  <a:pt x="399" y="144"/>
                  <a:pt x="397" y="142"/>
                </a:cubicBezTo>
                <a:cubicBezTo>
                  <a:pt x="383" y="149"/>
                  <a:pt x="379" y="151"/>
                  <a:pt x="379" y="144"/>
                </a:cubicBezTo>
                <a:cubicBezTo>
                  <a:pt x="377" y="144"/>
                  <a:pt x="377" y="144"/>
                  <a:pt x="377" y="144"/>
                </a:cubicBezTo>
                <a:cubicBezTo>
                  <a:pt x="376" y="145"/>
                  <a:pt x="375" y="145"/>
                  <a:pt x="374" y="145"/>
                </a:cubicBezTo>
                <a:cubicBezTo>
                  <a:pt x="373" y="145"/>
                  <a:pt x="372" y="145"/>
                  <a:pt x="372" y="145"/>
                </a:cubicBezTo>
                <a:cubicBezTo>
                  <a:pt x="371" y="145"/>
                  <a:pt x="370" y="145"/>
                  <a:pt x="370" y="145"/>
                </a:cubicBezTo>
                <a:cubicBezTo>
                  <a:pt x="370" y="145"/>
                  <a:pt x="370" y="146"/>
                  <a:pt x="370" y="147"/>
                </a:cubicBezTo>
                <a:cubicBezTo>
                  <a:pt x="369" y="148"/>
                  <a:pt x="368" y="148"/>
                  <a:pt x="368" y="148"/>
                </a:cubicBezTo>
                <a:cubicBezTo>
                  <a:pt x="367" y="148"/>
                  <a:pt x="367" y="147"/>
                  <a:pt x="366" y="147"/>
                </a:cubicBezTo>
                <a:cubicBezTo>
                  <a:pt x="366" y="146"/>
                  <a:pt x="365" y="145"/>
                  <a:pt x="364" y="145"/>
                </a:cubicBezTo>
                <a:cubicBezTo>
                  <a:pt x="363" y="145"/>
                  <a:pt x="363" y="145"/>
                  <a:pt x="362" y="145"/>
                </a:cubicBezTo>
                <a:cubicBezTo>
                  <a:pt x="362" y="144"/>
                  <a:pt x="362" y="144"/>
                  <a:pt x="362" y="143"/>
                </a:cubicBezTo>
                <a:cubicBezTo>
                  <a:pt x="362" y="143"/>
                  <a:pt x="363" y="142"/>
                  <a:pt x="363" y="141"/>
                </a:cubicBezTo>
                <a:cubicBezTo>
                  <a:pt x="364" y="141"/>
                  <a:pt x="365" y="141"/>
                  <a:pt x="366" y="141"/>
                </a:cubicBezTo>
                <a:cubicBezTo>
                  <a:pt x="368" y="142"/>
                  <a:pt x="370" y="143"/>
                  <a:pt x="372" y="143"/>
                </a:cubicBezTo>
                <a:cubicBezTo>
                  <a:pt x="372" y="142"/>
                  <a:pt x="374" y="140"/>
                  <a:pt x="374" y="135"/>
                </a:cubicBezTo>
                <a:cubicBezTo>
                  <a:pt x="373" y="134"/>
                  <a:pt x="373" y="134"/>
                  <a:pt x="372" y="134"/>
                </a:cubicBezTo>
                <a:cubicBezTo>
                  <a:pt x="369" y="135"/>
                  <a:pt x="369" y="135"/>
                  <a:pt x="368" y="136"/>
                </a:cubicBezTo>
                <a:cubicBezTo>
                  <a:pt x="367" y="137"/>
                  <a:pt x="367" y="137"/>
                  <a:pt x="367" y="137"/>
                </a:cubicBezTo>
                <a:cubicBezTo>
                  <a:pt x="366" y="137"/>
                  <a:pt x="366" y="137"/>
                  <a:pt x="366" y="137"/>
                </a:cubicBezTo>
                <a:cubicBezTo>
                  <a:pt x="366" y="136"/>
                  <a:pt x="366" y="136"/>
                  <a:pt x="366" y="135"/>
                </a:cubicBezTo>
                <a:cubicBezTo>
                  <a:pt x="366" y="135"/>
                  <a:pt x="367" y="134"/>
                  <a:pt x="367" y="134"/>
                </a:cubicBezTo>
                <a:cubicBezTo>
                  <a:pt x="367" y="132"/>
                  <a:pt x="367" y="132"/>
                  <a:pt x="367" y="131"/>
                </a:cubicBezTo>
                <a:cubicBezTo>
                  <a:pt x="367" y="132"/>
                  <a:pt x="366" y="132"/>
                  <a:pt x="366" y="132"/>
                </a:cubicBezTo>
                <a:cubicBezTo>
                  <a:pt x="365" y="125"/>
                  <a:pt x="365" y="125"/>
                  <a:pt x="364" y="124"/>
                </a:cubicBezTo>
                <a:cubicBezTo>
                  <a:pt x="360" y="128"/>
                  <a:pt x="360" y="128"/>
                  <a:pt x="359" y="128"/>
                </a:cubicBezTo>
                <a:cubicBezTo>
                  <a:pt x="358" y="129"/>
                  <a:pt x="358" y="129"/>
                  <a:pt x="358" y="130"/>
                </a:cubicBezTo>
                <a:cubicBezTo>
                  <a:pt x="358" y="131"/>
                  <a:pt x="358" y="131"/>
                  <a:pt x="358" y="131"/>
                </a:cubicBezTo>
                <a:cubicBezTo>
                  <a:pt x="357" y="132"/>
                  <a:pt x="356" y="132"/>
                  <a:pt x="355" y="133"/>
                </a:cubicBezTo>
                <a:cubicBezTo>
                  <a:pt x="353" y="136"/>
                  <a:pt x="357" y="138"/>
                  <a:pt x="356" y="141"/>
                </a:cubicBezTo>
                <a:cubicBezTo>
                  <a:pt x="356" y="142"/>
                  <a:pt x="356" y="142"/>
                  <a:pt x="356" y="142"/>
                </a:cubicBezTo>
                <a:cubicBezTo>
                  <a:pt x="355" y="144"/>
                  <a:pt x="355" y="144"/>
                  <a:pt x="355" y="144"/>
                </a:cubicBezTo>
                <a:cubicBezTo>
                  <a:pt x="356" y="145"/>
                  <a:pt x="356" y="147"/>
                  <a:pt x="356" y="148"/>
                </a:cubicBezTo>
                <a:cubicBezTo>
                  <a:pt x="356" y="149"/>
                  <a:pt x="356" y="150"/>
                  <a:pt x="356" y="150"/>
                </a:cubicBezTo>
                <a:cubicBezTo>
                  <a:pt x="356" y="150"/>
                  <a:pt x="355" y="150"/>
                  <a:pt x="355" y="150"/>
                </a:cubicBezTo>
                <a:cubicBezTo>
                  <a:pt x="354" y="150"/>
                  <a:pt x="354" y="150"/>
                  <a:pt x="353" y="150"/>
                </a:cubicBezTo>
                <a:cubicBezTo>
                  <a:pt x="351" y="151"/>
                  <a:pt x="351" y="151"/>
                  <a:pt x="350" y="150"/>
                </a:cubicBezTo>
                <a:cubicBezTo>
                  <a:pt x="346" y="150"/>
                  <a:pt x="346" y="150"/>
                  <a:pt x="337" y="156"/>
                </a:cubicBezTo>
                <a:cubicBezTo>
                  <a:pt x="336" y="155"/>
                  <a:pt x="336" y="155"/>
                  <a:pt x="335" y="155"/>
                </a:cubicBezTo>
                <a:cubicBezTo>
                  <a:pt x="335" y="155"/>
                  <a:pt x="335" y="155"/>
                  <a:pt x="334" y="155"/>
                </a:cubicBezTo>
                <a:cubicBezTo>
                  <a:pt x="334" y="155"/>
                  <a:pt x="333" y="155"/>
                  <a:pt x="333" y="155"/>
                </a:cubicBezTo>
                <a:cubicBezTo>
                  <a:pt x="332" y="155"/>
                  <a:pt x="332" y="156"/>
                  <a:pt x="332" y="157"/>
                </a:cubicBezTo>
                <a:cubicBezTo>
                  <a:pt x="334" y="158"/>
                  <a:pt x="334" y="158"/>
                  <a:pt x="334" y="158"/>
                </a:cubicBezTo>
                <a:cubicBezTo>
                  <a:pt x="334" y="159"/>
                  <a:pt x="334" y="160"/>
                  <a:pt x="333" y="161"/>
                </a:cubicBezTo>
                <a:cubicBezTo>
                  <a:pt x="330" y="161"/>
                  <a:pt x="330" y="161"/>
                  <a:pt x="325" y="165"/>
                </a:cubicBezTo>
                <a:cubicBezTo>
                  <a:pt x="324" y="165"/>
                  <a:pt x="324" y="165"/>
                  <a:pt x="324" y="165"/>
                </a:cubicBezTo>
                <a:cubicBezTo>
                  <a:pt x="323" y="165"/>
                  <a:pt x="322" y="165"/>
                  <a:pt x="322" y="165"/>
                </a:cubicBezTo>
                <a:cubicBezTo>
                  <a:pt x="320" y="167"/>
                  <a:pt x="320" y="169"/>
                  <a:pt x="319" y="171"/>
                </a:cubicBezTo>
                <a:cubicBezTo>
                  <a:pt x="317" y="171"/>
                  <a:pt x="316" y="171"/>
                  <a:pt x="314" y="172"/>
                </a:cubicBezTo>
                <a:cubicBezTo>
                  <a:pt x="314" y="173"/>
                  <a:pt x="313" y="174"/>
                  <a:pt x="313" y="175"/>
                </a:cubicBezTo>
                <a:cubicBezTo>
                  <a:pt x="312" y="175"/>
                  <a:pt x="311" y="175"/>
                  <a:pt x="310" y="175"/>
                </a:cubicBezTo>
                <a:cubicBezTo>
                  <a:pt x="309" y="174"/>
                  <a:pt x="309" y="174"/>
                  <a:pt x="309" y="174"/>
                </a:cubicBezTo>
                <a:cubicBezTo>
                  <a:pt x="308" y="174"/>
                  <a:pt x="307" y="174"/>
                  <a:pt x="307" y="174"/>
                </a:cubicBezTo>
                <a:cubicBezTo>
                  <a:pt x="306" y="173"/>
                  <a:pt x="306" y="173"/>
                  <a:pt x="306" y="173"/>
                </a:cubicBezTo>
                <a:cubicBezTo>
                  <a:pt x="305" y="172"/>
                  <a:pt x="305" y="172"/>
                  <a:pt x="304" y="172"/>
                </a:cubicBezTo>
                <a:cubicBezTo>
                  <a:pt x="303" y="173"/>
                  <a:pt x="303" y="174"/>
                  <a:pt x="303" y="175"/>
                </a:cubicBezTo>
                <a:cubicBezTo>
                  <a:pt x="303" y="175"/>
                  <a:pt x="304" y="176"/>
                  <a:pt x="304" y="176"/>
                </a:cubicBezTo>
                <a:cubicBezTo>
                  <a:pt x="304" y="176"/>
                  <a:pt x="303" y="177"/>
                  <a:pt x="303" y="178"/>
                </a:cubicBezTo>
                <a:cubicBezTo>
                  <a:pt x="303" y="179"/>
                  <a:pt x="303" y="179"/>
                  <a:pt x="303" y="179"/>
                </a:cubicBezTo>
                <a:cubicBezTo>
                  <a:pt x="303" y="179"/>
                  <a:pt x="303" y="180"/>
                  <a:pt x="303" y="180"/>
                </a:cubicBezTo>
                <a:cubicBezTo>
                  <a:pt x="301" y="180"/>
                  <a:pt x="298" y="180"/>
                  <a:pt x="296" y="180"/>
                </a:cubicBezTo>
                <a:cubicBezTo>
                  <a:pt x="295" y="179"/>
                  <a:pt x="295" y="179"/>
                  <a:pt x="295" y="178"/>
                </a:cubicBezTo>
                <a:cubicBezTo>
                  <a:pt x="289" y="179"/>
                  <a:pt x="289" y="179"/>
                  <a:pt x="288" y="180"/>
                </a:cubicBezTo>
                <a:cubicBezTo>
                  <a:pt x="288" y="182"/>
                  <a:pt x="289" y="182"/>
                  <a:pt x="289" y="182"/>
                </a:cubicBezTo>
                <a:cubicBezTo>
                  <a:pt x="290" y="183"/>
                  <a:pt x="291" y="184"/>
                  <a:pt x="292" y="184"/>
                </a:cubicBezTo>
                <a:cubicBezTo>
                  <a:pt x="294" y="184"/>
                  <a:pt x="294" y="184"/>
                  <a:pt x="295" y="184"/>
                </a:cubicBezTo>
                <a:cubicBezTo>
                  <a:pt x="298" y="187"/>
                  <a:pt x="298" y="187"/>
                  <a:pt x="298" y="188"/>
                </a:cubicBezTo>
                <a:cubicBezTo>
                  <a:pt x="299" y="191"/>
                  <a:pt x="299" y="193"/>
                  <a:pt x="299" y="195"/>
                </a:cubicBezTo>
                <a:cubicBezTo>
                  <a:pt x="300" y="196"/>
                  <a:pt x="301" y="197"/>
                  <a:pt x="302" y="199"/>
                </a:cubicBezTo>
                <a:cubicBezTo>
                  <a:pt x="302" y="201"/>
                  <a:pt x="302" y="201"/>
                  <a:pt x="297" y="213"/>
                </a:cubicBezTo>
                <a:cubicBezTo>
                  <a:pt x="296" y="214"/>
                  <a:pt x="294" y="215"/>
                  <a:pt x="293" y="215"/>
                </a:cubicBezTo>
                <a:cubicBezTo>
                  <a:pt x="292" y="215"/>
                  <a:pt x="292" y="215"/>
                  <a:pt x="292" y="215"/>
                </a:cubicBezTo>
                <a:cubicBezTo>
                  <a:pt x="289" y="214"/>
                  <a:pt x="286" y="214"/>
                  <a:pt x="283" y="212"/>
                </a:cubicBezTo>
                <a:cubicBezTo>
                  <a:pt x="279" y="211"/>
                  <a:pt x="276" y="211"/>
                  <a:pt x="273" y="211"/>
                </a:cubicBezTo>
                <a:cubicBezTo>
                  <a:pt x="269" y="210"/>
                  <a:pt x="269" y="210"/>
                  <a:pt x="268" y="209"/>
                </a:cubicBezTo>
                <a:cubicBezTo>
                  <a:pt x="268" y="209"/>
                  <a:pt x="268" y="209"/>
                  <a:pt x="268" y="209"/>
                </a:cubicBezTo>
                <a:cubicBezTo>
                  <a:pt x="267" y="210"/>
                  <a:pt x="267" y="210"/>
                  <a:pt x="266" y="210"/>
                </a:cubicBezTo>
                <a:cubicBezTo>
                  <a:pt x="264" y="212"/>
                  <a:pt x="262" y="212"/>
                  <a:pt x="260" y="212"/>
                </a:cubicBezTo>
                <a:cubicBezTo>
                  <a:pt x="260" y="213"/>
                  <a:pt x="260" y="213"/>
                  <a:pt x="260" y="213"/>
                </a:cubicBezTo>
                <a:cubicBezTo>
                  <a:pt x="262" y="217"/>
                  <a:pt x="258" y="221"/>
                  <a:pt x="260" y="225"/>
                </a:cubicBezTo>
                <a:cubicBezTo>
                  <a:pt x="259" y="227"/>
                  <a:pt x="259" y="229"/>
                  <a:pt x="259" y="232"/>
                </a:cubicBezTo>
                <a:cubicBezTo>
                  <a:pt x="254" y="239"/>
                  <a:pt x="254" y="239"/>
                  <a:pt x="255" y="241"/>
                </a:cubicBezTo>
                <a:cubicBezTo>
                  <a:pt x="256" y="243"/>
                  <a:pt x="256" y="244"/>
                  <a:pt x="256" y="244"/>
                </a:cubicBezTo>
                <a:cubicBezTo>
                  <a:pt x="255" y="245"/>
                  <a:pt x="255" y="245"/>
                  <a:pt x="255" y="245"/>
                </a:cubicBezTo>
                <a:cubicBezTo>
                  <a:pt x="254" y="247"/>
                  <a:pt x="254" y="247"/>
                  <a:pt x="254" y="251"/>
                </a:cubicBezTo>
                <a:cubicBezTo>
                  <a:pt x="255" y="251"/>
                  <a:pt x="256" y="251"/>
                  <a:pt x="257" y="251"/>
                </a:cubicBezTo>
                <a:cubicBezTo>
                  <a:pt x="259" y="251"/>
                  <a:pt x="260" y="250"/>
                  <a:pt x="262" y="253"/>
                </a:cubicBezTo>
                <a:cubicBezTo>
                  <a:pt x="263" y="253"/>
                  <a:pt x="264" y="252"/>
                  <a:pt x="265" y="252"/>
                </a:cubicBezTo>
                <a:cubicBezTo>
                  <a:pt x="266" y="252"/>
                  <a:pt x="266" y="252"/>
                  <a:pt x="269" y="254"/>
                </a:cubicBezTo>
                <a:cubicBezTo>
                  <a:pt x="270" y="255"/>
                  <a:pt x="270" y="257"/>
                  <a:pt x="271" y="258"/>
                </a:cubicBezTo>
                <a:cubicBezTo>
                  <a:pt x="271" y="258"/>
                  <a:pt x="272" y="258"/>
                  <a:pt x="272" y="258"/>
                </a:cubicBezTo>
                <a:cubicBezTo>
                  <a:pt x="271" y="257"/>
                  <a:pt x="271" y="257"/>
                  <a:pt x="271" y="257"/>
                </a:cubicBezTo>
                <a:cubicBezTo>
                  <a:pt x="281" y="254"/>
                  <a:pt x="289" y="246"/>
                  <a:pt x="301" y="246"/>
                </a:cubicBezTo>
                <a:cubicBezTo>
                  <a:pt x="303" y="244"/>
                  <a:pt x="303" y="243"/>
                  <a:pt x="303" y="242"/>
                </a:cubicBezTo>
                <a:cubicBezTo>
                  <a:pt x="302" y="241"/>
                  <a:pt x="301" y="240"/>
                  <a:pt x="301" y="239"/>
                </a:cubicBezTo>
                <a:cubicBezTo>
                  <a:pt x="301" y="238"/>
                  <a:pt x="301" y="238"/>
                  <a:pt x="304" y="232"/>
                </a:cubicBezTo>
                <a:cubicBezTo>
                  <a:pt x="306" y="229"/>
                  <a:pt x="320" y="226"/>
                  <a:pt x="320" y="226"/>
                </a:cubicBezTo>
                <a:cubicBezTo>
                  <a:pt x="322" y="224"/>
                  <a:pt x="322" y="223"/>
                  <a:pt x="322" y="222"/>
                </a:cubicBezTo>
                <a:cubicBezTo>
                  <a:pt x="322" y="222"/>
                  <a:pt x="322" y="222"/>
                  <a:pt x="322" y="221"/>
                </a:cubicBezTo>
                <a:cubicBezTo>
                  <a:pt x="322" y="216"/>
                  <a:pt x="322" y="212"/>
                  <a:pt x="329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0" y="214"/>
                  <a:pt x="330" y="214"/>
                  <a:pt x="330" y="214"/>
                </a:cubicBezTo>
                <a:cubicBezTo>
                  <a:pt x="331" y="214"/>
                  <a:pt x="331" y="214"/>
                  <a:pt x="331" y="214"/>
                </a:cubicBezTo>
                <a:cubicBezTo>
                  <a:pt x="334" y="216"/>
                  <a:pt x="334" y="216"/>
                  <a:pt x="336" y="216"/>
                </a:cubicBezTo>
                <a:cubicBezTo>
                  <a:pt x="337" y="216"/>
                  <a:pt x="337" y="216"/>
                  <a:pt x="338" y="216"/>
                </a:cubicBezTo>
                <a:cubicBezTo>
                  <a:pt x="338" y="216"/>
                  <a:pt x="339" y="216"/>
                  <a:pt x="340" y="216"/>
                </a:cubicBezTo>
                <a:cubicBezTo>
                  <a:pt x="340" y="214"/>
                  <a:pt x="340" y="214"/>
                  <a:pt x="342" y="212"/>
                </a:cubicBezTo>
                <a:cubicBezTo>
                  <a:pt x="344" y="212"/>
                  <a:pt x="344" y="212"/>
                  <a:pt x="345" y="212"/>
                </a:cubicBezTo>
                <a:cubicBezTo>
                  <a:pt x="346" y="212"/>
                  <a:pt x="348" y="212"/>
                  <a:pt x="351" y="208"/>
                </a:cubicBezTo>
                <a:cubicBezTo>
                  <a:pt x="358" y="209"/>
                  <a:pt x="357" y="217"/>
                  <a:pt x="362" y="220"/>
                </a:cubicBezTo>
                <a:cubicBezTo>
                  <a:pt x="363" y="220"/>
                  <a:pt x="364" y="221"/>
                  <a:pt x="364" y="223"/>
                </a:cubicBezTo>
                <a:cubicBezTo>
                  <a:pt x="380" y="233"/>
                  <a:pt x="388" y="241"/>
                  <a:pt x="387" y="246"/>
                </a:cubicBezTo>
                <a:cubicBezTo>
                  <a:pt x="385" y="247"/>
                  <a:pt x="373" y="249"/>
                  <a:pt x="369" y="249"/>
                </a:cubicBezTo>
                <a:cubicBezTo>
                  <a:pt x="369" y="249"/>
                  <a:pt x="368" y="250"/>
                  <a:pt x="368" y="250"/>
                </a:cubicBezTo>
                <a:cubicBezTo>
                  <a:pt x="371" y="252"/>
                  <a:pt x="373" y="255"/>
                  <a:pt x="377" y="256"/>
                </a:cubicBezTo>
                <a:cubicBezTo>
                  <a:pt x="379" y="256"/>
                  <a:pt x="382" y="256"/>
                  <a:pt x="384" y="256"/>
                </a:cubicBezTo>
                <a:cubicBezTo>
                  <a:pt x="384" y="255"/>
                  <a:pt x="384" y="253"/>
                  <a:pt x="384" y="252"/>
                </a:cubicBezTo>
                <a:cubicBezTo>
                  <a:pt x="389" y="250"/>
                  <a:pt x="392" y="245"/>
                  <a:pt x="396" y="242"/>
                </a:cubicBezTo>
                <a:cubicBezTo>
                  <a:pt x="396" y="240"/>
                  <a:pt x="396" y="240"/>
                  <a:pt x="396" y="239"/>
                </a:cubicBezTo>
                <a:cubicBezTo>
                  <a:pt x="393" y="239"/>
                  <a:pt x="393" y="239"/>
                  <a:pt x="392" y="239"/>
                </a:cubicBezTo>
                <a:cubicBezTo>
                  <a:pt x="391" y="239"/>
                  <a:pt x="391" y="238"/>
                  <a:pt x="391" y="238"/>
                </a:cubicBezTo>
                <a:cubicBezTo>
                  <a:pt x="393" y="236"/>
                  <a:pt x="394" y="236"/>
                  <a:pt x="395" y="236"/>
                </a:cubicBezTo>
                <a:cubicBezTo>
                  <a:pt x="398" y="237"/>
                  <a:pt x="398" y="237"/>
                  <a:pt x="400" y="239"/>
                </a:cubicBezTo>
                <a:cubicBezTo>
                  <a:pt x="400" y="239"/>
                  <a:pt x="400" y="239"/>
                  <a:pt x="400" y="234"/>
                </a:cubicBezTo>
                <a:cubicBezTo>
                  <a:pt x="396" y="231"/>
                  <a:pt x="391" y="230"/>
                  <a:pt x="389" y="226"/>
                </a:cubicBezTo>
                <a:cubicBezTo>
                  <a:pt x="388" y="226"/>
                  <a:pt x="385" y="226"/>
                  <a:pt x="380" y="221"/>
                </a:cubicBezTo>
                <a:cubicBezTo>
                  <a:pt x="381" y="219"/>
                  <a:pt x="381" y="219"/>
                  <a:pt x="375" y="215"/>
                </a:cubicBezTo>
                <a:cubicBezTo>
                  <a:pt x="375" y="214"/>
                  <a:pt x="374" y="214"/>
                  <a:pt x="374" y="214"/>
                </a:cubicBezTo>
                <a:cubicBezTo>
                  <a:pt x="374" y="213"/>
                  <a:pt x="373" y="212"/>
                  <a:pt x="373" y="211"/>
                </a:cubicBezTo>
                <a:cubicBezTo>
                  <a:pt x="372" y="210"/>
                  <a:pt x="370" y="210"/>
                  <a:pt x="369" y="210"/>
                </a:cubicBezTo>
                <a:cubicBezTo>
                  <a:pt x="369" y="209"/>
                  <a:pt x="369" y="209"/>
                  <a:pt x="369" y="208"/>
                </a:cubicBezTo>
                <a:cubicBezTo>
                  <a:pt x="370" y="207"/>
                  <a:pt x="370" y="207"/>
                  <a:pt x="370" y="207"/>
                </a:cubicBezTo>
                <a:cubicBezTo>
                  <a:pt x="371" y="206"/>
                  <a:pt x="371" y="205"/>
                  <a:pt x="371" y="205"/>
                </a:cubicBezTo>
                <a:cubicBezTo>
                  <a:pt x="371" y="204"/>
                  <a:pt x="371" y="203"/>
                  <a:pt x="371" y="202"/>
                </a:cubicBezTo>
                <a:cubicBezTo>
                  <a:pt x="374" y="201"/>
                  <a:pt x="375" y="202"/>
                  <a:pt x="376" y="205"/>
                </a:cubicBezTo>
                <a:cubicBezTo>
                  <a:pt x="384" y="206"/>
                  <a:pt x="386" y="216"/>
                  <a:pt x="394" y="217"/>
                </a:cubicBezTo>
                <a:cubicBezTo>
                  <a:pt x="394" y="218"/>
                  <a:pt x="394" y="218"/>
                  <a:pt x="395" y="218"/>
                </a:cubicBezTo>
                <a:cubicBezTo>
                  <a:pt x="398" y="222"/>
                  <a:pt x="404" y="223"/>
                  <a:pt x="406" y="228"/>
                </a:cubicBezTo>
                <a:cubicBezTo>
                  <a:pt x="404" y="234"/>
                  <a:pt x="404" y="234"/>
                  <a:pt x="406" y="236"/>
                </a:cubicBezTo>
                <a:cubicBezTo>
                  <a:pt x="407" y="239"/>
                  <a:pt x="407" y="242"/>
                  <a:pt x="411" y="242"/>
                </a:cubicBezTo>
                <a:cubicBezTo>
                  <a:pt x="413" y="244"/>
                  <a:pt x="413" y="246"/>
                  <a:pt x="413" y="247"/>
                </a:cubicBezTo>
                <a:cubicBezTo>
                  <a:pt x="412" y="247"/>
                  <a:pt x="411" y="247"/>
                  <a:pt x="410" y="247"/>
                </a:cubicBezTo>
                <a:cubicBezTo>
                  <a:pt x="410" y="247"/>
                  <a:pt x="409" y="246"/>
                  <a:pt x="409" y="246"/>
                </a:cubicBezTo>
                <a:cubicBezTo>
                  <a:pt x="409" y="246"/>
                  <a:pt x="408" y="247"/>
                  <a:pt x="408" y="247"/>
                </a:cubicBezTo>
                <a:cubicBezTo>
                  <a:pt x="411" y="251"/>
                  <a:pt x="411" y="251"/>
                  <a:pt x="414" y="252"/>
                </a:cubicBezTo>
                <a:cubicBezTo>
                  <a:pt x="414" y="252"/>
                  <a:pt x="414" y="251"/>
                  <a:pt x="414" y="251"/>
                </a:cubicBezTo>
                <a:cubicBezTo>
                  <a:pt x="416" y="252"/>
                  <a:pt x="417" y="252"/>
                  <a:pt x="419" y="254"/>
                </a:cubicBezTo>
                <a:cubicBezTo>
                  <a:pt x="418" y="256"/>
                  <a:pt x="418" y="257"/>
                  <a:pt x="419" y="258"/>
                </a:cubicBezTo>
                <a:cubicBezTo>
                  <a:pt x="421" y="259"/>
                  <a:pt x="421" y="259"/>
                  <a:pt x="422" y="259"/>
                </a:cubicBezTo>
                <a:cubicBezTo>
                  <a:pt x="423" y="259"/>
                  <a:pt x="424" y="259"/>
                  <a:pt x="424" y="259"/>
                </a:cubicBezTo>
                <a:cubicBezTo>
                  <a:pt x="425" y="258"/>
                  <a:pt x="426" y="257"/>
                  <a:pt x="426" y="256"/>
                </a:cubicBezTo>
                <a:cubicBezTo>
                  <a:pt x="426" y="255"/>
                  <a:pt x="426" y="255"/>
                  <a:pt x="426" y="254"/>
                </a:cubicBezTo>
                <a:cubicBezTo>
                  <a:pt x="426" y="254"/>
                  <a:pt x="426" y="253"/>
                  <a:pt x="426" y="253"/>
                </a:cubicBezTo>
                <a:cubicBezTo>
                  <a:pt x="426" y="252"/>
                  <a:pt x="427" y="252"/>
                  <a:pt x="427" y="251"/>
                </a:cubicBezTo>
                <a:cubicBezTo>
                  <a:pt x="428" y="252"/>
                  <a:pt x="430" y="252"/>
                  <a:pt x="430" y="253"/>
                </a:cubicBezTo>
                <a:cubicBezTo>
                  <a:pt x="431" y="253"/>
                  <a:pt x="432" y="253"/>
                  <a:pt x="432" y="253"/>
                </a:cubicBezTo>
                <a:cubicBezTo>
                  <a:pt x="432" y="253"/>
                  <a:pt x="433" y="252"/>
                  <a:pt x="433" y="252"/>
                </a:cubicBezTo>
                <a:cubicBezTo>
                  <a:pt x="433" y="251"/>
                  <a:pt x="433" y="249"/>
                  <a:pt x="433" y="248"/>
                </a:cubicBezTo>
                <a:cubicBezTo>
                  <a:pt x="435" y="248"/>
                  <a:pt x="436" y="248"/>
                  <a:pt x="437" y="248"/>
                </a:cubicBezTo>
                <a:cubicBezTo>
                  <a:pt x="436" y="246"/>
                  <a:pt x="435" y="246"/>
                  <a:pt x="433" y="245"/>
                </a:cubicBezTo>
                <a:cubicBezTo>
                  <a:pt x="433" y="246"/>
                  <a:pt x="432" y="247"/>
                  <a:pt x="432" y="248"/>
                </a:cubicBezTo>
                <a:cubicBezTo>
                  <a:pt x="429" y="248"/>
                  <a:pt x="429" y="247"/>
                  <a:pt x="427" y="241"/>
                </a:cubicBezTo>
                <a:cubicBezTo>
                  <a:pt x="424" y="240"/>
                  <a:pt x="424" y="240"/>
                  <a:pt x="422" y="238"/>
                </a:cubicBezTo>
                <a:cubicBezTo>
                  <a:pt x="422" y="237"/>
                  <a:pt x="422" y="237"/>
                  <a:pt x="422" y="236"/>
                </a:cubicBezTo>
                <a:cubicBezTo>
                  <a:pt x="424" y="236"/>
                  <a:pt x="424" y="236"/>
                  <a:pt x="424" y="236"/>
                </a:cubicBezTo>
                <a:cubicBezTo>
                  <a:pt x="425" y="236"/>
                  <a:pt x="426" y="237"/>
                  <a:pt x="427" y="237"/>
                </a:cubicBezTo>
                <a:cubicBezTo>
                  <a:pt x="429" y="237"/>
                  <a:pt x="429" y="237"/>
                  <a:pt x="430" y="237"/>
                </a:cubicBezTo>
                <a:cubicBezTo>
                  <a:pt x="430" y="237"/>
                  <a:pt x="430" y="238"/>
                  <a:pt x="431" y="238"/>
                </a:cubicBezTo>
                <a:cubicBezTo>
                  <a:pt x="431" y="237"/>
                  <a:pt x="431" y="235"/>
                  <a:pt x="431" y="234"/>
                </a:cubicBezTo>
                <a:cubicBezTo>
                  <a:pt x="433" y="232"/>
                  <a:pt x="433" y="232"/>
                  <a:pt x="442" y="236"/>
                </a:cubicBezTo>
                <a:cubicBezTo>
                  <a:pt x="442" y="236"/>
                  <a:pt x="443" y="237"/>
                  <a:pt x="443" y="238"/>
                </a:cubicBezTo>
                <a:cubicBezTo>
                  <a:pt x="443" y="238"/>
                  <a:pt x="443" y="238"/>
                  <a:pt x="444" y="238"/>
                </a:cubicBezTo>
                <a:cubicBezTo>
                  <a:pt x="445" y="240"/>
                  <a:pt x="445" y="240"/>
                  <a:pt x="445" y="240"/>
                </a:cubicBezTo>
                <a:cubicBezTo>
                  <a:pt x="444" y="240"/>
                  <a:pt x="443" y="241"/>
                  <a:pt x="443" y="241"/>
                </a:cubicBezTo>
                <a:cubicBezTo>
                  <a:pt x="443" y="244"/>
                  <a:pt x="448" y="245"/>
                  <a:pt x="447" y="249"/>
                </a:cubicBezTo>
                <a:cubicBezTo>
                  <a:pt x="447" y="250"/>
                  <a:pt x="447" y="251"/>
                  <a:pt x="447" y="251"/>
                </a:cubicBezTo>
                <a:cubicBezTo>
                  <a:pt x="447" y="252"/>
                  <a:pt x="447" y="252"/>
                  <a:pt x="447" y="253"/>
                </a:cubicBezTo>
                <a:cubicBezTo>
                  <a:pt x="447" y="254"/>
                  <a:pt x="448" y="255"/>
                  <a:pt x="449" y="256"/>
                </a:cubicBezTo>
                <a:cubicBezTo>
                  <a:pt x="449" y="256"/>
                  <a:pt x="449" y="256"/>
                  <a:pt x="449" y="256"/>
                </a:cubicBezTo>
                <a:cubicBezTo>
                  <a:pt x="450" y="257"/>
                  <a:pt x="450" y="257"/>
                  <a:pt x="450" y="257"/>
                </a:cubicBezTo>
                <a:cubicBezTo>
                  <a:pt x="450" y="257"/>
                  <a:pt x="450" y="257"/>
                  <a:pt x="450" y="257"/>
                </a:cubicBezTo>
                <a:cubicBezTo>
                  <a:pt x="451" y="258"/>
                  <a:pt x="451" y="258"/>
                  <a:pt x="451" y="258"/>
                </a:cubicBezTo>
                <a:cubicBezTo>
                  <a:pt x="452" y="258"/>
                  <a:pt x="452" y="258"/>
                  <a:pt x="452" y="258"/>
                </a:cubicBezTo>
                <a:cubicBezTo>
                  <a:pt x="452" y="259"/>
                  <a:pt x="452" y="259"/>
                  <a:pt x="452" y="260"/>
                </a:cubicBezTo>
                <a:cubicBezTo>
                  <a:pt x="452" y="261"/>
                  <a:pt x="452" y="261"/>
                  <a:pt x="452" y="261"/>
                </a:cubicBezTo>
                <a:cubicBezTo>
                  <a:pt x="451" y="261"/>
                  <a:pt x="451" y="261"/>
                  <a:pt x="451" y="261"/>
                </a:cubicBezTo>
                <a:cubicBezTo>
                  <a:pt x="451" y="262"/>
                  <a:pt x="451" y="262"/>
                  <a:pt x="451" y="262"/>
                </a:cubicBezTo>
                <a:cubicBezTo>
                  <a:pt x="451" y="263"/>
                  <a:pt x="451" y="264"/>
                  <a:pt x="452" y="265"/>
                </a:cubicBezTo>
                <a:cubicBezTo>
                  <a:pt x="452" y="266"/>
                  <a:pt x="452" y="266"/>
                  <a:pt x="452" y="266"/>
                </a:cubicBezTo>
                <a:cubicBezTo>
                  <a:pt x="453" y="266"/>
                  <a:pt x="453" y="266"/>
                  <a:pt x="453" y="266"/>
                </a:cubicBezTo>
                <a:cubicBezTo>
                  <a:pt x="454" y="265"/>
                  <a:pt x="454" y="265"/>
                  <a:pt x="454" y="265"/>
                </a:cubicBezTo>
                <a:cubicBezTo>
                  <a:pt x="454" y="263"/>
                  <a:pt x="454" y="263"/>
                  <a:pt x="454" y="263"/>
                </a:cubicBezTo>
                <a:cubicBezTo>
                  <a:pt x="454" y="262"/>
                  <a:pt x="454" y="261"/>
                  <a:pt x="454" y="261"/>
                </a:cubicBezTo>
                <a:cubicBezTo>
                  <a:pt x="455" y="259"/>
                  <a:pt x="455" y="259"/>
                  <a:pt x="455" y="259"/>
                </a:cubicBezTo>
                <a:cubicBezTo>
                  <a:pt x="456" y="259"/>
                  <a:pt x="456" y="259"/>
                  <a:pt x="456" y="259"/>
                </a:cubicBezTo>
                <a:cubicBezTo>
                  <a:pt x="456" y="260"/>
                  <a:pt x="456" y="260"/>
                  <a:pt x="456" y="260"/>
                </a:cubicBezTo>
                <a:cubicBezTo>
                  <a:pt x="457" y="260"/>
                  <a:pt x="457" y="260"/>
                  <a:pt x="457" y="260"/>
                </a:cubicBezTo>
                <a:cubicBezTo>
                  <a:pt x="457" y="261"/>
                  <a:pt x="457" y="261"/>
                  <a:pt x="457" y="261"/>
                </a:cubicBezTo>
                <a:cubicBezTo>
                  <a:pt x="458" y="261"/>
                  <a:pt x="459" y="262"/>
                  <a:pt x="459" y="262"/>
                </a:cubicBezTo>
                <a:cubicBezTo>
                  <a:pt x="460" y="263"/>
                  <a:pt x="460" y="263"/>
                  <a:pt x="460" y="263"/>
                </a:cubicBezTo>
                <a:cubicBezTo>
                  <a:pt x="460" y="264"/>
                  <a:pt x="460" y="264"/>
                  <a:pt x="460" y="264"/>
                </a:cubicBezTo>
                <a:cubicBezTo>
                  <a:pt x="461" y="264"/>
                  <a:pt x="461" y="264"/>
                  <a:pt x="461" y="264"/>
                </a:cubicBezTo>
                <a:cubicBezTo>
                  <a:pt x="462" y="264"/>
                  <a:pt x="462" y="264"/>
                  <a:pt x="462" y="264"/>
                </a:cubicBezTo>
                <a:cubicBezTo>
                  <a:pt x="462" y="264"/>
                  <a:pt x="464" y="264"/>
                  <a:pt x="464" y="265"/>
                </a:cubicBezTo>
                <a:cubicBezTo>
                  <a:pt x="466" y="265"/>
                  <a:pt x="466" y="265"/>
                  <a:pt x="466" y="265"/>
                </a:cubicBezTo>
                <a:cubicBezTo>
                  <a:pt x="467" y="265"/>
                  <a:pt x="467" y="265"/>
                  <a:pt x="467" y="265"/>
                </a:cubicBezTo>
                <a:cubicBezTo>
                  <a:pt x="467" y="264"/>
                  <a:pt x="467" y="264"/>
                  <a:pt x="467" y="264"/>
                </a:cubicBezTo>
                <a:cubicBezTo>
                  <a:pt x="467" y="264"/>
                  <a:pt x="467" y="264"/>
                  <a:pt x="467" y="264"/>
                </a:cubicBezTo>
                <a:cubicBezTo>
                  <a:pt x="467" y="263"/>
                  <a:pt x="467" y="263"/>
                  <a:pt x="467" y="263"/>
                </a:cubicBezTo>
                <a:cubicBezTo>
                  <a:pt x="467" y="262"/>
                  <a:pt x="467" y="261"/>
                  <a:pt x="468" y="260"/>
                </a:cubicBezTo>
                <a:cubicBezTo>
                  <a:pt x="468" y="259"/>
                  <a:pt x="468" y="259"/>
                  <a:pt x="468" y="259"/>
                </a:cubicBezTo>
                <a:cubicBezTo>
                  <a:pt x="469" y="259"/>
                  <a:pt x="469" y="259"/>
                  <a:pt x="469" y="259"/>
                </a:cubicBezTo>
                <a:cubicBezTo>
                  <a:pt x="470" y="259"/>
                  <a:pt x="471" y="259"/>
                  <a:pt x="472" y="260"/>
                </a:cubicBezTo>
                <a:cubicBezTo>
                  <a:pt x="474" y="261"/>
                  <a:pt x="474" y="261"/>
                  <a:pt x="474" y="261"/>
                </a:cubicBezTo>
                <a:cubicBezTo>
                  <a:pt x="476" y="263"/>
                  <a:pt x="476" y="263"/>
                  <a:pt x="476" y="263"/>
                </a:cubicBezTo>
                <a:cubicBezTo>
                  <a:pt x="477" y="263"/>
                  <a:pt x="477" y="263"/>
                  <a:pt x="477" y="263"/>
                </a:cubicBezTo>
                <a:cubicBezTo>
                  <a:pt x="477" y="264"/>
                  <a:pt x="477" y="264"/>
                  <a:pt x="477" y="264"/>
                </a:cubicBezTo>
                <a:cubicBezTo>
                  <a:pt x="478" y="264"/>
                  <a:pt x="478" y="264"/>
                  <a:pt x="478" y="264"/>
                </a:cubicBezTo>
                <a:cubicBezTo>
                  <a:pt x="478" y="264"/>
                  <a:pt x="478" y="264"/>
                  <a:pt x="478" y="264"/>
                </a:cubicBezTo>
                <a:cubicBezTo>
                  <a:pt x="481" y="264"/>
                  <a:pt x="484" y="264"/>
                  <a:pt x="486" y="265"/>
                </a:cubicBezTo>
                <a:cubicBezTo>
                  <a:pt x="486" y="264"/>
                  <a:pt x="486" y="263"/>
                  <a:pt x="486" y="263"/>
                </a:cubicBezTo>
                <a:cubicBezTo>
                  <a:pt x="486" y="262"/>
                  <a:pt x="486" y="262"/>
                  <a:pt x="486" y="262"/>
                </a:cubicBezTo>
                <a:cubicBezTo>
                  <a:pt x="486" y="261"/>
                  <a:pt x="486" y="261"/>
                  <a:pt x="486" y="260"/>
                </a:cubicBezTo>
                <a:cubicBezTo>
                  <a:pt x="486" y="260"/>
                  <a:pt x="487" y="260"/>
                  <a:pt x="487" y="260"/>
                </a:cubicBezTo>
                <a:cubicBezTo>
                  <a:pt x="488" y="259"/>
                  <a:pt x="488" y="259"/>
                  <a:pt x="488" y="259"/>
                </a:cubicBezTo>
                <a:cubicBezTo>
                  <a:pt x="489" y="259"/>
                  <a:pt x="489" y="259"/>
                  <a:pt x="489" y="259"/>
                </a:cubicBezTo>
                <a:cubicBezTo>
                  <a:pt x="490" y="260"/>
                  <a:pt x="491" y="261"/>
                  <a:pt x="492" y="261"/>
                </a:cubicBezTo>
                <a:cubicBezTo>
                  <a:pt x="493" y="262"/>
                  <a:pt x="494" y="262"/>
                  <a:pt x="494" y="262"/>
                </a:cubicBezTo>
                <a:cubicBezTo>
                  <a:pt x="494" y="261"/>
                  <a:pt x="494" y="261"/>
                  <a:pt x="494" y="261"/>
                </a:cubicBezTo>
                <a:cubicBezTo>
                  <a:pt x="495" y="261"/>
                  <a:pt x="495" y="261"/>
                  <a:pt x="495" y="261"/>
                </a:cubicBezTo>
                <a:cubicBezTo>
                  <a:pt x="495" y="260"/>
                  <a:pt x="495" y="260"/>
                  <a:pt x="495" y="260"/>
                </a:cubicBezTo>
                <a:cubicBezTo>
                  <a:pt x="496" y="260"/>
                  <a:pt x="496" y="260"/>
                  <a:pt x="496" y="260"/>
                </a:cubicBezTo>
                <a:cubicBezTo>
                  <a:pt x="497" y="262"/>
                  <a:pt x="497" y="262"/>
                  <a:pt x="497" y="262"/>
                </a:cubicBezTo>
                <a:cubicBezTo>
                  <a:pt x="497" y="263"/>
                  <a:pt x="497" y="263"/>
                  <a:pt x="497" y="263"/>
                </a:cubicBezTo>
                <a:cubicBezTo>
                  <a:pt x="497" y="264"/>
                  <a:pt x="497" y="265"/>
                  <a:pt x="497" y="266"/>
                </a:cubicBezTo>
                <a:cubicBezTo>
                  <a:pt x="496" y="268"/>
                  <a:pt x="496" y="270"/>
                  <a:pt x="497" y="273"/>
                </a:cubicBezTo>
                <a:cubicBezTo>
                  <a:pt x="497" y="273"/>
                  <a:pt x="497" y="273"/>
                  <a:pt x="497" y="273"/>
                </a:cubicBezTo>
                <a:cubicBezTo>
                  <a:pt x="497" y="274"/>
                  <a:pt x="498" y="274"/>
                  <a:pt x="498" y="275"/>
                </a:cubicBezTo>
                <a:cubicBezTo>
                  <a:pt x="498" y="275"/>
                  <a:pt x="497" y="276"/>
                  <a:pt x="497" y="277"/>
                </a:cubicBezTo>
                <a:cubicBezTo>
                  <a:pt x="497" y="277"/>
                  <a:pt x="497" y="277"/>
                  <a:pt x="497" y="277"/>
                </a:cubicBezTo>
                <a:cubicBezTo>
                  <a:pt x="497" y="278"/>
                  <a:pt x="497" y="278"/>
                  <a:pt x="497" y="278"/>
                </a:cubicBezTo>
                <a:cubicBezTo>
                  <a:pt x="496" y="280"/>
                  <a:pt x="496" y="280"/>
                  <a:pt x="496" y="280"/>
                </a:cubicBezTo>
                <a:cubicBezTo>
                  <a:pt x="496" y="280"/>
                  <a:pt x="496" y="280"/>
                  <a:pt x="496" y="280"/>
                </a:cubicBezTo>
                <a:cubicBezTo>
                  <a:pt x="494" y="284"/>
                  <a:pt x="494" y="284"/>
                  <a:pt x="493" y="284"/>
                </a:cubicBezTo>
                <a:cubicBezTo>
                  <a:pt x="492" y="285"/>
                  <a:pt x="492" y="285"/>
                  <a:pt x="492" y="285"/>
                </a:cubicBezTo>
                <a:cubicBezTo>
                  <a:pt x="492" y="285"/>
                  <a:pt x="492" y="285"/>
                  <a:pt x="492" y="285"/>
                </a:cubicBezTo>
                <a:cubicBezTo>
                  <a:pt x="492" y="286"/>
                  <a:pt x="492" y="286"/>
                  <a:pt x="492" y="286"/>
                </a:cubicBezTo>
                <a:cubicBezTo>
                  <a:pt x="514" y="287"/>
                  <a:pt x="537" y="287"/>
                  <a:pt x="558" y="288"/>
                </a:cubicBezTo>
                <a:cubicBezTo>
                  <a:pt x="575" y="288"/>
                  <a:pt x="590" y="288"/>
                  <a:pt x="605" y="288"/>
                </a:cubicBezTo>
                <a:moveTo>
                  <a:pt x="554" y="46"/>
                </a:moveTo>
                <a:cubicBezTo>
                  <a:pt x="531" y="34"/>
                  <a:pt x="531" y="34"/>
                  <a:pt x="531" y="34"/>
                </a:cubicBezTo>
                <a:cubicBezTo>
                  <a:pt x="531" y="34"/>
                  <a:pt x="531" y="34"/>
                  <a:pt x="531" y="34"/>
                </a:cubicBezTo>
                <a:cubicBezTo>
                  <a:pt x="532" y="34"/>
                  <a:pt x="532" y="34"/>
                  <a:pt x="532" y="34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2" y="35"/>
                  <a:pt x="532" y="35"/>
                  <a:pt x="532" y="35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4" y="35"/>
                  <a:pt x="534" y="35"/>
                  <a:pt x="534" y="35"/>
                </a:cubicBezTo>
                <a:cubicBezTo>
                  <a:pt x="533" y="35"/>
                  <a:pt x="533" y="35"/>
                  <a:pt x="533" y="35"/>
                </a:cubicBezTo>
                <a:cubicBezTo>
                  <a:pt x="532" y="35"/>
                  <a:pt x="530" y="34"/>
                  <a:pt x="529" y="33"/>
                </a:cubicBezTo>
                <a:cubicBezTo>
                  <a:pt x="530" y="33"/>
                  <a:pt x="530" y="34"/>
                  <a:pt x="531" y="34"/>
                </a:cubicBezTo>
                <a:cubicBezTo>
                  <a:pt x="531" y="34"/>
                  <a:pt x="530" y="34"/>
                  <a:pt x="529" y="33"/>
                </a:cubicBezTo>
                <a:cubicBezTo>
                  <a:pt x="528" y="33"/>
                  <a:pt x="528" y="33"/>
                  <a:pt x="525" y="31"/>
                </a:cubicBezTo>
                <a:cubicBezTo>
                  <a:pt x="524" y="31"/>
                  <a:pt x="524" y="31"/>
                  <a:pt x="524" y="31"/>
                </a:cubicBezTo>
                <a:cubicBezTo>
                  <a:pt x="523" y="31"/>
                  <a:pt x="523" y="31"/>
                  <a:pt x="523" y="31"/>
                </a:cubicBezTo>
                <a:cubicBezTo>
                  <a:pt x="525" y="32"/>
                  <a:pt x="527" y="32"/>
                  <a:pt x="529" y="33"/>
                </a:cubicBezTo>
                <a:cubicBezTo>
                  <a:pt x="529" y="33"/>
                  <a:pt x="529" y="33"/>
                  <a:pt x="529" y="33"/>
                </a:cubicBezTo>
                <a:cubicBezTo>
                  <a:pt x="529" y="34"/>
                  <a:pt x="529" y="34"/>
                  <a:pt x="529" y="34"/>
                </a:cubicBezTo>
                <a:cubicBezTo>
                  <a:pt x="530" y="34"/>
                  <a:pt x="531" y="34"/>
                  <a:pt x="532" y="35"/>
                </a:cubicBezTo>
                <a:cubicBezTo>
                  <a:pt x="532" y="35"/>
                  <a:pt x="532" y="35"/>
                  <a:pt x="533" y="35"/>
                </a:cubicBezTo>
                <a:cubicBezTo>
                  <a:pt x="533" y="35"/>
                  <a:pt x="534" y="36"/>
                  <a:pt x="534" y="36"/>
                </a:cubicBezTo>
                <a:cubicBezTo>
                  <a:pt x="534" y="36"/>
                  <a:pt x="534" y="36"/>
                  <a:pt x="534" y="36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6" y="37"/>
                  <a:pt x="536" y="37"/>
                  <a:pt x="536" y="37"/>
                </a:cubicBezTo>
                <a:cubicBezTo>
                  <a:pt x="535" y="37"/>
                  <a:pt x="535" y="37"/>
                  <a:pt x="535" y="37"/>
                </a:cubicBezTo>
                <a:cubicBezTo>
                  <a:pt x="535" y="37"/>
                  <a:pt x="529" y="34"/>
                  <a:pt x="526" y="32"/>
                </a:cubicBezTo>
                <a:cubicBezTo>
                  <a:pt x="526" y="32"/>
                  <a:pt x="526" y="32"/>
                  <a:pt x="526" y="32"/>
                </a:cubicBezTo>
                <a:cubicBezTo>
                  <a:pt x="525" y="32"/>
                  <a:pt x="524" y="31"/>
                  <a:pt x="524" y="31"/>
                </a:cubicBezTo>
                <a:cubicBezTo>
                  <a:pt x="523" y="31"/>
                  <a:pt x="523" y="31"/>
                  <a:pt x="522" y="30"/>
                </a:cubicBezTo>
                <a:cubicBezTo>
                  <a:pt x="522" y="30"/>
                  <a:pt x="522" y="30"/>
                  <a:pt x="522" y="30"/>
                </a:cubicBezTo>
                <a:cubicBezTo>
                  <a:pt x="521" y="30"/>
                  <a:pt x="521" y="30"/>
                  <a:pt x="517" y="28"/>
                </a:cubicBezTo>
                <a:cubicBezTo>
                  <a:pt x="517" y="28"/>
                  <a:pt x="517" y="28"/>
                  <a:pt x="517" y="28"/>
                </a:cubicBezTo>
                <a:cubicBezTo>
                  <a:pt x="516" y="27"/>
                  <a:pt x="514" y="27"/>
                  <a:pt x="513" y="26"/>
                </a:cubicBezTo>
                <a:cubicBezTo>
                  <a:pt x="513" y="26"/>
                  <a:pt x="513" y="26"/>
                  <a:pt x="513" y="26"/>
                </a:cubicBezTo>
                <a:cubicBezTo>
                  <a:pt x="511" y="25"/>
                  <a:pt x="509" y="25"/>
                  <a:pt x="507" y="24"/>
                </a:cubicBezTo>
                <a:cubicBezTo>
                  <a:pt x="507" y="24"/>
                  <a:pt x="507" y="24"/>
                  <a:pt x="507" y="24"/>
                </a:cubicBezTo>
                <a:cubicBezTo>
                  <a:pt x="504" y="23"/>
                  <a:pt x="502" y="22"/>
                  <a:pt x="499" y="21"/>
                </a:cubicBezTo>
                <a:cubicBezTo>
                  <a:pt x="498" y="21"/>
                  <a:pt x="498" y="21"/>
                  <a:pt x="498" y="21"/>
                </a:cubicBezTo>
                <a:cubicBezTo>
                  <a:pt x="498" y="21"/>
                  <a:pt x="498" y="21"/>
                  <a:pt x="498" y="21"/>
                </a:cubicBezTo>
                <a:cubicBezTo>
                  <a:pt x="498" y="21"/>
                  <a:pt x="499" y="21"/>
                  <a:pt x="499" y="21"/>
                </a:cubicBezTo>
                <a:cubicBezTo>
                  <a:pt x="499" y="21"/>
                  <a:pt x="498" y="21"/>
                  <a:pt x="497" y="21"/>
                </a:cubicBezTo>
                <a:cubicBezTo>
                  <a:pt x="498" y="21"/>
                  <a:pt x="499" y="21"/>
                  <a:pt x="500" y="22"/>
                </a:cubicBezTo>
                <a:cubicBezTo>
                  <a:pt x="500" y="22"/>
                  <a:pt x="500" y="22"/>
                  <a:pt x="500" y="22"/>
                </a:cubicBezTo>
                <a:cubicBezTo>
                  <a:pt x="499" y="22"/>
                  <a:pt x="499" y="22"/>
                  <a:pt x="499" y="22"/>
                </a:cubicBezTo>
                <a:cubicBezTo>
                  <a:pt x="499" y="21"/>
                  <a:pt x="498" y="21"/>
                  <a:pt x="498" y="21"/>
                </a:cubicBezTo>
                <a:cubicBezTo>
                  <a:pt x="497" y="21"/>
                  <a:pt x="496" y="20"/>
                  <a:pt x="494" y="20"/>
                </a:cubicBezTo>
                <a:cubicBezTo>
                  <a:pt x="494" y="20"/>
                  <a:pt x="494" y="20"/>
                  <a:pt x="494" y="20"/>
                </a:cubicBezTo>
                <a:cubicBezTo>
                  <a:pt x="494" y="20"/>
                  <a:pt x="493" y="20"/>
                  <a:pt x="489" y="18"/>
                </a:cubicBezTo>
                <a:cubicBezTo>
                  <a:pt x="489" y="18"/>
                  <a:pt x="488" y="18"/>
                  <a:pt x="487" y="17"/>
                </a:cubicBezTo>
                <a:cubicBezTo>
                  <a:pt x="486" y="18"/>
                  <a:pt x="486" y="18"/>
                  <a:pt x="486" y="18"/>
                </a:cubicBezTo>
                <a:cubicBezTo>
                  <a:pt x="497" y="21"/>
                  <a:pt x="497" y="21"/>
                  <a:pt x="499" y="22"/>
                </a:cubicBezTo>
                <a:cubicBezTo>
                  <a:pt x="498" y="22"/>
                  <a:pt x="498" y="22"/>
                  <a:pt x="498" y="22"/>
                </a:cubicBezTo>
                <a:cubicBezTo>
                  <a:pt x="498" y="22"/>
                  <a:pt x="499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0" y="23"/>
                  <a:pt x="500" y="23"/>
                  <a:pt x="500" y="23"/>
                </a:cubicBezTo>
                <a:cubicBezTo>
                  <a:pt x="501" y="24"/>
                  <a:pt x="501" y="24"/>
                  <a:pt x="502" y="24"/>
                </a:cubicBezTo>
                <a:cubicBezTo>
                  <a:pt x="502" y="24"/>
                  <a:pt x="503" y="24"/>
                  <a:pt x="503" y="25"/>
                </a:cubicBezTo>
                <a:cubicBezTo>
                  <a:pt x="503" y="24"/>
                  <a:pt x="503" y="24"/>
                  <a:pt x="500" y="24"/>
                </a:cubicBezTo>
                <a:cubicBezTo>
                  <a:pt x="499" y="24"/>
                  <a:pt x="499" y="24"/>
                  <a:pt x="499" y="24"/>
                </a:cubicBezTo>
                <a:cubicBezTo>
                  <a:pt x="498" y="23"/>
                  <a:pt x="498" y="23"/>
                  <a:pt x="498" y="23"/>
                </a:cubicBezTo>
                <a:cubicBezTo>
                  <a:pt x="500" y="24"/>
                  <a:pt x="501" y="25"/>
                  <a:pt x="502" y="25"/>
                </a:cubicBezTo>
                <a:cubicBezTo>
                  <a:pt x="502" y="25"/>
                  <a:pt x="502" y="25"/>
                  <a:pt x="502" y="25"/>
                </a:cubicBezTo>
                <a:cubicBezTo>
                  <a:pt x="503" y="26"/>
                  <a:pt x="504" y="26"/>
                  <a:pt x="504" y="27"/>
                </a:cubicBezTo>
                <a:cubicBezTo>
                  <a:pt x="504" y="27"/>
                  <a:pt x="504" y="27"/>
                  <a:pt x="504" y="27"/>
                </a:cubicBezTo>
                <a:cubicBezTo>
                  <a:pt x="506" y="29"/>
                  <a:pt x="506" y="29"/>
                  <a:pt x="515" y="34"/>
                </a:cubicBezTo>
                <a:cubicBezTo>
                  <a:pt x="516" y="34"/>
                  <a:pt x="516" y="34"/>
                  <a:pt x="517" y="34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7" y="35"/>
                  <a:pt x="517" y="35"/>
                  <a:pt x="517" y="35"/>
                </a:cubicBezTo>
                <a:cubicBezTo>
                  <a:pt x="516" y="35"/>
                  <a:pt x="516" y="35"/>
                  <a:pt x="515" y="35"/>
                </a:cubicBezTo>
                <a:cubicBezTo>
                  <a:pt x="515" y="36"/>
                  <a:pt x="515" y="36"/>
                  <a:pt x="514" y="36"/>
                </a:cubicBezTo>
                <a:cubicBezTo>
                  <a:pt x="515" y="36"/>
                  <a:pt x="515" y="36"/>
                  <a:pt x="515" y="36"/>
                </a:cubicBezTo>
                <a:cubicBezTo>
                  <a:pt x="515" y="37"/>
                  <a:pt x="515" y="37"/>
                  <a:pt x="515" y="37"/>
                </a:cubicBezTo>
                <a:cubicBezTo>
                  <a:pt x="515" y="37"/>
                  <a:pt x="515" y="37"/>
                  <a:pt x="514" y="37"/>
                </a:cubicBezTo>
                <a:cubicBezTo>
                  <a:pt x="515" y="37"/>
                  <a:pt x="524" y="42"/>
                  <a:pt x="525" y="43"/>
                </a:cubicBezTo>
                <a:cubicBezTo>
                  <a:pt x="526" y="43"/>
                  <a:pt x="526" y="43"/>
                  <a:pt x="526" y="43"/>
                </a:cubicBezTo>
                <a:cubicBezTo>
                  <a:pt x="526" y="43"/>
                  <a:pt x="527" y="43"/>
                  <a:pt x="530" y="44"/>
                </a:cubicBezTo>
                <a:cubicBezTo>
                  <a:pt x="530" y="45"/>
                  <a:pt x="531" y="45"/>
                  <a:pt x="531" y="45"/>
                </a:cubicBezTo>
                <a:cubicBezTo>
                  <a:pt x="532" y="46"/>
                  <a:pt x="532" y="46"/>
                  <a:pt x="532" y="46"/>
                </a:cubicBezTo>
                <a:cubicBezTo>
                  <a:pt x="531" y="46"/>
                  <a:pt x="531" y="46"/>
                  <a:pt x="524" y="43"/>
                </a:cubicBezTo>
                <a:cubicBezTo>
                  <a:pt x="524" y="43"/>
                  <a:pt x="523" y="43"/>
                  <a:pt x="523" y="43"/>
                </a:cubicBezTo>
                <a:cubicBezTo>
                  <a:pt x="522" y="43"/>
                  <a:pt x="521" y="42"/>
                  <a:pt x="520" y="42"/>
                </a:cubicBezTo>
                <a:cubicBezTo>
                  <a:pt x="519" y="41"/>
                  <a:pt x="519" y="41"/>
                  <a:pt x="519" y="41"/>
                </a:cubicBezTo>
                <a:cubicBezTo>
                  <a:pt x="519" y="42"/>
                  <a:pt x="519" y="42"/>
                  <a:pt x="519" y="42"/>
                </a:cubicBezTo>
                <a:cubicBezTo>
                  <a:pt x="520" y="43"/>
                  <a:pt x="520" y="43"/>
                  <a:pt x="520" y="43"/>
                </a:cubicBezTo>
                <a:cubicBezTo>
                  <a:pt x="522" y="43"/>
                  <a:pt x="522" y="43"/>
                  <a:pt x="524" y="45"/>
                </a:cubicBezTo>
                <a:cubicBezTo>
                  <a:pt x="524" y="45"/>
                  <a:pt x="524" y="45"/>
                  <a:pt x="522" y="44"/>
                </a:cubicBezTo>
                <a:cubicBezTo>
                  <a:pt x="521" y="44"/>
                  <a:pt x="521" y="44"/>
                  <a:pt x="521" y="44"/>
                </a:cubicBezTo>
                <a:cubicBezTo>
                  <a:pt x="523" y="46"/>
                  <a:pt x="525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6" y="47"/>
                  <a:pt x="526" y="47"/>
                  <a:pt x="526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27" y="47"/>
                  <a:pt x="527" y="47"/>
                  <a:pt x="527" y="47"/>
                </a:cubicBezTo>
                <a:cubicBezTo>
                  <a:pt x="530" y="48"/>
                  <a:pt x="533" y="50"/>
                  <a:pt x="533" y="50"/>
                </a:cubicBezTo>
                <a:cubicBezTo>
                  <a:pt x="530" y="48"/>
                  <a:pt x="526" y="48"/>
                  <a:pt x="523" y="46"/>
                </a:cubicBezTo>
                <a:cubicBezTo>
                  <a:pt x="522" y="46"/>
                  <a:pt x="521" y="45"/>
                  <a:pt x="521" y="45"/>
                </a:cubicBezTo>
                <a:cubicBezTo>
                  <a:pt x="515" y="41"/>
                  <a:pt x="515" y="41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2" y="40"/>
                  <a:pt x="512" y="40"/>
                  <a:pt x="512" y="40"/>
                </a:cubicBezTo>
                <a:cubicBezTo>
                  <a:pt x="517" y="43"/>
                  <a:pt x="517" y="43"/>
                  <a:pt x="517" y="43"/>
                </a:cubicBezTo>
                <a:cubicBezTo>
                  <a:pt x="518" y="44"/>
                  <a:pt x="518" y="44"/>
                  <a:pt x="519" y="44"/>
                </a:cubicBezTo>
                <a:cubicBezTo>
                  <a:pt x="518" y="44"/>
                  <a:pt x="518" y="44"/>
                  <a:pt x="518" y="44"/>
                </a:cubicBezTo>
                <a:cubicBezTo>
                  <a:pt x="519" y="46"/>
                  <a:pt x="521" y="47"/>
                  <a:pt x="521" y="47"/>
                </a:cubicBezTo>
                <a:cubicBezTo>
                  <a:pt x="521" y="48"/>
                  <a:pt x="521" y="48"/>
                  <a:pt x="521" y="48"/>
                </a:cubicBezTo>
                <a:cubicBezTo>
                  <a:pt x="530" y="53"/>
                  <a:pt x="530" y="53"/>
                  <a:pt x="532" y="54"/>
                </a:cubicBezTo>
                <a:cubicBezTo>
                  <a:pt x="532" y="55"/>
                  <a:pt x="532" y="55"/>
                  <a:pt x="532" y="55"/>
                </a:cubicBezTo>
                <a:cubicBezTo>
                  <a:pt x="534" y="56"/>
                  <a:pt x="537" y="58"/>
                  <a:pt x="539" y="60"/>
                </a:cubicBezTo>
                <a:cubicBezTo>
                  <a:pt x="540" y="60"/>
                  <a:pt x="541" y="60"/>
                  <a:pt x="541" y="60"/>
                </a:cubicBezTo>
                <a:cubicBezTo>
                  <a:pt x="541" y="59"/>
                  <a:pt x="540" y="59"/>
                  <a:pt x="540" y="58"/>
                </a:cubicBezTo>
                <a:cubicBezTo>
                  <a:pt x="540" y="58"/>
                  <a:pt x="540" y="58"/>
                  <a:pt x="540" y="58"/>
                </a:cubicBezTo>
                <a:cubicBezTo>
                  <a:pt x="546" y="60"/>
                  <a:pt x="550" y="65"/>
                  <a:pt x="556" y="67"/>
                </a:cubicBezTo>
                <a:cubicBezTo>
                  <a:pt x="557" y="68"/>
                  <a:pt x="558" y="68"/>
                  <a:pt x="559" y="69"/>
                </a:cubicBezTo>
                <a:cubicBezTo>
                  <a:pt x="558" y="70"/>
                  <a:pt x="558" y="70"/>
                  <a:pt x="558" y="70"/>
                </a:cubicBezTo>
                <a:cubicBezTo>
                  <a:pt x="555" y="68"/>
                  <a:pt x="555" y="68"/>
                  <a:pt x="553" y="67"/>
                </a:cubicBezTo>
                <a:cubicBezTo>
                  <a:pt x="553" y="66"/>
                  <a:pt x="553" y="66"/>
                  <a:pt x="552" y="66"/>
                </a:cubicBezTo>
                <a:cubicBezTo>
                  <a:pt x="552" y="66"/>
                  <a:pt x="546" y="61"/>
                  <a:pt x="544" y="62"/>
                </a:cubicBezTo>
                <a:cubicBezTo>
                  <a:pt x="543" y="62"/>
                  <a:pt x="543" y="62"/>
                  <a:pt x="543" y="62"/>
                </a:cubicBezTo>
                <a:cubicBezTo>
                  <a:pt x="544" y="64"/>
                  <a:pt x="554" y="73"/>
                  <a:pt x="554" y="73"/>
                </a:cubicBezTo>
                <a:cubicBezTo>
                  <a:pt x="553" y="73"/>
                  <a:pt x="553" y="73"/>
                  <a:pt x="553" y="73"/>
                </a:cubicBezTo>
                <a:cubicBezTo>
                  <a:pt x="553" y="73"/>
                  <a:pt x="553" y="74"/>
                  <a:pt x="553" y="75"/>
                </a:cubicBezTo>
                <a:cubicBezTo>
                  <a:pt x="553" y="75"/>
                  <a:pt x="554" y="76"/>
                  <a:pt x="554" y="76"/>
                </a:cubicBezTo>
                <a:cubicBezTo>
                  <a:pt x="554" y="76"/>
                  <a:pt x="554" y="76"/>
                  <a:pt x="554" y="76"/>
                </a:cubicBezTo>
                <a:cubicBezTo>
                  <a:pt x="553" y="76"/>
                  <a:pt x="553" y="76"/>
                  <a:pt x="551" y="76"/>
                </a:cubicBezTo>
                <a:cubicBezTo>
                  <a:pt x="550" y="75"/>
                  <a:pt x="549" y="75"/>
                  <a:pt x="548" y="75"/>
                </a:cubicBezTo>
                <a:cubicBezTo>
                  <a:pt x="547" y="75"/>
                  <a:pt x="547" y="75"/>
                  <a:pt x="547" y="75"/>
                </a:cubicBezTo>
                <a:cubicBezTo>
                  <a:pt x="547" y="74"/>
                  <a:pt x="546" y="74"/>
                  <a:pt x="546" y="73"/>
                </a:cubicBezTo>
                <a:cubicBezTo>
                  <a:pt x="547" y="73"/>
                  <a:pt x="548" y="74"/>
                  <a:pt x="550" y="74"/>
                </a:cubicBezTo>
                <a:cubicBezTo>
                  <a:pt x="550" y="73"/>
                  <a:pt x="550" y="72"/>
                  <a:pt x="547" y="68"/>
                </a:cubicBezTo>
                <a:cubicBezTo>
                  <a:pt x="547" y="68"/>
                  <a:pt x="547" y="68"/>
                  <a:pt x="533" y="57"/>
                </a:cubicBezTo>
                <a:cubicBezTo>
                  <a:pt x="532" y="56"/>
                  <a:pt x="532" y="56"/>
                  <a:pt x="531" y="56"/>
                </a:cubicBezTo>
                <a:cubicBezTo>
                  <a:pt x="527" y="52"/>
                  <a:pt x="527" y="52"/>
                  <a:pt x="520" y="48"/>
                </a:cubicBezTo>
                <a:cubicBezTo>
                  <a:pt x="518" y="47"/>
                  <a:pt x="516" y="45"/>
                  <a:pt x="515" y="44"/>
                </a:cubicBezTo>
                <a:cubicBezTo>
                  <a:pt x="515" y="44"/>
                  <a:pt x="515" y="44"/>
                  <a:pt x="516" y="44"/>
                </a:cubicBezTo>
                <a:cubicBezTo>
                  <a:pt x="510" y="41"/>
                  <a:pt x="510" y="41"/>
                  <a:pt x="510" y="41"/>
                </a:cubicBezTo>
                <a:cubicBezTo>
                  <a:pt x="509" y="41"/>
                  <a:pt x="508" y="40"/>
                  <a:pt x="507" y="40"/>
                </a:cubicBezTo>
                <a:cubicBezTo>
                  <a:pt x="506" y="40"/>
                  <a:pt x="506" y="40"/>
                  <a:pt x="506" y="40"/>
                </a:cubicBezTo>
                <a:cubicBezTo>
                  <a:pt x="505" y="40"/>
                  <a:pt x="505" y="40"/>
                  <a:pt x="505" y="40"/>
                </a:cubicBezTo>
                <a:cubicBezTo>
                  <a:pt x="506" y="41"/>
                  <a:pt x="506" y="41"/>
                  <a:pt x="506" y="41"/>
                </a:cubicBezTo>
                <a:cubicBezTo>
                  <a:pt x="505" y="41"/>
                  <a:pt x="505" y="41"/>
                  <a:pt x="505" y="41"/>
                </a:cubicBezTo>
                <a:cubicBezTo>
                  <a:pt x="506" y="43"/>
                  <a:pt x="513" y="48"/>
                  <a:pt x="513" y="48"/>
                </a:cubicBezTo>
                <a:cubicBezTo>
                  <a:pt x="512" y="48"/>
                  <a:pt x="512" y="48"/>
                  <a:pt x="512" y="48"/>
                </a:cubicBezTo>
                <a:cubicBezTo>
                  <a:pt x="512" y="49"/>
                  <a:pt x="512" y="49"/>
                  <a:pt x="512" y="49"/>
                </a:cubicBezTo>
                <a:cubicBezTo>
                  <a:pt x="513" y="50"/>
                  <a:pt x="513" y="50"/>
                  <a:pt x="513" y="50"/>
                </a:cubicBezTo>
                <a:cubicBezTo>
                  <a:pt x="514" y="50"/>
                  <a:pt x="514" y="50"/>
                  <a:pt x="514" y="50"/>
                </a:cubicBezTo>
                <a:cubicBezTo>
                  <a:pt x="514" y="51"/>
                  <a:pt x="515" y="51"/>
                  <a:pt x="515" y="51"/>
                </a:cubicBezTo>
                <a:cubicBezTo>
                  <a:pt x="516" y="51"/>
                  <a:pt x="519" y="53"/>
                  <a:pt x="520" y="54"/>
                </a:cubicBezTo>
                <a:cubicBezTo>
                  <a:pt x="521" y="56"/>
                  <a:pt x="523" y="57"/>
                  <a:pt x="530" y="60"/>
                </a:cubicBezTo>
                <a:cubicBezTo>
                  <a:pt x="532" y="62"/>
                  <a:pt x="532" y="62"/>
                  <a:pt x="535" y="65"/>
                </a:cubicBezTo>
                <a:cubicBezTo>
                  <a:pt x="535" y="65"/>
                  <a:pt x="534" y="65"/>
                  <a:pt x="534" y="65"/>
                </a:cubicBezTo>
                <a:cubicBezTo>
                  <a:pt x="533" y="65"/>
                  <a:pt x="533" y="65"/>
                  <a:pt x="516" y="57"/>
                </a:cubicBezTo>
                <a:cubicBezTo>
                  <a:pt x="515" y="57"/>
                  <a:pt x="515" y="57"/>
                  <a:pt x="514" y="57"/>
                </a:cubicBezTo>
                <a:cubicBezTo>
                  <a:pt x="513" y="57"/>
                  <a:pt x="512" y="56"/>
                  <a:pt x="511" y="56"/>
                </a:cubicBezTo>
                <a:cubicBezTo>
                  <a:pt x="510" y="56"/>
                  <a:pt x="510" y="56"/>
                  <a:pt x="509" y="56"/>
                </a:cubicBezTo>
                <a:cubicBezTo>
                  <a:pt x="507" y="55"/>
                  <a:pt x="505" y="54"/>
                  <a:pt x="503" y="53"/>
                </a:cubicBezTo>
                <a:cubicBezTo>
                  <a:pt x="502" y="53"/>
                  <a:pt x="502" y="52"/>
                  <a:pt x="501" y="52"/>
                </a:cubicBezTo>
                <a:cubicBezTo>
                  <a:pt x="500" y="52"/>
                  <a:pt x="500" y="52"/>
                  <a:pt x="500" y="52"/>
                </a:cubicBezTo>
                <a:cubicBezTo>
                  <a:pt x="500" y="53"/>
                  <a:pt x="500" y="53"/>
                  <a:pt x="500" y="53"/>
                </a:cubicBezTo>
                <a:cubicBezTo>
                  <a:pt x="504" y="57"/>
                  <a:pt x="511" y="56"/>
                  <a:pt x="514" y="62"/>
                </a:cubicBezTo>
                <a:cubicBezTo>
                  <a:pt x="514" y="62"/>
                  <a:pt x="514" y="62"/>
                  <a:pt x="514" y="62"/>
                </a:cubicBezTo>
                <a:cubicBezTo>
                  <a:pt x="514" y="63"/>
                  <a:pt x="514" y="64"/>
                  <a:pt x="514" y="65"/>
                </a:cubicBezTo>
                <a:cubicBezTo>
                  <a:pt x="514" y="65"/>
                  <a:pt x="514" y="65"/>
                  <a:pt x="514" y="65"/>
                </a:cubicBezTo>
                <a:cubicBezTo>
                  <a:pt x="510" y="61"/>
                  <a:pt x="510" y="61"/>
                  <a:pt x="510" y="61"/>
                </a:cubicBezTo>
                <a:cubicBezTo>
                  <a:pt x="509" y="61"/>
                  <a:pt x="509" y="61"/>
                  <a:pt x="509" y="61"/>
                </a:cubicBezTo>
                <a:cubicBezTo>
                  <a:pt x="509" y="61"/>
                  <a:pt x="509" y="61"/>
                  <a:pt x="509" y="61"/>
                </a:cubicBezTo>
                <a:cubicBezTo>
                  <a:pt x="509" y="62"/>
                  <a:pt x="509" y="62"/>
                  <a:pt x="509" y="62"/>
                </a:cubicBezTo>
                <a:cubicBezTo>
                  <a:pt x="508" y="63"/>
                  <a:pt x="508" y="63"/>
                  <a:pt x="508" y="63"/>
                </a:cubicBezTo>
                <a:cubicBezTo>
                  <a:pt x="508" y="63"/>
                  <a:pt x="508" y="63"/>
                  <a:pt x="508" y="63"/>
                </a:cubicBezTo>
                <a:cubicBezTo>
                  <a:pt x="507" y="62"/>
                  <a:pt x="507" y="62"/>
                  <a:pt x="507" y="62"/>
                </a:cubicBezTo>
                <a:cubicBezTo>
                  <a:pt x="522" y="79"/>
                  <a:pt x="537" y="99"/>
                  <a:pt x="550" y="121"/>
                </a:cubicBezTo>
                <a:cubicBezTo>
                  <a:pt x="614" y="121"/>
                  <a:pt x="649" y="120"/>
                  <a:pt x="646" y="118"/>
                </a:cubicBezTo>
                <a:cubicBezTo>
                  <a:pt x="644" y="116"/>
                  <a:pt x="644" y="116"/>
                  <a:pt x="644" y="116"/>
                </a:cubicBezTo>
                <a:cubicBezTo>
                  <a:pt x="617" y="89"/>
                  <a:pt x="617" y="89"/>
                  <a:pt x="602" y="77"/>
                </a:cubicBezTo>
                <a:cubicBezTo>
                  <a:pt x="573" y="57"/>
                  <a:pt x="569" y="54"/>
                  <a:pt x="554" y="46"/>
                </a:cubicBezTo>
                <a:moveTo>
                  <a:pt x="624" y="357"/>
                </a:moveTo>
                <a:cubicBezTo>
                  <a:pt x="624" y="357"/>
                  <a:pt x="624" y="357"/>
                  <a:pt x="624" y="357"/>
                </a:cubicBezTo>
                <a:cubicBezTo>
                  <a:pt x="624" y="356"/>
                  <a:pt x="624" y="354"/>
                  <a:pt x="623" y="354"/>
                </a:cubicBezTo>
                <a:cubicBezTo>
                  <a:pt x="623" y="353"/>
                  <a:pt x="622" y="353"/>
                  <a:pt x="621" y="353"/>
                </a:cubicBezTo>
                <a:cubicBezTo>
                  <a:pt x="620" y="352"/>
                  <a:pt x="620" y="352"/>
                  <a:pt x="620" y="352"/>
                </a:cubicBezTo>
                <a:cubicBezTo>
                  <a:pt x="619" y="351"/>
                  <a:pt x="620" y="349"/>
                  <a:pt x="619" y="348"/>
                </a:cubicBezTo>
                <a:cubicBezTo>
                  <a:pt x="618" y="346"/>
                  <a:pt x="616" y="345"/>
                  <a:pt x="615" y="345"/>
                </a:cubicBezTo>
                <a:cubicBezTo>
                  <a:pt x="613" y="345"/>
                  <a:pt x="615" y="341"/>
                  <a:pt x="614" y="340"/>
                </a:cubicBezTo>
                <a:cubicBezTo>
                  <a:pt x="612" y="338"/>
                  <a:pt x="612" y="338"/>
                  <a:pt x="612" y="338"/>
                </a:cubicBezTo>
                <a:cubicBezTo>
                  <a:pt x="612" y="338"/>
                  <a:pt x="611" y="338"/>
                  <a:pt x="610" y="338"/>
                </a:cubicBezTo>
                <a:cubicBezTo>
                  <a:pt x="611" y="341"/>
                  <a:pt x="611" y="341"/>
                  <a:pt x="610" y="342"/>
                </a:cubicBezTo>
                <a:cubicBezTo>
                  <a:pt x="610" y="354"/>
                  <a:pt x="611" y="365"/>
                  <a:pt x="610" y="376"/>
                </a:cubicBezTo>
                <a:cubicBezTo>
                  <a:pt x="611" y="376"/>
                  <a:pt x="611" y="376"/>
                  <a:pt x="611" y="376"/>
                </a:cubicBezTo>
                <a:cubicBezTo>
                  <a:pt x="612" y="376"/>
                  <a:pt x="612" y="376"/>
                  <a:pt x="612" y="376"/>
                </a:cubicBezTo>
                <a:cubicBezTo>
                  <a:pt x="613" y="376"/>
                  <a:pt x="613" y="376"/>
                  <a:pt x="613" y="376"/>
                </a:cubicBezTo>
                <a:cubicBezTo>
                  <a:pt x="614" y="375"/>
                  <a:pt x="614" y="374"/>
                  <a:pt x="614" y="374"/>
                </a:cubicBezTo>
                <a:cubicBezTo>
                  <a:pt x="614" y="373"/>
                  <a:pt x="614" y="373"/>
                  <a:pt x="614" y="372"/>
                </a:cubicBezTo>
                <a:cubicBezTo>
                  <a:pt x="614" y="372"/>
                  <a:pt x="614" y="372"/>
                  <a:pt x="614" y="372"/>
                </a:cubicBezTo>
                <a:cubicBezTo>
                  <a:pt x="614" y="370"/>
                  <a:pt x="616" y="368"/>
                  <a:pt x="617" y="368"/>
                </a:cubicBezTo>
                <a:cubicBezTo>
                  <a:pt x="618" y="368"/>
                  <a:pt x="618" y="368"/>
                  <a:pt x="618" y="368"/>
                </a:cubicBezTo>
                <a:cubicBezTo>
                  <a:pt x="618" y="368"/>
                  <a:pt x="618" y="369"/>
                  <a:pt x="619" y="369"/>
                </a:cubicBezTo>
                <a:cubicBezTo>
                  <a:pt x="620" y="366"/>
                  <a:pt x="619" y="362"/>
                  <a:pt x="620" y="359"/>
                </a:cubicBezTo>
                <a:cubicBezTo>
                  <a:pt x="620" y="358"/>
                  <a:pt x="620" y="358"/>
                  <a:pt x="622" y="358"/>
                </a:cubicBezTo>
                <a:cubicBezTo>
                  <a:pt x="622" y="358"/>
                  <a:pt x="623" y="358"/>
                  <a:pt x="624" y="357"/>
                </a:cubicBezTo>
                <a:moveTo>
                  <a:pt x="743" y="321"/>
                </a:moveTo>
                <a:cubicBezTo>
                  <a:pt x="741" y="310"/>
                  <a:pt x="738" y="295"/>
                  <a:pt x="736" y="284"/>
                </a:cubicBezTo>
                <a:cubicBezTo>
                  <a:pt x="736" y="287"/>
                  <a:pt x="690" y="289"/>
                  <a:pt x="605" y="288"/>
                </a:cubicBezTo>
                <a:cubicBezTo>
                  <a:pt x="607" y="300"/>
                  <a:pt x="608" y="313"/>
                  <a:pt x="609" y="325"/>
                </a:cubicBezTo>
                <a:cubicBezTo>
                  <a:pt x="610" y="327"/>
                  <a:pt x="610" y="330"/>
                  <a:pt x="612" y="331"/>
                </a:cubicBezTo>
                <a:cubicBezTo>
                  <a:pt x="614" y="331"/>
                  <a:pt x="616" y="331"/>
                  <a:pt x="618" y="331"/>
                </a:cubicBezTo>
                <a:cubicBezTo>
                  <a:pt x="621" y="330"/>
                  <a:pt x="621" y="334"/>
                  <a:pt x="623" y="334"/>
                </a:cubicBezTo>
                <a:cubicBezTo>
                  <a:pt x="625" y="334"/>
                  <a:pt x="627" y="334"/>
                  <a:pt x="628" y="334"/>
                </a:cubicBezTo>
                <a:cubicBezTo>
                  <a:pt x="629" y="335"/>
                  <a:pt x="629" y="335"/>
                  <a:pt x="630" y="335"/>
                </a:cubicBezTo>
                <a:cubicBezTo>
                  <a:pt x="637" y="335"/>
                  <a:pt x="637" y="335"/>
                  <a:pt x="637" y="335"/>
                </a:cubicBezTo>
                <a:cubicBezTo>
                  <a:pt x="643" y="334"/>
                  <a:pt x="643" y="334"/>
                  <a:pt x="643" y="334"/>
                </a:cubicBezTo>
                <a:cubicBezTo>
                  <a:pt x="644" y="334"/>
                  <a:pt x="646" y="334"/>
                  <a:pt x="647" y="334"/>
                </a:cubicBezTo>
                <a:cubicBezTo>
                  <a:pt x="648" y="334"/>
                  <a:pt x="655" y="341"/>
                  <a:pt x="656" y="346"/>
                </a:cubicBezTo>
                <a:cubicBezTo>
                  <a:pt x="656" y="346"/>
                  <a:pt x="656" y="346"/>
                  <a:pt x="657" y="346"/>
                </a:cubicBezTo>
                <a:cubicBezTo>
                  <a:pt x="657" y="347"/>
                  <a:pt x="657" y="347"/>
                  <a:pt x="658" y="349"/>
                </a:cubicBezTo>
                <a:cubicBezTo>
                  <a:pt x="659" y="349"/>
                  <a:pt x="659" y="349"/>
                  <a:pt x="660" y="349"/>
                </a:cubicBezTo>
                <a:cubicBezTo>
                  <a:pt x="661" y="349"/>
                  <a:pt x="661" y="349"/>
                  <a:pt x="664" y="351"/>
                </a:cubicBezTo>
                <a:cubicBezTo>
                  <a:pt x="657" y="352"/>
                  <a:pt x="661" y="356"/>
                  <a:pt x="661" y="356"/>
                </a:cubicBezTo>
                <a:cubicBezTo>
                  <a:pt x="664" y="358"/>
                  <a:pt x="663" y="363"/>
                  <a:pt x="668" y="363"/>
                </a:cubicBezTo>
                <a:cubicBezTo>
                  <a:pt x="670" y="360"/>
                  <a:pt x="670" y="360"/>
                  <a:pt x="671" y="360"/>
                </a:cubicBezTo>
                <a:cubicBezTo>
                  <a:pt x="671" y="359"/>
                  <a:pt x="671" y="358"/>
                  <a:pt x="672" y="358"/>
                </a:cubicBezTo>
                <a:cubicBezTo>
                  <a:pt x="672" y="358"/>
                  <a:pt x="672" y="357"/>
                  <a:pt x="673" y="357"/>
                </a:cubicBezTo>
                <a:cubicBezTo>
                  <a:pt x="676" y="360"/>
                  <a:pt x="676" y="371"/>
                  <a:pt x="676" y="372"/>
                </a:cubicBezTo>
                <a:cubicBezTo>
                  <a:pt x="676" y="373"/>
                  <a:pt x="676" y="374"/>
                  <a:pt x="676" y="375"/>
                </a:cubicBezTo>
                <a:cubicBezTo>
                  <a:pt x="674" y="389"/>
                  <a:pt x="682" y="401"/>
                  <a:pt x="681" y="415"/>
                </a:cubicBezTo>
                <a:cubicBezTo>
                  <a:pt x="681" y="416"/>
                  <a:pt x="681" y="416"/>
                  <a:pt x="681" y="416"/>
                </a:cubicBezTo>
                <a:cubicBezTo>
                  <a:pt x="680" y="424"/>
                  <a:pt x="683" y="431"/>
                  <a:pt x="683" y="439"/>
                </a:cubicBezTo>
                <a:cubicBezTo>
                  <a:pt x="684" y="439"/>
                  <a:pt x="684" y="440"/>
                  <a:pt x="684" y="441"/>
                </a:cubicBezTo>
                <a:cubicBezTo>
                  <a:pt x="684" y="441"/>
                  <a:pt x="685" y="441"/>
                  <a:pt x="685" y="441"/>
                </a:cubicBezTo>
                <a:cubicBezTo>
                  <a:pt x="690" y="437"/>
                  <a:pt x="690" y="437"/>
                  <a:pt x="696" y="409"/>
                </a:cubicBezTo>
                <a:cubicBezTo>
                  <a:pt x="696" y="407"/>
                  <a:pt x="697" y="405"/>
                  <a:pt x="697" y="402"/>
                </a:cubicBezTo>
                <a:cubicBezTo>
                  <a:pt x="697" y="395"/>
                  <a:pt x="697" y="395"/>
                  <a:pt x="698" y="394"/>
                </a:cubicBezTo>
                <a:cubicBezTo>
                  <a:pt x="705" y="394"/>
                  <a:pt x="710" y="372"/>
                  <a:pt x="710" y="371"/>
                </a:cubicBezTo>
                <a:cubicBezTo>
                  <a:pt x="710" y="371"/>
                  <a:pt x="710" y="371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3" y="367"/>
                  <a:pt x="713" y="367"/>
                  <a:pt x="713" y="367"/>
                </a:cubicBezTo>
                <a:cubicBezTo>
                  <a:pt x="714" y="367"/>
                  <a:pt x="714" y="367"/>
                  <a:pt x="714" y="367"/>
                </a:cubicBezTo>
                <a:cubicBezTo>
                  <a:pt x="715" y="366"/>
                  <a:pt x="715" y="366"/>
                  <a:pt x="715" y="358"/>
                </a:cubicBezTo>
                <a:cubicBezTo>
                  <a:pt x="716" y="357"/>
                  <a:pt x="716" y="357"/>
                  <a:pt x="717" y="357"/>
                </a:cubicBezTo>
                <a:cubicBezTo>
                  <a:pt x="718" y="358"/>
                  <a:pt x="718" y="358"/>
                  <a:pt x="718" y="358"/>
                </a:cubicBezTo>
                <a:cubicBezTo>
                  <a:pt x="718" y="358"/>
                  <a:pt x="718" y="358"/>
                  <a:pt x="718" y="358"/>
                </a:cubicBezTo>
                <a:cubicBezTo>
                  <a:pt x="719" y="357"/>
                  <a:pt x="720" y="355"/>
                  <a:pt x="721" y="354"/>
                </a:cubicBezTo>
                <a:cubicBezTo>
                  <a:pt x="721" y="353"/>
                  <a:pt x="722" y="353"/>
                  <a:pt x="723" y="353"/>
                </a:cubicBezTo>
                <a:cubicBezTo>
                  <a:pt x="723" y="352"/>
                  <a:pt x="723" y="351"/>
                  <a:pt x="723" y="350"/>
                </a:cubicBezTo>
                <a:cubicBezTo>
                  <a:pt x="724" y="350"/>
                  <a:pt x="724" y="350"/>
                  <a:pt x="724" y="350"/>
                </a:cubicBezTo>
                <a:cubicBezTo>
                  <a:pt x="725" y="353"/>
                  <a:pt x="726" y="358"/>
                  <a:pt x="727" y="365"/>
                </a:cubicBezTo>
                <a:cubicBezTo>
                  <a:pt x="728" y="369"/>
                  <a:pt x="728" y="369"/>
                  <a:pt x="728" y="370"/>
                </a:cubicBezTo>
                <a:cubicBezTo>
                  <a:pt x="728" y="371"/>
                  <a:pt x="728" y="371"/>
                  <a:pt x="728" y="372"/>
                </a:cubicBezTo>
                <a:cubicBezTo>
                  <a:pt x="728" y="373"/>
                  <a:pt x="728" y="373"/>
                  <a:pt x="728" y="375"/>
                </a:cubicBezTo>
                <a:cubicBezTo>
                  <a:pt x="728" y="376"/>
                  <a:pt x="728" y="376"/>
                  <a:pt x="728" y="376"/>
                </a:cubicBezTo>
                <a:cubicBezTo>
                  <a:pt x="729" y="376"/>
                  <a:pt x="729" y="376"/>
                  <a:pt x="729" y="376"/>
                </a:cubicBezTo>
                <a:cubicBezTo>
                  <a:pt x="732" y="381"/>
                  <a:pt x="727" y="387"/>
                  <a:pt x="730" y="392"/>
                </a:cubicBezTo>
                <a:cubicBezTo>
                  <a:pt x="731" y="392"/>
                  <a:pt x="731" y="392"/>
                  <a:pt x="731" y="392"/>
                </a:cubicBezTo>
                <a:cubicBezTo>
                  <a:pt x="731" y="391"/>
                  <a:pt x="732" y="391"/>
                  <a:pt x="733" y="389"/>
                </a:cubicBezTo>
                <a:cubicBezTo>
                  <a:pt x="733" y="389"/>
                  <a:pt x="733" y="388"/>
                  <a:pt x="733" y="388"/>
                </a:cubicBezTo>
                <a:cubicBezTo>
                  <a:pt x="733" y="387"/>
                  <a:pt x="733" y="387"/>
                  <a:pt x="733" y="387"/>
                </a:cubicBezTo>
                <a:cubicBezTo>
                  <a:pt x="733" y="386"/>
                  <a:pt x="733" y="386"/>
                  <a:pt x="733" y="385"/>
                </a:cubicBezTo>
                <a:cubicBezTo>
                  <a:pt x="737" y="389"/>
                  <a:pt x="735" y="403"/>
                  <a:pt x="731" y="428"/>
                </a:cubicBezTo>
                <a:cubicBezTo>
                  <a:pt x="731" y="429"/>
                  <a:pt x="731" y="430"/>
                  <a:pt x="731" y="430"/>
                </a:cubicBezTo>
                <a:cubicBezTo>
                  <a:pt x="730" y="436"/>
                  <a:pt x="731" y="442"/>
                  <a:pt x="730" y="448"/>
                </a:cubicBezTo>
                <a:cubicBezTo>
                  <a:pt x="730" y="449"/>
                  <a:pt x="730" y="449"/>
                  <a:pt x="730" y="449"/>
                </a:cubicBezTo>
                <a:cubicBezTo>
                  <a:pt x="729" y="453"/>
                  <a:pt x="729" y="456"/>
                  <a:pt x="729" y="459"/>
                </a:cubicBezTo>
                <a:cubicBezTo>
                  <a:pt x="728" y="462"/>
                  <a:pt x="728" y="464"/>
                  <a:pt x="727" y="467"/>
                </a:cubicBezTo>
                <a:cubicBezTo>
                  <a:pt x="726" y="470"/>
                  <a:pt x="725" y="476"/>
                  <a:pt x="726" y="480"/>
                </a:cubicBezTo>
                <a:cubicBezTo>
                  <a:pt x="726" y="480"/>
                  <a:pt x="726" y="480"/>
                  <a:pt x="726" y="480"/>
                </a:cubicBezTo>
                <a:cubicBezTo>
                  <a:pt x="727" y="478"/>
                  <a:pt x="727" y="476"/>
                  <a:pt x="727" y="476"/>
                </a:cubicBezTo>
                <a:cubicBezTo>
                  <a:pt x="728" y="473"/>
                  <a:pt x="731" y="459"/>
                  <a:pt x="731" y="459"/>
                </a:cubicBezTo>
                <a:cubicBezTo>
                  <a:pt x="731" y="458"/>
                  <a:pt x="731" y="458"/>
                  <a:pt x="731" y="458"/>
                </a:cubicBezTo>
                <a:cubicBezTo>
                  <a:pt x="731" y="457"/>
                  <a:pt x="731" y="457"/>
                  <a:pt x="732" y="457"/>
                </a:cubicBezTo>
                <a:cubicBezTo>
                  <a:pt x="732" y="456"/>
                  <a:pt x="732" y="456"/>
                  <a:pt x="732" y="455"/>
                </a:cubicBezTo>
                <a:cubicBezTo>
                  <a:pt x="732" y="455"/>
                  <a:pt x="732" y="454"/>
                  <a:pt x="732" y="454"/>
                </a:cubicBezTo>
                <a:cubicBezTo>
                  <a:pt x="732" y="453"/>
                  <a:pt x="733" y="452"/>
                  <a:pt x="733" y="451"/>
                </a:cubicBezTo>
                <a:cubicBezTo>
                  <a:pt x="732" y="450"/>
                  <a:pt x="732" y="438"/>
                  <a:pt x="733" y="434"/>
                </a:cubicBezTo>
                <a:cubicBezTo>
                  <a:pt x="733" y="433"/>
                  <a:pt x="733" y="433"/>
                  <a:pt x="733" y="432"/>
                </a:cubicBezTo>
                <a:cubicBezTo>
                  <a:pt x="733" y="431"/>
                  <a:pt x="733" y="431"/>
                  <a:pt x="733" y="430"/>
                </a:cubicBezTo>
                <a:cubicBezTo>
                  <a:pt x="733" y="428"/>
                  <a:pt x="733" y="426"/>
                  <a:pt x="733" y="424"/>
                </a:cubicBezTo>
                <a:cubicBezTo>
                  <a:pt x="734" y="421"/>
                  <a:pt x="737" y="408"/>
                  <a:pt x="737" y="407"/>
                </a:cubicBezTo>
                <a:cubicBezTo>
                  <a:pt x="738" y="410"/>
                  <a:pt x="737" y="412"/>
                  <a:pt x="737" y="414"/>
                </a:cubicBezTo>
                <a:cubicBezTo>
                  <a:pt x="738" y="414"/>
                  <a:pt x="738" y="414"/>
                  <a:pt x="738" y="414"/>
                </a:cubicBezTo>
                <a:cubicBezTo>
                  <a:pt x="738" y="413"/>
                  <a:pt x="738" y="413"/>
                  <a:pt x="738" y="413"/>
                </a:cubicBezTo>
                <a:cubicBezTo>
                  <a:pt x="739" y="417"/>
                  <a:pt x="739" y="417"/>
                  <a:pt x="737" y="440"/>
                </a:cubicBezTo>
                <a:cubicBezTo>
                  <a:pt x="742" y="419"/>
                  <a:pt x="742" y="419"/>
                  <a:pt x="743" y="409"/>
                </a:cubicBezTo>
                <a:cubicBezTo>
                  <a:pt x="743" y="407"/>
                  <a:pt x="744" y="406"/>
                  <a:pt x="744" y="404"/>
                </a:cubicBezTo>
                <a:cubicBezTo>
                  <a:pt x="745" y="395"/>
                  <a:pt x="745" y="395"/>
                  <a:pt x="744" y="385"/>
                </a:cubicBezTo>
                <a:cubicBezTo>
                  <a:pt x="743" y="379"/>
                  <a:pt x="743" y="364"/>
                  <a:pt x="744" y="355"/>
                </a:cubicBezTo>
                <a:cubicBezTo>
                  <a:pt x="745" y="355"/>
                  <a:pt x="745" y="356"/>
                  <a:pt x="745" y="356"/>
                </a:cubicBezTo>
                <a:cubicBezTo>
                  <a:pt x="745" y="357"/>
                  <a:pt x="745" y="357"/>
                  <a:pt x="745" y="357"/>
                </a:cubicBezTo>
                <a:cubicBezTo>
                  <a:pt x="745" y="360"/>
                  <a:pt x="745" y="362"/>
                  <a:pt x="745" y="364"/>
                </a:cubicBezTo>
                <a:cubicBezTo>
                  <a:pt x="745" y="368"/>
                  <a:pt x="745" y="371"/>
                  <a:pt x="745" y="374"/>
                </a:cubicBezTo>
                <a:cubicBezTo>
                  <a:pt x="745" y="375"/>
                  <a:pt x="745" y="375"/>
                  <a:pt x="746" y="375"/>
                </a:cubicBezTo>
                <a:cubicBezTo>
                  <a:pt x="746" y="365"/>
                  <a:pt x="746" y="365"/>
                  <a:pt x="745" y="364"/>
                </a:cubicBezTo>
                <a:cubicBezTo>
                  <a:pt x="745" y="361"/>
                  <a:pt x="745" y="359"/>
                  <a:pt x="745" y="356"/>
                </a:cubicBezTo>
                <a:cubicBezTo>
                  <a:pt x="745" y="356"/>
                  <a:pt x="745" y="356"/>
                  <a:pt x="745" y="356"/>
                </a:cubicBezTo>
                <a:cubicBezTo>
                  <a:pt x="745" y="355"/>
                  <a:pt x="745" y="354"/>
                  <a:pt x="745" y="353"/>
                </a:cubicBezTo>
                <a:cubicBezTo>
                  <a:pt x="745" y="352"/>
                  <a:pt x="745" y="352"/>
                  <a:pt x="745" y="352"/>
                </a:cubicBezTo>
                <a:cubicBezTo>
                  <a:pt x="745" y="343"/>
                  <a:pt x="744" y="330"/>
                  <a:pt x="743" y="321"/>
                </a:cubicBezTo>
                <a:moveTo>
                  <a:pt x="299" y="117"/>
                </a:moveTo>
                <a:cubicBezTo>
                  <a:pt x="299" y="117"/>
                  <a:pt x="299" y="117"/>
                  <a:pt x="299" y="117"/>
                </a:cubicBezTo>
                <a:cubicBezTo>
                  <a:pt x="297" y="117"/>
                  <a:pt x="297" y="117"/>
                  <a:pt x="297" y="117"/>
                </a:cubicBezTo>
                <a:cubicBezTo>
                  <a:pt x="297" y="118"/>
                  <a:pt x="296" y="118"/>
                  <a:pt x="296" y="118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295" y="119"/>
                  <a:pt x="295" y="119"/>
                  <a:pt x="295" y="119"/>
                </a:cubicBezTo>
                <a:cubicBezTo>
                  <a:pt x="294" y="119"/>
                  <a:pt x="294" y="119"/>
                  <a:pt x="294" y="119"/>
                </a:cubicBezTo>
                <a:cubicBezTo>
                  <a:pt x="293" y="120"/>
                  <a:pt x="293" y="120"/>
                  <a:pt x="292" y="121"/>
                </a:cubicBezTo>
                <a:cubicBezTo>
                  <a:pt x="292" y="121"/>
                  <a:pt x="292" y="122"/>
                  <a:pt x="292" y="122"/>
                </a:cubicBezTo>
                <a:cubicBezTo>
                  <a:pt x="292" y="123"/>
                  <a:pt x="292" y="123"/>
                  <a:pt x="292" y="123"/>
                </a:cubicBezTo>
                <a:cubicBezTo>
                  <a:pt x="294" y="122"/>
                  <a:pt x="294" y="122"/>
                  <a:pt x="294" y="122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6" y="121"/>
                  <a:pt x="297" y="120"/>
                  <a:pt x="297" y="120"/>
                </a:cubicBezTo>
                <a:cubicBezTo>
                  <a:pt x="297" y="119"/>
                  <a:pt x="297" y="119"/>
                  <a:pt x="297" y="119"/>
                </a:cubicBezTo>
                <a:cubicBezTo>
                  <a:pt x="297" y="119"/>
                  <a:pt x="298" y="119"/>
                  <a:pt x="298" y="118"/>
                </a:cubicBezTo>
                <a:cubicBezTo>
                  <a:pt x="298" y="118"/>
                  <a:pt x="298" y="118"/>
                  <a:pt x="298" y="118"/>
                </a:cubicBezTo>
                <a:cubicBezTo>
                  <a:pt x="298" y="118"/>
                  <a:pt x="299" y="117"/>
                  <a:pt x="299" y="117"/>
                </a:cubicBezTo>
                <a:moveTo>
                  <a:pt x="324" y="158"/>
                </a:moveTo>
                <a:cubicBezTo>
                  <a:pt x="324" y="157"/>
                  <a:pt x="324" y="156"/>
                  <a:pt x="324" y="156"/>
                </a:cubicBezTo>
                <a:cubicBezTo>
                  <a:pt x="323" y="155"/>
                  <a:pt x="323" y="153"/>
                  <a:pt x="323" y="153"/>
                </a:cubicBezTo>
                <a:cubicBezTo>
                  <a:pt x="323" y="152"/>
                  <a:pt x="322" y="152"/>
                  <a:pt x="322" y="151"/>
                </a:cubicBezTo>
                <a:cubicBezTo>
                  <a:pt x="321" y="152"/>
                  <a:pt x="321" y="152"/>
                  <a:pt x="321" y="152"/>
                </a:cubicBezTo>
                <a:cubicBezTo>
                  <a:pt x="321" y="152"/>
                  <a:pt x="321" y="153"/>
                  <a:pt x="319" y="154"/>
                </a:cubicBezTo>
                <a:cubicBezTo>
                  <a:pt x="318" y="155"/>
                  <a:pt x="318" y="155"/>
                  <a:pt x="318" y="149"/>
                </a:cubicBezTo>
                <a:cubicBezTo>
                  <a:pt x="317" y="149"/>
                  <a:pt x="316" y="149"/>
                  <a:pt x="315" y="149"/>
                </a:cubicBezTo>
                <a:cubicBezTo>
                  <a:pt x="316" y="145"/>
                  <a:pt x="317" y="144"/>
                  <a:pt x="314" y="143"/>
                </a:cubicBezTo>
                <a:cubicBezTo>
                  <a:pt x="314" y="143"/>
                  <a:pt x="314" y="143"/>
                  <a:pt x="314" y="142"/>
                </a:cubicBezTo>
                <a:cubicBezTo>
                  <a:pt x="313" y="142"/>
                  <a:pt x="313" y="142"/>
                  <a:pt x="313" y="142"/>
                </a:cubicBezTo>
                <a:cubicBezTo>
                  <a:pt x="313" y="141"/>
                  <a:pt x="313" y="140"/>
                  <a:pt x="312" y="139"/>
                </a:cubicBezTo>
                <a:cubicBezTo>
                  <a:pt x="312" y="139"/>
                  <a:pt x="312" y="139"/>
                  <a:pt x="312" y="139"/>
                </a:cubicBezTo>
                <a:cubicBezTo>
                  <a:pt x="312" y="138"/>
                  <a:pt x="311" y="135"/>
                  <a:pt x="310" y="135"/>
                </a:cubicBezTo>
                <a:cubicBezTo>
                  <a:pt x="306" y="135"/>
                  <a:pt x="306" y="135"/>
                  <a:pt x="306" y="134"/>
                </a:cubicBezTo>
                <a:cubicBezTo>
                  <a:pt x="307" y="131"/>
                  <a:pt x="307" y="131"/>
                  <a:pt x="310" y="131"/>
                </a:cubicBezTo>
                <a:cubicBezTo>
                  <a:pt x="310" y="131"/>
                  <a:pt x="310" y="130"/>
                  <a:pt x="310" y="130"/>
                </a:cubicBezTo>
                <a:cubicBezTo>
                  <a:pt x="310" y="128"/>
                  <a:pt x="312" y="128"/>
                  <a:pt x="313" y="127"/>
                </a:cubicBezTo>
                <a:cubicBezTo>
                  <a:pt x="313" y="126"/>
                  <a:pt x="313" y="125"/>
                  <a:pt x="314" y="123"/>
                </a:cubicBezTo>
                <a:cubicBezTo>
                  <a:pt x="311" y="123"/>
                  <a:pt x="308" y="123"/>
                  <a:pt x="305" y="123"/>
                </a:cubicBezTo>
                <a:cubicBezTo>
                  <a:pt x="307" y="120"/>
                  <a:pt x="307" y="120"/>
                  <a:pt x="307" y="120"/>
                </a:cubicBezTo>
                <a:cubicBezTo>
                  <a:pt x="308" y="119"/>
                  <a:pt x="310" y="119"/>
                  <a:pt x="310" y="118"/>
                </a:cubicBezTo>
                <a:cubicBezTo>
                  <a:pt x="310" y="117"/>
                  <a:pt x="310" y="117"/>
                  <a:pt x="309" y="117"/>
                </a:cubicBezTo>
                <a:cubicBezTo>
                  <a:pt x="309" y="117"/>
                  <a:pt x="309" y="117"/>
                  <a:pt x="309" y="117"/>
                </a:cubicBezTo>
                <a:cubicBezTo>
                  <a:pt x="308" y="117"/>
                  <a:pt x="308" y="117"/>
                  <a:pt x="307" y="117"/>
                </a:cubicBezTo>
                <a:cubicBezTo>
                  <a:pt x="306" y="117"/>
                  <a:pt x="304" y="116"/>
                  <a:pt x="303" y="117"/>
                </a:cubicBezTo>
                <a:cubicBezTo>
                  <a:pt x="303" y="118"/>
                  <a:pt x="302" y="119"/>
                  <a:pt x="301" y="120"/>
                </a:cubicBezTo>
                <a:cubicBezTo>
                  <a:pt x="301" y="121"/>
                  <a:pt x="301" y="122"/>
                  <a:pt x="300" y="123"/>
                </a:cubicBezTo>
                <a:cubicBezTo>
                  <a:pt x="298" y="124"/>
                  <a:pt x="298" y="124"/>
                  <a:pt x="298" y="124"/>
                </a:cubicBezTo>
                <a:cubicBezTo>
                  <a:pt x="297" y="123"/>
                  <a:pt x="297" y="123"/>
                  <a:pt x="297" y="122"/>
                </a:cubicBezTo>
                <a:cubicBezTo>
                  <a:pt x="296" y="123"/>
                  <a:pt x="296" y="123"/>
                  <a:pt x="296" y="123"/>
                </a:cubicBezTo>
                <a:cubicBezTo>
                  <a:pt x="294" y="123"/>
                  <a:pt x="294" y="126"/>
                  <a:pt x="294" y="126"/>
                </a:cubicBezTo>
                <a:cubicBezTo>
                  <a:pt x="295" y="127"/>
                  <a:pt x="296" y="126"/>
                  <a:pt x="297" y="127"/>
                </a:cubicBezTo>
                <a:cubicBezTo>
                  <a:pt x="296" y="128"/>
                  <a:pt x="296" y="128"/>
                  <a:pt x="296" y="128"/>
                </a:cubicBezTo>
                <a:cubicBezTo>
                  <a:pt x="296" y="128"/>
                  <a:pt x="296" y="128"/>
                  <a:pt x="296" y="129"/>
                </a:cubicBezTo>
                <a:cubicBezTo>
                  <a:pt x="295" y="130"/>
                  <a:pt x="296" y="131"/>
                  <a:pt x="294" y="131"/>
                </a:cubicBezTo>
                <a:cubicBezTo>
                  <a:pt x="292" y="132"/>
                  <a:pt x="292" y="133"/>
                  <a:pt x="292" y="133"/>
                </a:cubicBezTo>
                <a:cubicBezTo>
                  <a:pt x="292" y="134"/>
                  <a:pt x="292" y="134"/>
                  <a:pt x="292" y="134"/>
                </a:cubicBezTo>
                <a:cubicBezTo>
                  <a:pt x="292" y="134"/>
                  <a:pt x="293" y="134"/>
                  <a:pt x="294" y="134"/>
                </a:cubicBezTo>
                <a:cubicBezTo>
                  <a:pt x="294" y="134"/>
                  <a:pt x="294" y="133"/>
                  <a:pt x="295" y="134"/>
                </a:cubicBezTo>
                <a:cubicBezTo>
                  <a:pt x="295" y="135"/>
                  <a:pt x="295" y="135"/>
                  <a:pt x="296" y="135"/>
                </a:cubicBezTo>
                <a:cubicBezTo>
                  <a:pt x="296" y="136"/>
                  <a:pt x="297" y="136"/>
                  <a:pt x="297" y="135"/>
                </a:cubicBezTo>
                <a:cubicBezTo>
                  <a:pt x="297" y="135"/>
                  <a:pt x="297" y="135"/>
                  <a:pt x="298" y="134"/>
                </a:cubicBezTo>
                <a:cubicBezTo>
                  <a:pt x="299" y="135"/>
                  <a:pt x="299" y="135"/>
                  <a:pt x="299" y="135"/>
                </a:cubicBezTo>
                <a:cubicBezTo>
                  <a:pt x="298" y="136"/>
                  <a:pt x="299" y="137"/>
                  <a:pt x="299" y="138"/>
                </a:cubicBezTo>
                <a:cubicBezTo>
                  <a:pt x="298" y="139"/>
                  <a:pt x="297" y="138"/>
                  <a:pt x="296" y="139"/>
                </a:cubicBezTo>
                <a:cubicBezTo>
                  <a:pt x="296" y="140"/>
                  <a:pt x="296" y="140"/>
                  <a:pt x="296" y="141"/>
                </a:cubicBezTo>
                <a:cubicBezTo>
                  <a:pt x="298" y="141"/>
                  <a:pt x="299" y="141"/>
                  <a:pt x="301" y="141"/>
                </a:cubicBezTo>
                <a:cubicBezTo>
                  <a:pt x="302" y="140"/>
                  <a:pt x="302" y="140"/>
                  <a:pt x="302" y="140"/>
                </a:cubicBezTo>
                <a:cubicBezTo>
                  <a:pt x="304" y="142"/>
                  <a:pt x="301" y="145"/>
                  <a:pt x="304" y="146"/>
                </a:cubicBezTo>
                <a:cubicBezTo>
                  <a:pt x="304" y="146"/>
                  <a:pt x="304" y="146"/>
                  <a:pt x="304" y="146"/>
                </a:cubicBezTo>
                <a:cubicBezTo>
                  <a:pt x="304" y="147"/>
                  <a:pt x="303" y="148"/>
                  <a:pt x="303" y="149"/>
                </a:cubicBezTo>
                <a:cubicBezTo>
                  <a:pt x="304" y="150"/>
                  <a:pt x="303" y="151"/>
                  <a:pt x="302" y="151"/>
                </a:cubicBezTo>
                <a:cubicBezTo>
                  <a:pt x="300" y="152"/>
                  <a:pt x="299" y="150"/>
                  <a:pt x="297" y="150"/>
                </a:cubicBezTo>
                <a:cubicBezTo>
                  <a:pt x="297" y="150"/>
                  <a:pt x="297" y="150"/>
                  <a:pt x="297" y="150"/>
                </a:cubicBezTo>
                <a:cubicBezTo>
                  <a:pt x="296" y="150"/>
                  <a:pt x="296" y="150"/>
                  <a:pt x="295" y="151"/>
                </a:cubicBezTo>
                <a:cubicBezTo>
                  <a:pt x="295" y="152"/>
                  <a:pt x="295" y="152"/>
                  <a:pt x="295" y="152"/>
                </a:cubicBezTo>
                <a:cubicBezTo>
                  <a:pt x="294" y="152"/>
                  <a:pt x="294" y="152"/>
                  <a:pt x="293" y="152"/>
                </a:cubicBezTo>
                <a:cubicBezTo>
                  <a:pt x="292" y="153"/>
                  <a:pt x="292" y="153"/>
                  <a:pt x="292" y="153"/>
                </a:cubicBezTo>
                <a:cubicBezTo>
                  <a:pt x="294" y="154"/>
                  <a:pt x="295" y="153"/>
                  <a:pt x="297" y="154"/>
                </a:cubicBezTo>
                <a:cubicBezTo>
                  <a:pt x="297" y="154"/>
                  <a:pt x="297" y="155"/>
                  <a:pt x="296" y="156"/>
                </a:cubicBezTo>
                <a:cubicBezTo>
                  <a:pt x="296" y="156"/>
                  <a:pt x="296" y="156"/>
                  <a:pt x="295" y="156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2" y="157"/>
                  <a:pt x="292" y="157"/>
                  <a:pt x="292" y="157"/>
                </a:cubicBezTo>
                <a:cubicBezTo>
                  <a:pt x="291" y="159"/>
                  <a:pt x="291" y="159"/>
                  <a:pt x="291" y="160"/>
                </a:cubicBezTo>
                <a:cubicBezTo>
                  <a:pt x="293" y="161"/>
                  <a:pt x="295" y="159"/>
                  <a:pt x="296" y="160"/>
                </a:cubicBezTo>
                <a:cubicBezTo>
                  <a:pt x="298" y="161"/>
                  <a:pt x="299" y="160"/>
                  <a:pt x="301" y="161"/>
                </a:cubicBezTo>
                <a:cubicBezTo>
                  <a:pt x="301" y="162"/>
                  <a:pt x="301" y="162"/>
                  <a:pt x="300" y="163"/>
                </a:cubicBezTo>
                <a:cubicBezTo>
                  <a:pt x="300" y="163"/>
                  <a:pt x="299" y="163"/>
                  <a:pt x="296" y="163"/>
                </a:cubicBezTo>
                <a:cubicBezTo>
                  <a:pt x="295" y="163"/>
                  <a:pt x="295" y="164"/>
                  <a:pt x="294" y="165"/>
                </a:cubicBezTo>
                <a:cubicBezTo>
                  <a:pt x="293" y="165"/>
                  <a:pt x="292" y="165"/>
                  <a:pt x="291" y="165"/>
                </a:cubicBezTo>
                <a:cubicBezTo>
                  <a:pt x="291" y="168"/>
                  <a:pt x="291" y="168"/>
                  <a:pt x="287" y="169"/>
                </a:cubicBezTo>
                <a:cubicBezTo>
                  <a:pt x="288" y="170"/>
                  <a:pt x="288" y="170"/>
                  <a:pt x="291" y="169"/>
                </a:cubicBezTo>
                <a:cubicBezTo>
                  <a:pt x="292" y="169"/>
                  <a:pt x="292" y="169"/>
                  <a:pt x="293" y="168"/>
                </a:cubicBezTo>
                <a:cubicBezTo>
                  <a:pt x="293" y="168"/>
                  <a:pt x="293" y="168"/>
                  <a:pt x="295" y="169"/>
                </a:cubicBezTo>
                <a:cubicBezTo>
                  <a:pt x="296" y="169"/>
                  <a:pt x="296" y="169"/>
                  <a:pt x="297" y="169"/>
                </a:cubicBezTo>
                <a:cubicBezTo>
                  <a:pt x="298" y="167"/>
                  <a:pt x="298" y="167"/>
                  <a:pt x="298" y="166"/>
                </a:cubicBezTo>
                <a:cubicBezTo>
                  <a:pt x="300" y="167"/>
                  <a:pt x="302" y="166"/>
                  <a:pt x="304" y="167"/>
                </a:cubicBezTo>
                <a:cubicBezTo>
                  <a:pt x="306" y="167"/>
                  <a:pt x="306" y="165"/>
                  <a:pt x="307" y="165"/>
                </a:cubicBezTo>
                <a:cubicBezTo>
                  <a:pt x="309" y="165"/>
                  <a:pt x="309" y="167"/>
                  <a:pt x="310" y="167"/>
                </a:cubicBezTo>
                <a:cubicBezTo>
                  <a:pt x="311" y="167"/>
                  <a:pt x="311" y="167"/>
                  <a:pt x="311" y="167"/>
                </a:cubicBezTo>
                <a:cubicBezTo>
                  <a:pt x="312" y="167"/>
                  <a:pt x="314" y="167"/>
                  <a:pt x="316" y="166"/>
                </a:cubicBezTo>
                <a:cubicBezTo>
                  <a:pt x="317" y="165"/>
                  <a:pt x="317" y="165"/>
                  <a:pt x="317" y="165"/>
                </a:cubicBezTo>
                <a:cubicBezTo>
                  <a:pt x="319" y="165"/>
                  <a:pt x="319" y="165"/>
                  <a:pt x="320" y="165"/>
                </a:cubicBezTo>
                <a:cubicBezTo>
                  <a:pt x="320" y="164"/>
                  <a:pt x="320" y="164"/>
                  <a:pt x="320" y="164"/>
                </a:cubicBezTo>
                <a:cubicBezTo>
                  <a:pt x="320" y="163"/>
                  <a:pt x="319" y="162"/>
                  <a:pt x="319" y="161"/>
                </a:cubicBezTo>
                <a:cubicBezTo>
                  <a:pt x="319" y="161"/>
                  <a:pt x="319" y="161"/>
                  <a:pt x="319" y="161"/>
                </a:cubicBezTo>
                <a:cubicBezTo>
                  <a:pt x="319" y="160"/>
                  <a:pt x="319" y="159"/>
                  <a:pt x="321" y="160"/>
                </a:cubicBezTo>
                <a:cubicBezTo>
                  <a:pt x="321" y="160"/>
                  <a:pt x="321" y="160"/>
                  <a:pt x="322" y="158"/>
                </a:cubicBezTo>
                <a:cubicBezTo>
                  <a:pt x="323" y="158"/>
                  <a:pt x="323" y="158"/>
                  <a:pt x="324" y="158"/>
                </a:cubicBezTo>
                <a:moveTo>
                  <a:pt x="281" y="142"/>
                </a:moveTo>
                <a:cubicBezTo>
                  <a:pt x="281" y="142"/>
                  <a:pt x="281" y="142"/>
                  <a:pt x="281" y="142"/>
                </a:cubicBezTo>
                <a:cubicBezTo>
                  <a:pt x="281" y="142"/>
                  <a:pt x="281" y="142"/>
                  <a:pt x="281" y="142"/>
                </a:cubicBezTo>
                <a:cubicBezTo>
                  <a:pt x="281" y="142"/>
                  <a:pt x="281" y="142"/>
                  <a:pt x="281" y="142"/>
                </a:cubicBezTo>
                <a:moveTo>
                  <a:pt x="293" y="143"/>
                </a:moveTo>
                <a:cubicBezTo>
                  <a:pt x="293" y="143"/>
                  <a:pt x="294" y="142"/>
                  <a:pt x="293" y="141"/>
                </a:cubicBezTo>
                <a:cubicBezTo>
                  <a:pt x="292" y="140"/>
                  <a:pt x="293" y="139"/>
                  <a:pt x="293" y="139"/>
                </a:cubicBezTo>
                <a:cubicBezTo>
                  <a:pt x="293" y="139"/>
                  <a:pt x="293" y="138"/>
                  <a:pt x="292" y="138"/>
                </a:cubicBezTo>
                <a:cubicBezTo>
                  <a:pt x="292" y="138"/>
                  <a:pt x="291" y="138"/>
                  <a:pt x="291" y="138"/>
                </a:cubicBezTo>
                <a:cubicBezTo>
                  <a:pt x="291" y="137"/>
                  <a:pt x="291" y="137"/>
                  <a:pt x="291" y="137"/>
                </a:cubicBezTo>
                <a:cubicBezTo>
                  <a:pt x="290" y="137"/>
                  <a:pt x="290" y="137"/>
                  <a:pt x="290" y="137"/>
                </a:cubicBezTo>
                <a:cubicBezTo>
                  <a:pt x="289" y="137"/>
                  <a:pt x="288" y="138"/>
                  <a:pt x="288" y="138"/>
                </a:cubicBezTo>
                <a:cubicBezTo>
                  <a:pt x="287" y="138"/>
                  <a:pt x="287" y="138"/>
                  <a:pt x="287" y="139"/>
                </a:cubicBezTo>
                <a:cubicBezTo>
                  <a:pt x="287" y="139"/>
                  <a:pt x="286" y="139"/>
                  <a:pt x="286" y="139"/>
                </a:cubicBezTo>
                <a:cubicBezTo>
                  <a:pt x="285" y="139"/>
                  <a:pt x="285" y="139"/>
                  <a:pt x="285" y="139"/>
                </a:cubicBezTo>
                <a:cubicBezTo>
                  <a:pt x="285" y="138"/>
                  <a:pt x="285" y="138"/>
                  <a:pt x="285" y="137"/>
                </a:cubicBezTo>
                <a:cubicBezTo>
                  <a:pt x="284" y="137"/>
                  <a:pt x="284" y="137"/>
                  <a:pt x="282" y="137"/>
                </a:cubicBezTo>
                <a:cubicBezTo>
                  <a:pt x="282" y="139"/>
                  <a:pt x="281" y="140"/>
                  <a:pt x="281" y="142"/>
                </a:cubicBezTo>
                <a:cubicBezTo>
                  <a:pt x="280" y="142"/>
                  <a:pt x="280" y="143"/>
                  <a:pt x="279" y="142"/>
                </a:cubicBezTo>
                <a:cubicBezTo>
                  <a:pt x="278" y="142"/>
                  <a:pt x="278" y="143"/>
                  <a:pt x="277" y="143"/>
                </a:cubicBezTo>
                <a:cubicBezTo>
                  <a:pt x="277" y="143"/>
                  <a:pt x="277" y="143"/>
                  <a:pt x="276" y="142"/>
                </a:cubicBezTo>
                <a:cubicBezTo>
                  <a:pt x="275" y="142"/>
                  <a:pt x="275" y="142"/>
                  <a:pt x="275" y="142"/>
                </a:cubicBezTo>
                <a:cubicBezTo>
                  <a:pt x="274" y="145"/>
                  <a:pt x="273" y="147"/>
                  <a:pt x="273" y="149"/>
                </a:cubicBezTo>
                <a:cubicBezTo>
                  <a:pt x="274" y="149"/>
                  <a:pt x="274" y="149"/>
                  <a:pt x="276" y="149"/>
                </a:cubicBezTo>
                <a:cubicBezTo>
                  <a:pt x="275" y="150"/>
                  <a:pt x="275" y="151"/>
                  <a:pt x="275" y="152"/>
                </a:cubicBezTo>
                <a:cubicBezTo>
                  <a:pt x="272" y="153"/>
                  <a:pt x="272" y="153"/>
                  <a:pt x="271" y="154"/>
                </a:cubicBezTo>
                <a:cubicBezTo>
                  <a:pt x="271" y="154"/>
                  <a:pt x="271" y="154"/>
                  <a:pt x="271" y="154"/>
                </a:cubicBezTo>
                <a:cubicBezTo>
                  <a:pt x="271" y="155"/>
                  <a:pt x="271" y="156"/>
                  <a:pt x="270" y="156"/>
                </a:cubicBezTo>
                <a:cubicBezTo>
                  <a:pt x="270" y="157"/>
                  <a:pt x="269" y="157"/>
                  <a:pt x="269" y="157"/>
                </a:cubicBezTo>
                <a:cubicBezTo>
                  <a:pt x="269" y="158"/>
                  <a:pt x="269" y="158"/>
                  <a:pt x="269" y="158"/>
                </a:cubicBezTo>
                <a:cubicBezTo>
                  <a:pt x="269" y="158"/>
                  <a:pt x="268" y="159"/>
                  <a:pt x="269" y="159"/>
                </a:cubicBezTo>
                <a:cubicBezTo>
                  <a:pt x="270" y="160"/>
                  <a:pt x="271" y="160"/>
                  <a:pt x="271" y="160"/>
                </a:cubicBezTo>
                <a:cubicBezTo>
                  <a:pt x="273" y="159"/>
                  <a:pt x="274" y="160"/>
                  <a:pt x="274" y="160"/>
                </a:cubicBezTo>
                <a:cubicBezTo>
                  <a:pt x="275" y="160"/>
                  <a:pt x="277" y="159"/>
                  <a:pt x="277" y="159"/>
                </a:cubicBezTo>
                <a:cubicBezTo>
                  <a:pt x="277" y="159"/>
                  <a:pt x="277" y="159"/>
                  <a:pt x="277" y="158"/>
                </a:cubicBezTo>
                <a:cubicBezTo>
                  <a:pt x="278" y="157"/>
                  <a:pt x="278" y="157"/>
                  <a:pt x="278" y="157"/>
                </a:cubicBezTo>
                <a:cubicBezTo>
                  <a:pt x="281" y="157"/>
                  <a:pt x="284" y="157"/>
                  <a:pt x="286" y="157"/>
                </a:cubicBezTo>
                <a:cubicBezTo>
                  <a:pt x="286" y="157"/>
                  <a:pt x="287" y="156"/>
                  <a:pt x="287" y="156"/>
                </a:cubicBezTo>
                <a:cubicBezTo>
                  <a:pt x="287" y="155"/>
                  <a:pt x="286" y="155"/>
                  <a:pt x="286" y="154"/>
                </a:cubicBezTo>
                <a:cubicBezTo>
                  <a:pt x="287" y="153"/>
                  <a:pt x="287" y="154"/>
                  <a:pt x="288" y="153"/>
                </a:cubicBezTo>
                <a:cubicBezTo>
                  <a:pt x="288" y="152"/>
                  <a:pt x="288" y="152"/>
                  <a:pt x="289" y="150"/>
                </a:cubicBezTo>
                <a:cubicBezTo>
                  <a:pt x="289" y="149"/>
                  <a:pt x="290" y="148"/>
                  <a:pt x="290" y="147"/>
                </a:cubicBezTo>
                <a:cubicBezTo>
                  <a:pt x="290" y="146"/>
                  <a:pt x="290" y="145"/>
                  <a:pt x="290" y="145"/>
                </a:cubicBezTo>
                <a:cubicBezTo>
                  <a:pt x="292" y="145"/>
                  <a:pt x="293" y="144"/>
                  <a:pt x="293" y="143"/>
                </a:cubicBezTo>
                <a:moveTo>
                  <a:pt x="544" y="571"/>
                </a:moveTo>
                <a:cubicBezTo>
                  <a:pt x="544" y="571"/>
                  <a:pt x="544" y="570"/>
                  <a:pt x="545" y="570"/>
                </a:cubicBezTo>
                <a:cubicBezTo>
                  <a:pt x="548" y="559"/>
                  <a:pt x="548" y="559"/>
                  <a:pt x="548" y="559"/>
                </a:cubicBezTo>
                <a:cubicBezTo>
                  <a:pt x="547" y="558"/>
                  <a:pt x="547" y="556"/>
                  <a:pt x="543" y="555"/>
                </a:cubicBezTo>
                <a:cubicBezTo>
                  <a:pt x="542" y="559"/>
                  <a:pt x="542" y="559"/>
                  <a:pt x="542" y="559"/>
                </a:cubicBezTo>
                <a:cubicBezTo>
                  <a:pt x="541" y="560"/>
                  <a:pt x="541" y="560"/>
                  <a:pt x="535" y="564"/>
                </a:cubicBezTo>
                <a:cubicBezTo>
                  <a:pt x="535" y="564"/>
                  <a:pt x="533" y="567"/>
                  <a:pt x="533" y="567"/>
                </a:cubicBezTo>
                <a:cubicBezTo>
                  <a:pt x="533" y="568"/>
                  <a:pt x="533" y="568"/>
                  <a:pt x="533" y="568"/>
                </a:cubicBezTo>
                <a:cubicBezTo>
                  <a:pt x="532" y="569"/>
                  <a:pt x="531" y="568"/>
                  <a:pt x="531" y="569"/>
                </a:cubicBezTo>
                <a:cubicBezTo>
                  <a:pt x="530" y="570"/>
                  <a:pt x="530" y="571"/>
                  <a:pt x="528" y="572"/>
                </a:cubicBezTo>
                <a:cubicBezTo>
                  <a:pt x="525" y="575"/>
                  <a:pt x="522" y="572"/>
                  <a:pt x="518" y="573"/>
                </a:cubicBezTo>
                <a:cubicBezTo>
                  <a:pt x="517" y="574"/>
                  <a:pt x="516" y="574"/>
                  <a:pt x="516" y="575"/>
                </a:cubicBezTo>
                <a:cubicBezTo>
                  <a:pt x="515" y="576"/>
                  <a:pt x="515" y="577"/>
                  <a:pt x="514" y="579"/>
                </a:cubicBezTo>
                <a:cubicBezTo>
                  <a:pt x="513" y="580"/>
                  <a:pt x="512" y="581"/>
                  <a:pt x="511" y="582"/>
                </a:cubicBezTo>
                <a:cubicBezTo>
                  <a:pt x="511" y="582"/>
                  <a:pt x="509" y="588"/>
                  <a:pt x="510" y="589"/>
                </a:cubicBezTo>
                <a:cubicBezTo>
                  <a:pt x="510" y="590"/>
                  <a:pt x="510" y="590"/>
                  <a:pt x="510" y="591"/>
                </a:cubicBezTo>
                <a:cubicBezTo>
                  <a:pt x="510" y="591"/>
                  <a:pt x="509" y="594"/>
                  <a:pt x="509" y="594"/>
                </a:cubicBezTo>
                <a:cubicBezTo>
                  <a:pt x="509" y="595"/>
                  <a:pt x="508" y="595"/>
                  <a:pt x="508" y="594"/>
                </a:cubicBezTo>
                <a:cubicBezTo>
                  <a:pt x="507" y="594"/>
                  <a:pt x="507" y="594"/>
                  <a:pt x="504" y="597"/>
                </a:cubicBezTo>
                <a:cubicBezTo>
                  <a:pt x="503" y="599"/>
                  <a:pt x="503" y="601"/>
                  <a:pt x="501" y="603"/>
                </a:cubicBezTo>
                <a:cubicBezTo>
                  <a:pt x="501" y="603"/>
                  <a:pt x="501" y="603"/>
                  <a:pt x="500" y="604"/>
                </a:cubicBezTo>
                <a:cubicBezTo>
                  <a:pt x="500" y="604"/>
                  <a:pt x="500" y="604"/>
                  <a:pt x="500" y="605"/>
                </a:cubicBezTo>
                <a:cubicBezTo>
                  <a:pt x="500" y="606"/>
                  <a:pt x="500" y="608"/>
                  <a:pt x="500" y="609"/>
                </a:cubicBezTo>
                <a:cubicBezTo>
                  <a:pt x="499" y="610"/>
                  <a:pt x="499" y="610"/>
                  <a:pt x="499" y="611"/>
                </a:cubicBezTo>
                <a:cubicBezTo>
                  <a:pt x="498" y="614"/>
                  <a:pt x="498" y="614"/>
                  <a:pt x="497" y="616"/>
                </a:cubicBezTo>
                <a:cubicBezTo>
                  <a:pt x="499" y="617"/>
                  <a:pt x="501" y="616"/>
                  <a:pt x="503" y="616"/>
                </a:cubicBezTo>
                <a:cubicBezTo>
                  <a:pt x="503" y="617"/>
                  <a:pt x="503" y="617"/>
                  <a:pt x="503" y="618"/>
                </a:cubicBezTo>
                <a:cubicBezTo>
                  <a:pt x="505" y="619"/>
                  <a:pt x="510" y="620"/>
                  <a:pt x="515" y="615"/>
                </a:cubicBezTo>
                <a:cubicBezTo>
                  <a:pt x="517" y="612"/>
                  <a:pt x="517" y="609"/>
                  <a:pt x="519" y="606"/>
                </a:cubicBezTo>
                <a:cubicBezTo>
                  <a:pt x="521" y="604"/>
                  <a:pt x="523" y="603"/>
                  <a:pt x="524" y="601"/>
                </a:cubicBezTo>
                <a:cubicBezTo>
                  <a:pt x="526" y="599"/>
                  <a:pt x="526" y="596"/>
                  <a:pt x="528" y="593"/>
                </a:cubicBezTo>
                <a:cubicBezTo>
                  <a:pt x="529" y="592"/>
                  <a:pt x="531" y="592"/>
                  <a:pt x="532" y="591"/>
                </a:cubicBezTo>
                <a:cubicBezTo>
                  <a:pt x="533" y="590"/>
                  <a:pt x="534" y="591"/>
                  <a:pt x="535" y="590"/>
                </a:cubicBezTo>
                <a:cubicBezTo>
                  <a:pt x="536" y="588"/>
                  <a:pt x="535" y="585"/>
                  <a:pt x="536" y="583"/>
                </a:cubicBezTo>
                <a:cubicBezTo>
                  <a:pt x="537" y="582"/>
                  <a:pt x="539" y="581"/>
                  <a:pt x="539" y="579"/>
                </a:cubicBezTo>
                <a:cubicBezTo>
                  <a:pt x="539" y="579"/>
                  <a:pt x="540" y="578"/>
                  <a:pt x="540" y="577"/>
                </a:cubicBezTo>
                <a:cubicBezTo>
                  <a:pt x="540" y="577"/>
                  <a:pt x="540" y="576"/>
                  <a:pt x="540" y="575"/>
                </a:cubicBezTo>
                <a:cubicBezTo>
                  <a:pt x="540" y="575"/>
                  <a:pt x="541" y="575"/>
                  <a:pt x="541" y="574"/>
                </a:cubicBezTo>
                <a:cubicBezTo>
                  <a:pt x="541" y="573"/>
                  <a:pt x="543" y="572"/>
                  <a:pt x="544" y="571"/>
                </a:cubicBezTo>
                <a:moveTo>
                  <a:pt x="577" y="426"/>
                </a:moveTo>
                <a:cubicBezTo>
                  <a:pt x="577" y="425"/>
                  <a:pt x="577" y="423"/>
                  <a:pt x="575" y="421"/>
                </a:cubicBezTo>
                <a:cubicBezTo>
                  <a:pt x="568" y="420"/>
                  <a:pt x="563" y="428"/>
                  <a:pt x="556" y="426"/>
                </a:cubicBezTo>
                <a:cubicBezTo>
                  <a:pt x="555" y="426"/>
                  <a:pt x="554" y="426"/>
                  <a:pt x="552" y="426"/>
                </a:cubicBezTo>
                <a:cubicBezTo>
                  <a:pt x="546" y="427"/>
                  <a:pt x="544" y="426"/>
                  <a:pt x="541" y="425"/>
                </a:cubicBezTo>
                <a:cubicBezTo>
                  <a:pt x="539" y="419"/>
                  <a:pt x="539" y="419"/>
                  <a:pt x="539" y="417"/>
                </a:cubicBezTo>
                <a:cubicBezTo>
                  <a:pt x="538" y="417"/>
                  <a:pt x="537" y="416"/>
                  <a:pt x="537" y="416"/>
                </a:cubicBezTo>
                <a:cubicBezTo>
                  <a:pt x="536" y="414"/>
                  <a:pt x="536" y="412"/>
                  <a:pt x="536" y="411"/>
                </a:cubicBezTo>
                <a:cubicBezTo>
                  <a:pt x="519" y="396"/>
                  <a:pt x="504" y="384"/>
                  <a:pt x="507" y="371"/>
                </a:cubicBezTo>
                <a:cubicBezTo>
                  <a:pt x="507" y="371"/>
                  <a:pt x="507" y="370"/>
                  <a:pt x="507" y="367"/>
                </a:cubicBezTo>
                <a:cubicBezTo>
                  <a:pt x="507" y="365"/>
                  <a:pt x="507" y="364"/>
                  <a:pt x="506" y="362"/>
                </a:cubicBezTo>
                <a:cubicBezTo>
                  <a:pt x="506" y="362"/>
                  <a:pt x="477" y="309"/>
                  <a:pt x="477" y="300"/>
                </a:cubicBezTo>
                <a:cubicBezTo>
                  <a:pt x="474" y="297"/>
                  <a:pt x="470" y="297"/>
                  <a:pt x="468" y="295"/>
                </a:cubicBezTo>
                <a:cubicBezTo>
                  <a:pt x="467" y="295"/>
                  <a:pt x="467" y="295"/>
                  <a:pt x="465" y="295"/>
                </a:cubicBezTo>
                <a:cubicBezTo>
                  <a:pt x="464" y="295"/>
                  <a:pt x="462" y="296"/>
                  <a:pt x="461" y="297"/>
                </a:cubicBezTo>
                <a:cubicBezTo>
                  <a:pt x="460" y="297"/>
                  <a:pt x="460" y="297"/>
                  <a:pt x="460" y="297"/>
                </a:cubicBezTo>
                <a:cubicBezTo>
                  <a:pt x="443" y="293"/>
                  <a:pt x="427" y="284"/>
                  <a:pt x="410" y="284"/>
                </a:cubicBezTo>
                <a:cubicBezTo>
                  <a:pt x="409" y="297"/>
                  <a:pt x="409" y="297"/>
                  <a:pt x="408" y="299"/>
                </a:cubicBezTo>
                <a:cubicBezTo>
                  <a:pt x="408" y="299"/>
                  <a:pt x="407" y="299"/>
                  <a:pt x="406" y="299"/>
                </a:cubicBezTo>
                <a:cubicBezTo>
                  <a:pt x="405" y="299"/>
                  <a:pt x="405" y="299"/>
                  <a:pt x="403" y="299"/>
                </a:cubicBezTo>
                <a:cubicBezTo>
                  <a:pt x="399" y="298"/>
                  <a:pt x="397" y="294"/>
                  <a:pt x="394" y="293"/>
                </a:cubicBezTo>
                <a:cubicBezTo>
                  <a:pt x="390" y="293"/>
                  <a:pt x="386" y="293"/>
                  <a:pt x="381" y="291"/>
                </a:cubicBezTo>
                <a:cubicBezTo>
                  <a:pt x="379" y="283"/>
                  <a:pt x="367" y="283"/>
                  <a:pt x="367" y="283"/>
                </a:cubicBezTo>
                <a:cubicBezTo>
                  <a:pt x="361" y="283"/>
                  <a:pt x="361" y="283"/>
                  <a:pt x="354" y="261"/>
                </a:cubicBezTo>
                <a:cubicBezTo>
                  <a:pt x="355" y="260"/>
                  <a:pt x="355" y="260"/>
                  <a:pt x="360" y="258"/>
                </a:cubicBezTo>
                <a:cubicBezTo>
                  <a:pt x="360" y="258"/>
                  <a:pt x="359" y="257"/>
                  <a:pt x="359" y="256"/>
                </a:cubicBezTo>
                <a:cubicBezTo>
                  <a:pt x="357" y="255"/>
                  <a:pt x="355" y="254"/>
                  <a:pt x="353" y="254"/>
                </a:cubicBezTo>
                <a:cubicBezTo>
                  <a:pt x="337" y="254"/>
                  <a:pt x="337" y="254"/>
                  <a:pt x="329" y="258"/>
                </a:cubicBezTo>
                <a:cubicBezTo>
                  <a:pt x="325" y="255"/>
                  <a:pt x="318" y="249"/>
                  <a:pt x="310" y="257"/>
                </a:cubicBezTo>
                <a:cubicBezTo>
                  <a:pt x="306" y="257"/>
                  <a:pt x="303" y="257"/>
                  <a:pt x="299" y="257"/>
                </a:cubicBezTo>
                <a:cubicBezTo>
                  <a:pt x="299" y="258"/>
                  <a:pt x="299" y="258"/>
                  <a:pt x="285" y="264"/>
                </a:cubicBezTo>
                <a:cubicBezTo>
                  <a:pt x="285" y="264"/>
                  <a:pt x="285" y="264"/>
                  <a:pt x="284" y="264"/>
                </a:cubicBezTo>
                <a:cubicBezTo>
                  <a:pt x="279" y="263"/>
                  <a:pt x="274" y="265"/>
                  <a:pt x="270" y="261"/>
                </a:cubicBezTo>
                <a:cubicBezTo>
                  <a:pt x="270" y="261"/>
                  <a:pt x="268" y="260"/>
                  <a:pt x="268" y="260"/>
                </a:cubicBezTo>
                <a:cubicBezTo>
                  <a:pt x="266" y="263"/>
                  <a:pt x="265" y="269"/>
                  <a:pt x="265" y="269"/>
                </a:cubicBezTo>
                <a:cubicBezTo>
                  <a:pt x="263" y="270"/>
                  <a:pt x="262" y="271"/>
                  <a:pt x="257" y="270"/>
                </a:cubicBezTo>
                <a:cubicBezTo>
                  <a:pt x="256" y="273"/>
                  <a:pt x="256" y="276"/>
                  <a:pt x="255" y="280"/>
                </a:cubicBezTo>
                <a:cubicBezTo>
                  <a:pt x="253" y="280"/>
                  <a:pt x="250" y="279"/>
                  <a:pt x="247" y="281"/>
                </a:cubicBezTo>
                <a:cubicBezTo>
                  <a:pt x="246" y="286"/>
                  <a:pt x="244" y="291"/>
                  <a:pt x="243" y="297"/>
                </a:cubicBezTo>
                <a:cubicBezTo>
                  <a:pt x="243" y="298"/>
                  <a:pt x="243" y="299"/>
                  <a:pt x="243" y="301"/>
                </a:cubicBezTo>
                <a:cubicBezTo>
                  <a:pt x="240" y="301"/>
                  <a:pt x="238" y="301"/>
                  <a:pt x="236" y="301"/>
                </a:cubicBezTo>
                <a:cubicBezTo>
                  <a:pt x="235" y="307"/>
                  <a:pt x="227" y="311"/>
                  <a:pt x="224" y="311"/>
                </a:cubicBezTo>
                <a:cubicBezTo>
                  <a:pt x="220" y="319"/>
                  <a:pt x="213" y="326"/>
                  <a:pt x="211" y="334"/>
                </a:cubicBezTo>
                <a:cubicBezTo>
                  <a:pt x="210" y="334"/>
                  <a:pt x="210" y="334"/>
                  <a:pt x="209" y="334"/>
                </a:cubicBezTo>
                <a:cubicBezTo>
                  <a:pt x="209" y="334"/>
                  <a:pt x="209" y="334"/>
                  <a:pt x="207" y="335"/>
                </a:cubicBezTo>
                <a:cubicBezTo>
                  <a:pt x="207" y="335"/>
                  <a:pt x="206" y="335"/>
                  <a:pt x="205" y="335"/>
                </a:cubicBezTo>
                <a:cubicBezTo>
                  <a:pt x="204" y="348"/>
                  <a:pt x="204" y="349"/>
                  <a:pt x="198" y="351"/>
                </a:cubicBezTo>
                <a:cubicBezTo>
                  <a:pt x="198" y="351"/>
                  <a:pt x="198" y="352"/>
                  <a:pt x="197" y="353"/>
                </a:cubicBezTo>
                <a:cubicBezTo>
                  <a:pt x="197" y="354"/>
                  <a:pt x="197" y="356"/>
                  <a:pt x="198" y="357"/>
                </a:cubicBezTo>
                <a:cubicBezTo>
                  <a:pt x="206" y="359"/>
                  <a:pt x="206" y="359"/>
                  <a:pt x="207" y="361"/>
                </a:cubicBezTo>
                <a:cubicBezTo>
                  <a:pt x="204" y="366"/>
                  <a:pt x="204" y="366"/>
                  <a:pt x="204" y="381"/>
                </a:cubicBezTo>
                <a:cubicBezTo>
                  <a:pt x="204" y="382"/>
                  <a:pt x="204" y="383"/>
                  <a:pt x="204" y="386"/>
                </a:cubicBezTo>
                <a:cubicBezTo>
                  <a:pt x="204" y="386"/>
                  <a:pt x="204" y="386"/>
                  <a:pt x="200" y="390"/>
                </a:cubicBezTo>
                <a:cubicBezTo>
                  <a:pt x="200" y="393"/>
                  <a:pt x="201" y="396"/>
                  <a:pt x="202" y="399"/>
                </a:cubicBezTo>
                <a:cubicBezTo>
                  <a:pt x="202" y="402"/>
                  <a:pt x="202" y="402"/>
                  <a:pt x="202" y="402"/>
                </a:cubicBezTo>
                <a:cubicBezTo>
                  <a:pt x="202" y="413"/>
                  <a:pt x="220" y="423"/>
                  <a:pt x="220" y="424"/>
                </a:cubicBezTo>
                <a:cubicBezTo>
                  <a:pt x="220" y="430"/>
                  <a:pt x="220" y="435"/>
                  <a:pt x="234" y="438"/>
                </a:cubicBezTo>
                <a:cubicBezTo>
                  <a:pt x="235" y="441"/>
                  <a:pt x="235" y="441"/>
                  <a:pt x="235" y="445"/>
                </a:cubicBezTo>
                <a:cubicBezTo>
                  <a:pt x="247" y="456"/>
                  <a:pt x="255" y="455"/>
                  <a:pt x="255" y="455"/>
                </a:cubicBezTo>
                <a:cubicBezTo>
                  <a:pt x="255" y="454"/>
                  <a:pt x="256" y="452"/>
                  <a:pt x="257" y="451"/>
                </a:cubicBezTo>
                <a:cubicBezTo>
                  <a:pt x="260" y="450"/>
                  <a:pt x="262" y="451"/>
                  <a:pt x="265" y="451"/>
                </a:cubicBezTo>
                <a:cubicBezTo>
                  <a:pt x="266" y="451"/>
                  <a:pt x="266" y="451"/>
                  <a:pt x="268" y="451"/>
                </a:cubicBezTo>
                <a:cubicBezTo>
                  <a:pt x="270" y="451"/>
                  <a:pt x="273" y="451"/>
                  <a:pt x="275" y="451"/>
                </a:cubicBezTo>
                <a:cubicBezTo>
                  <a:pt x="277" y="456"/>
                  <a:pt x="281" y="455"/>
                  <a:pt x="290" y="453"/>
                </a:cubicBezTo>
                <a:cubicBezTo>
                  <a:pt x="293" y="447"/>
                  <a:pt x="295" y="447"/>
                  <a:pt x="305" y="449"/>
                </a:cubicBezTo>
                <a:cubicBezTo>
                  <a:pt x="305" y="449"/>
                  <a:pt x="306" y="449"/>
                  <a:pt x="306" y="449"/>
                </a:cubicBezTo>
                <a:cubicBezTo>
                  <a:pt x="312" y="443"/>
                  <a:pt x="317" y="446"/>
                  <a:pt x="319" y="446"/>
                </a:cubicBezTo>
                <a:cubicBezTo>
                  <a:pt x="321" y="456"/>
                  <a:pt x="323" y="457"/>
                  <a:pt x="327" y="458"/>
                </a:cubicBezTo>
                <a:cubicBezTo>
                  <a:pt x="334" y="458"/>
                  <a:pt x="341" y="458"/>
                  <a:pt x="347" y="459"/>
                </a:cubicBezTo>
                <a:cubicBezTo>
                  <a:pt x="347" y="461"/>
                  <a:pt x="347" y="463"/>
                  <a:pt x="347" y="467"/>
                </a:cubicBezTo>
                <a:cubicBezTo>
                  <a:pt x="347" y="467"/>
                  <a:pt x="345" y="485"/>
                  <a:pt x="343" y="489"/>
                </a:cubicBezTo>
                <a:cubicBezTo>
                  <a:pt x="342" y="489"/>
                  <a:pt x="341" y="489"/>
                  <a:pt x="341" y="489"/>
                </a:cubicBezTo>
                <a:cubicBezTo>
                  <a:pt x="340" y="490"/>
                  <a:pt x="340" y="491"/>
                  <a:pt x="340" y="491"/>
                </a:cubicBezTo>
                <a:cubicBezTo>
                  <a:pt x="355" y="500"/>
                  <a:pt x="356" y="518"/>
                  <a:pt x="365" y="531"/>
                </a:cubicBezTo>
                <a:cubicBezTo>
                  <a:pt x="364" y="532"/>
                  <a:pt x="364" y="533"/>
                  <a:pt x="364" y="533"/>
                </a:cubicBezTo>
                <a:cubicBezTo>
                  <a:pt x="364" y="534"/>
                  <a:pt x="364" y="535"/>
                  <a:pt x="364" y="536"/>
                </a:cubicBezTo>
                <a:cubicBezTo>
                  <a:pt x="364" y="540"/>
                  <a:pt x="365" y="540"/>
                  <a:pt x="367" y="541"/>
                </a:cubicBezTo>
                <a:cubicBezTo>
                  <a:pt x="367" y="553"/>
                  <a:pt x="357" y="562"/>
                  <a:pt x="356" y="574"/>
                </a:cubicBezTo>
                <a:cubicBezTo>
                  <a:pt x="356" y="580"/>
                  <a:pt x="357" y="580"/>
                  <a:pt x="361" y="583"/>
                </a:cubicBezTo>
                <a:cubicBezTo>
                  <a:pt x="361" y="589"/>
                  <a:pt x="361" y="591"/>
                  <a:pt x="366" y="594"/>
                </a:cubicBezTo>
                <a:cubicBezTo>
                  <a:pt x="368" y="603"/>
                  <a:pt x="368" y="603"/>
                  <a:pt x="370" y="604"/>
                </a:cubicBezTo>
                <a:cubicBezTo>
                  <a:pt x="370" y="607"/>
                  <a:pt x="369" y="610"/>
                  <a:pt x="369" y="613"/>
                </a:cubicBezTo>
                <a:cubicBezTo>
                  <a:pt x="369" y="614"/>
                  <a:pt x="375" y="632"/>
                  <a:pt x="382" y="639"/>
                </a:cubicBezTo>
                <a:cubicBezTo>
                  <a:pt x="381" y="642"/>
                  <a:pt x="381" y="642"/>
                  <a:pt x="383" y="645"/>
                </a:cubicBezTo>
                <a:cubicBezTo>
                  <a:pt x="383" y="646"/>
                  <a:pt x="383" y="646"/>
                  <a:pt x="383" y="647"/>
                </a:cubicBezTo>
                <a:cubicBezTo>
                  <a:pt x="382" y="648"/>
                  <a:pt x="380" y="649"/>
                  <a:pt x="380" y="650"/>
                </a:cubicBezTo>
                <a:cubicBezTo>
                  <a:pt x="380" y="650"/>
                  <a:pt x="381" y="651"/>
                  <a:pt x="381" y="651"/>
                </a:cubicBezTo>
                <a:cubicBezTo>
                  <a:pt x="382" y="651"/>
                  <a:pt x="383" y="651"/>
                  <a:pt x="383" y="651"/>
                </a:cubicBezTo>
                <a:cubicBezTo>
                  <a:pt x="383" y="654"/>
                  <a:pt x="383" y="654"/>
                  <a:pt x="386" y="656"/>
                </a:cubicBezTo>
                <a:cubicBezTo>
                  <a:pt x="389" y="656"/>
                  <a:pt x="391" y="656"/>
                  <a:pt x="394" y="656"/>
                </a:cubicBezTo>
                <a:cubicBezTo>
                  <a:pt x="398" y="655"/>
                  <a:pt x="398" y="655"/>
                  <a:pt x="401" y="654"/>
                </a:cubicBezTo>
                <a:cubicBezTo>
                  <a:pt x="404" y="654"/>
                  <a:pt x="408" y="654"/>
                  <a:pt x="412" y="653"/>
                </a:cubicBezTo>
                <a:cubicBezTo>
                  <a:pt x="413" y="653"/>
                  <a:pt x="413" y="652"/>
                  <a:pt x="413" y="651"/>
                </a:cubicBezTo>
                <a:cubicBezTo>
                  <a:pt x="422" y="650"/>
                  <a:pt x="422" y="650"/>
                  <a:pt x="424" y="647"/>
                </a:cubicBezTo>
                <a:cubicBezTo>
                  <a:pt x="424" y="647"/>
                  <a:pt x="451" y="634"/>
                  <a:pt x="448" y="620"/>
                </a:cubicBezTo>
                <a:cubicBezTo>
                  <a:pt x="448" y="619"/>
                  <a:pt x="460" y="612"/>
                  <a:pt x="465" y="610"/>
                </a:cubicBezTo>
                <a:cubicBezTo>
                  <a:pt x="466" y="606"/>
                  <a:pt x="466" y="606"/>
                  <a:pt x="464" y="592"/>
                </a:cubicBezTo>
                <a:cubicBezTo>
                  <a:pt x="476" y="582"/>
                  <a:pt x="492" y="578"/>
                  <a:pt x="500" y="564"/>
                </a:cubicBezTo>
                <a:cubicBezTo>
                  <a:pt x="500" y="563"/>
                  <a:pt x="501" y="562"/>
                  <a:pt x="501" y="560"/>
                </a:cubicBezTo>
                <a:cubicBezTo>
                  <a:pt x="502" y="558"/>
                  <a:pt x="502" y="557"/>
                  <a:pt x="501" y="555"/>
                </a:cubicBezTo>
                <a:cubicBezTo>
                  <a:pt x="502" y="551"/>
                  <a:pt x="503" y="547"/>
                  <a:pt x="503" y="542"/>
                </a:cubicBezTo>
                <a:cubicBezTo>
                  <a:pt x="499" y="535"/>
                  <a:pt x="505" y="528"/>
                  <a:pt x="502" y="521"/>
                </a:cubicBezTo>
                <a:cubicBezTo>
                  <a:pt x="502" y="519"/>
                  <a:pt x="502" y="519"/>
                  <a:pt x="502" y="519"/>
                </a:cubicBezTo>
                <a:cubicBezTo>
                  <a:pt x="515" y="479"/>
                  <a:pt x="568" y="470"/>
                  <a:pt x="577" y="426"/>
                </a:cubicBezTo>
                <a:moveTo>
                  <a:pt x="133" y="516"/>
                </a:moveTo>
                <a:cubicBezTo>
                  <a:pt x="132" y="514"/>
                  <a:pt x="129" y="503"/>
                  <a:pt x="124" y="501"/>
                </a:cubicBezTo>
                <a:cubicBezTo>
                  <a:pt x="123" y="501"/>
                  <a:pt x="122" y="501"/>
                  <a:pt x="120" y="501"/>
                </a:cubicBezTo>
                <a:cubicBezTo>
                  <a:pt x="114" y="498"/>
                  <a:pt x="113" y="486"/>
                  <a:pt x="105" y="490"/>
                </a:cubicBezTo>
                <a:cubicBezTo>
                  <a:pt x="103" y="490"/>
                  <a:pt x="101" y="490"/>
                  <a:pt x="99" y="489"/>
                </a:cubicBezTo>
                <a:cubicBezTo>
                  <a:pt x="96" y="486"/>
                  <a:pt x="96" y="486"/>
                  <a:pt x="93" y="486"/>
                </a:cubicBezTo>
                <a:cubicBezTo>
                  <a:pt x="93" y="487"/>
                  <a:pt x="93" y="489"/>
                  <a:pt x="93" y="490"/>
                </a:cubicBezTo>
                <a:cubicBezTo>
                  <a:pt x="89" y="489"/>
                  <a:pt x="89" y="488"/>
                  <a:pt x="89" y="486"/>
                </a:cubicBezTo>
                <a:cubicBezTo>
                  <a:pt x="89" y="486"/>
                  <a:pt x="90" y="485"/>
                  <a:pt x="90" y="485"/>
                </a:cubicBezTo>
                <a:cubicBezTo>
                  <a:pt x="83" y="478"/>
                  <a:pt x="82" y="478"/>
                  <a:pt x="80" y="478"/>
                </a:cubicBezTo>
                <a:cubicBezTo>
                  <a:pt x="80" y="478"/>
                  <a:pt x="80" y="478"/>
                  <a:pt x="79" y="477"/>
                </a:cubicBezTo>
                <a:cubicBezTo>
                  <a:pt x="77" y="475"/>
                  <a:pt x="77" y="475"/>
                  <a:pt x="74" y="476"/>
                </a:cubicBezTo>
                <a:cubicBezTo>
                  <a:pt x="75" y="477"/>
                  <a:pt x="75" y="479"/>
                  <a:pt x="76" y="481"/>
                </a:cubicBezTo>
                <a:cubicBezTo>
                  <a:pt x="75" y="481"/>
                  <a:pt x="74" y="481"/>
                  <a:pt x="73" y="481"/>
                </a:cubicBezTo>
                <a:cubicBezTo>
                  <a:pt x="73" y="480"/>
                  <a:pt x="73" y="479"/>
                  <a:pt x="72" y="478"/>
                </a:cubicBezTo>
                <a:cubicBezTo>
                  <a:pt x="72" y="477"/>
                  <a:pt x="73" y="476"/>
                  <a:pt x="73" y="475"/>
                </a:cubicBezTo>
                <a:cubicBezTo>
                  <a:pt x="73" y="475"/>
                  <a:pt x="73" y="474"/>
                  <a:pt x="73" y="474"/>
                </a:cubicBezTo>
                <a:cubicBezTo>
                  <a:pt x="73" y="472"/>
                  <a:pt x="73" y="472"/>
                  <a:pt x="68" y="470"/>
                </a:cubicBezTo>
                <a:cubicBezTo>
                  <a:pt x="68" y="470"/>
                  <a:pt x="68" y="470"/>
                  <a:pt x="68" y="470"/>
                </a:cubicBezTo>
                <a:cubicBezTo>
                  <a:pt x="68" y="470"/>
                  <a:pt x="67" y="470"/>
                  <a:pt x="66" y="470"/>
                </a:cubicBezTo>
                <a:cubicBezTo>
                  <a:pt x="67" y="474"/>
                  <a:pt x="67" y="474"/>
                  <a:pt x="67" y="475"/>
                </a:cubicBezTo>
                <a:cubicBezTo>
                  <a:pt x="66" y="475"/>
                  <a:pt x="65" y="475"/>
                  <a:pt x="65" y="475"/>
                </a:cubicBezTo>
                <a:cubicBezTo>
                  <a:pt x="65" y="474"/>
                  <a:pt x="64" y="473"/>
                  <a:pt x="64" y="472"/>
                </a:cubicBezTo>
                <a:cubicBezTo>
                  <a:pt x="65" y="471"/>
                  <a:pt x="66" y="470"/>
                  <a:pt x="66" y="469"/>
                </a:cubicBezTo>
                <a:cubicBezTo>
                  <a:pt x="65" y="461"/>
                  <a:pt x="65" y="461"/>
                  <a:pt x="64" y="459"/>
                </a:cubicBezTo>
                <a:cubicBezTo>
                  <a:pt x="64" y="459"/>
                  <a:pt x="63" y="459"/>
                  <a:pt x="62" y="459"/>
                </a:cubicBezTo>
                <a:cubicBezTo>
                  <a:pt x="62" y="457"/>
                  <a:pt x="62" y="454"/>
                  <a:pt x="61" y="451"/>
                </a:cubicBezTo>
                <a:cubicBezTo>
                  <a:pt x="59" y="446"/>
                  <a:pt x="55" y="442"/>
                  <a:pt x="52" y="437"/>
                </a:cubicBezTo>
                <a:cubicBezTo>
                  <a:pt x="51" y="437"/>
                  <a:pt x="50" y="436"/>
                  <a:pt x="49" y="436"/>
                </a:cubicBezTo>
                <a:cubicBezTo>
                  <a:pt x="49" y="435"/>
                  <a:pt x="48" y="435"/>
                  <a:pt x="48" y="434"/>
                </a:cubicBezTo>
                <a:cubicBezTo>
                  <a:pt x="47" y="435"/>
                  <a:pt x="45" y="435"/>
                  <a:pt x="45" y="435"/>
                </a:cubicBezTo>
                <a:cubicBezTo>
                  <a:pt x="44" y="435"/>
                  <a:pt x="44" y="435"/>
                  <a:pt x="44" y="435"/>
                </a:cubicBezTo>
                <a:cubicBezTo>
                  <a:pt x="44" y="435"/>
                  <a:pt x="34" y="422"/>
                  <a:pt x="32" y="419"/>
                </a:cubicBezTo>
                <a:cubicBezTo>
                  <a:pt x="32" y="419"/>
                  <a:pt x="32" y="418"/>
                  <a:pt x="31" y="417"/>
                </a:cubicBezTo>
                <a:cubicBezTo>
                  <a:pt x="30" y="415"/>
                  <a:pt x="30" y="415"/>
                  <a:pt x="30" y="412"/>
                </a:cubicBezTo>
                <a:cubicBezTo>
                  <a:pt x="30" y="412"/>
                  <a:pt x="30" y="412"/>
                  <a:pt x="29" y="412"/>
                </a:cubicBezTo>
                <a:cubicBezTo>
                  <a:pt x="29" y="412"/>
                  <a:pt x="28" y="413"/>
                  <a:pt x="28" y="413"/>
                </a:cubicBezTo>
                <a:cubicBezTo>
                  <a:pt x="27" y="412"/>
                  <a:pt x="27" y="412"/>
                  <a:pt x="26" y="408"/>
                </a:cubicBezTo>
                <a:cubicBezTo>
                  <a:pt x="26" y="408"/>
                  <a:pt x="27" y="407"/>
                  <a:pt x="27" y="407"/>
                </a:cubicBezTo>
                <a:cubicBezTo>
                  <a:pt x="26" y="406"/>
                  <a:pt x="26" y="405"/>
                  <a:pt x="25" y="404"/>
                </a:cubicBezTo>
                <a:cubicBezTo>
                  <a:pt x="24" y="406"/>
                  <a:pt x="24" y="406"/>
                  <a:pt x="24" y="406"/>
                </a:cubicBezTo>
                <a:cubicBezTo>
                  <a:pt x="24" y="406"/>
                  <a:pt x="24" y="406"/>
                  <a:pt x="24" y="406"/>
                </a:cubicBezTo>
                <a:cubicBezTo>
                  <a:pt x="23" y="405"/>
                  <a:pt x="22" y="405"/>
                  <a:pt x="22" y="405"/>
                </a:cubicBezTo>
                <a:cubicBezTo>
                  <a:pt x="22" y="406"/>
                  <a:pt x="22" y="407"/>
                  <a:pt x="22" y="409"/>
                </a:cubicBezTo>
                <a:cubicBezTo>
                  <a:pt x="21" y="409"/>
                  <a:pt x="21" y="409"/>
                  <a:pt x="21" y="410"/>
                </a:cubicBezTo>
                <a:cubicBezTo>
                  <a:pt x="20" y="406"/>
                  <a:pt x="20" y="406"/>
                  <a:pt x="18" y="405"/>
                </a:cubicBezTo>
                <a:cubicBezTo>
                  <a:pt x="18" y="405"/>
                  <a:pt x="17" y="405"/>
                  <a:pt x="16" y="405"/>
                </a:cubicBezTo>
                <a:cubicBezTo>
                  <a:pt x="16" y="404"/>
                  <a:pt x="15" y="404"/>
                  <a:pt x="15" y="403"/>
                </a:cubicBezTo>
                <a:cubicBezTo>
                  <a:pt x="15" y="402"/>
                  <a:pt x="15" y="401"/>
                  <a:pt x="14" y="399"/>
                </a:cubicBezTo>
                <a:cubicBezTo>
                  <a:pt x="13" y="398"/>
                  <a:pt x="12" y="397"/>
                  <a:pt x="12" y="396"/>
                </a:cubicBezTo>
                <a:cubicBezTo>
                  <a:pt x="12" y="396"/>
                  <a:pt x="12" y="409"/>
                  <a:pt x="11" y="413"/>
                </a:cubicBezTo>
                <a:cubicBezTo>
                  <a:pt x="9" y="402"/>
                  <a:pt x="10" y="396"/>
                  <a:pt x="10" y="393"/>
                </a:cubicBezTo>
                <a:cubicBezTo>
                  <a:pt x="10" y="392"/>
                  <a:pt x="10" y="392"/>
                  <a:pt x="10" y="392"/>
                </a:cubicBezTo>
                <a:cubicBezTo>
                  <a:pt x="10" y="392"/>
                  <a:pt x="10" y="392"/>
                  <a:pt x="9" y="392"/>
                </a:cubicBezTo>
                <a:cubicBezTo>
                  <a:pt x="9" y="394"/>
                  <a:pt x="9" y="394"/>
                  <a:pt x="9" y="397"/>
                </a:cubicBezTo>
                <a:cubicBezTo>
                  <a:pt x="8" y="397"/>
                  <a:pt x="8" y="397"/>
                  <a:pt x="7" y="398"/>
                </a:cubicBezTo>
                <a:cubicBezTo>
                  <a:pt x="7" y="399"/>
                  <a:pt x="6" y="401"/>
                  <a:pt x="6" y="401"/>
                </a:cubicBezTo>
                <a:cubicBezTo>
                  <a:pt x="6" y="404"/>
                  <a:pt x="6" y="406"/>
                  <a:pt x="6" y="410"/>
                </a:cubicBezTo>
                <a:cubicBezTo>
                  <a:pt x="2" y="424"/>
                  <a:pt x="12" y="436"/>
                  <a:pt x="10" y="449"/>
                </a:cubicBezTo>
                <a:cubicBezTo>
                  <a:pt x="11" y="454"/>
                  <a:pt x="11" y="454"/>
                  <a:pt x="11" y="456"/>
                </a:cubicBezTo>
                <a:cubicBezTo>
                  <a:pt x="12" y="461"/>
                  <a:pt x="12" y="461"/>
                  <a:pt x="13" y="465"/>
                </a:cubicBezTo>
                <a:cubicBezTo>
                  <a:pt x="13" y="465"/>
                  <a:pt x="13" y="465"/>
                  <a:pt x="13" y="466"/>
                </a:cubicBezTo>
                <a:cubicBezTo>
                  <a:pt x="16" y="475"/>
                  <a:pt x="16" y="475"/>
                  <a:pt x="16" y="476"/>
                </a:cubicBezTo>
                <a:cubicBezTo>
                  <a:pt x="17" y="477"/>
                  <a:pt x="17" y="478"/>
                  <a:pt x="17" y="479"/>
                </a:cubicBezTo>
                <a:cubicBezTo>
                  <a:pt x="17" y="479"/>
                  <a:pt x="18" y="484"/>
                  <a:pt x="21" y="492"/>
                </a:cubicBezTo>
                <a:cubicBezTo>
                  <a:pt x="21" y="493"/>
                  <a:pt x="21" y="493"/>
                  <a:pt x="22" y="494"/>
                </a:cubicBezTo>
                <a:cubicBezTo>
                  <a:pt x="25" y="502"/>
                  <a:pt x="28" y="509"/>
                  <a:pt x="32" y="517"/>
                </a:cubicBezTo>
                <a:cubicBezTo>
                  <a:pt x="32" y="518"/>
                  <a:pt x="32" y="519"/>
                  <a:pt x="33" y="520"/>
                </a:cubicBezTo>
                <a:cubicBezTo>
                  <a:pt x="38" y="531"/>
                  <a:pt x="50" y="555"/>
                  <a:pt x="61" y="564"/>
                </a:cubicBezTo>
                <a:cubicBezTo>
                  <a:pt x="64" y="567"/>
                  <a:pt x="66" y="571"/>
                  <a:pt x="68" y="575"/>
                </a:cubicBezTo>
                <a:cubicBezTo>
                  <a:pt x="69" y="576"/>
                  <a:pt x="70" y="577"/>
                  <a:pt x="70" y="578"/>
                </a:cubicBezTo>
                <a:cubicBezTo>
                  <a:pt x="70" y="579"/>
                  <a:pt x="70" y="579"/>
                  <a:pt x="70" y="579"/>
                </a:cubicBezTo>
                <a:cubicBezTo>
                  <a:pt x="71" y="579"/>
                  <a:pt x="71" y="579"/>
                  <a:pt x="72" y="580"/>
                </a:cubicBezTo>
                <a:cubicBezTo>
                  <a:pt x="72" y="581"/>
                  <a:pt x="72" y="581"/>
                  <a:pt x="73" y="582"/>
                </a:cubicBezTo>
                <a:cubicBezTo>
                  <a:pt x="73" y="582"/>
                  <a:pt x="73" y="582"/>
                  <a:pt x="73" y="583"/>
                </a:cubicBezTo>
                <a:cubicBezTo>
                  <a:pt x="75" y="586"/>
                  <a:pt x="75" y="586"/>
                  <a:pt x="76" y="587"/>
                </a:cubicBezTo>
                <a:cubicBezTo>
                  <a:pt x="76" y="587"/>
                  <a:pt x="76" y="587"/>
                  <a:pt x="76" y="587"/>
                </a:cubicBezTo>
                <a:cubicBezTo>
                  <a:pt x="77" y="588"/>
                  <a:pt x="77" y="588"/>
                  <a:pt x="78" y="590"/>
                </a:cubicBezTo>
                <a:cubicBezTo>
                  <a:pt x="78" y="590"/>
                  <a:pt x="79" y="591"/>
                  <a:pt x="79" y="591"/>
                </a:cubicBezTo>
                <a:cubicBezTo>
                  <a:pt x="79" y="592"/>
                  <a:pt x="79" y="592"/>
                  <a:pt x="79" y="592"/>
                </a:cubicBezTo>
                <a:cubicBezTo>
                  <a:pt x="79" y="592"/>
                  <a:pt x="80" y="592"/>
                  <a:pt x="80" y="592"/>
                </a:cubicBezTo>
                <a:cubicBezTo>
                  <a:pt x="81" y="594"/>
                  <a:pt x="81" y="595"/>
                  <a:pt x="83" y="597"/>
                </a:cubicBezTo>
                <a:cubicBezTo>
                  <a:pt x="83" y="597"/>
                  <a:pt x="84" y="598"/>
                  <a:pt x="84" y="598"/>
                </a:cubicBezTo>
                <a:cubicBezTo>
                  <a:pt x="84" y="598"/>
                  <a:pt x="84" y="599"/>
                  <a:pt x="85" y="599"/>
                </a:cubicBezTo>
                <a:cubicBezTo>
                  <a:pt x="87" y="602"/>
                  <a:pt x="89" y="606"/>
                  <a:pt x="92" y="609"/>
                </a:cubicBezTo>
                <a:cubicBezTo>
                  <a:pt x="92" y="609"/>
                  <a:pt x="100" y="619"/>
                  <a:pt x="102" y="622"/>
                </a:cubicBezTo>
                <a:cubicBezTo>
                  <a:pt x="103" y="622"/>
                  <a:pt x="103" y="623"/>
                  <a:pt x="103" y="623"/>
                </a:cubicBezTo>
                <a:cubicBezTo>
                  <a:pt x="110" y="630"/>
                  <a:pt x="117" y="637"/>
                  <a:pt x="123" y="644"/>
                </a:cubicBezTo>
                <a:cubicBezTo>
                  <a:pt x="124" y="645"/>
                  <a:pt x="124" y="645"/>
                  <a:pt x="126" y="647"/>
                </a:cubicBezTo>
                <a:cubicBezTo>
                  <a:pt x="126" y="647"/>
                  <a:pt x="127" y="648"/>
                  <a:pt x="127" y="648"/>
                </a:cubicBezTo>
                <a:cubicBezTo>
                  <a:pt x="148" y="666"/>
                  <a:pt x="148" y="666"/>
                  <a:pt x="152" y="669"/>
                </a:cubicBezTo>
                <a:cubicBezTo>
                  <a:pt x="156" y="672"/>
                  <a:pt x="160" y="675"/>
                  <a:pt x="165" y="678"/>
                </a:cubicBezTo>
                <a:cubicBezTo>
                  <a:pt x="165" y="678"/>
                  <a:pt x="165" y="678"/>
                  <a:pt x="165" y="678"/>
                </a:cubicBezTo>
                <a:cubicBezTo>
                  <a:pt x="156" y="672"/>
                  <a:pt x="156" y="672"/>
                  <a:pt x="156" y="672"/>
                </a:cubicBezTo>
                <a:cubicBezTo>
                  <a:pt x="157" y="672"/>
                  <a:pt x="157" y="672"/>
                  <a:pt x="157" y="672"/>
                </a:cubicBezTo>
                <a:cubicBezTo>
                  <a:pt x="158" y="673"/>
                  <a:pt x="159" y="674"/>
                  <a:pt x="161" y="675"/>
                </a:cubicBezTo>
                <a:cubicBezTo>
                  <a:pt x="161" y="675"/>
                  <a:pt x="161" y="676"/>
                  <a:pt x="162" y="676"/>
                </a:cubicBezTo>
                <a:cubicBezTo>
                  <a:pt x="163" y="677"/>
                  <a:pt x="165" y="678"/>
                  <a:pt x="167" y="680"/>
                </a:cubicBezTo>
                <a:cubicBezTo>
                  <a:pt x="169" y="681"/>
                  <a:pt x="169" y="681"/>
                  <a:pt x="178" y="687"/>
                </a:cubicBezTo>
                <a:cubicBezTo>
                  <a:pt x="177" y="686"/>
                  <a:pt x="175" y="685"/>
                  <a:pt x="174" y="685"/>
                </a:cubicBezTo>
                <a:cubicBezTo>
                  <a:pt x="174" y="684"/>
                  <a:pt x="174" y="684"/>
                  <a:pt x="173" y="684"/>
                </a:cubicBezTo>
                <a:cubicBezTo>
                  <a:pt x="172" y="683"/>
                  <a:pt x="172" y="683"/>
                  <a:pt x="171" y="683"/>
                </a:cubicBezTo>
                <a:cubicBezTo>
                  <a:pt x="172" y="683"/>
                  <a:pt x="172" y="683"/>
                  <a:pt x="172" y="683"/>
                </a:cubicBezTo>
                <a:cubicBezTo>
                  <a:pt x="173" y="684"/>
                  <a:pt x="174" y="684"/>
                  <a:pt x="175" y="685"/>
                </a:cubicBezTo>
                <a:cubicBezTo>
                  <a:pt x="177" y="686"/>
                  <a:pt x="180" y="688"/>
                  <a:pt x="182" y="689"/>
                </a:cubicBezTo>
                <a:cubicBezTo>
                  <a:pt x="181" y="689"/>
                  <a:pt x="179" y="688"/>
                  <a:pt x="178" y="687"/>
                </a:cubicBezTo>
                <a:cubicBezTo>
                  <a:pt x="179" y="688"/>
                  <a:pt x="180" y="688"/>
                  <a:pt x="181" y="689"/>
                </a:cubicBezTo>
                <a:cubicBezTo>
                  <a:pt x="186" y="692"/>
                  <a:pt x="191" y="695"/>
                  <a:pt x="196" y="698"/>
                </a:cubicBezTo>
                <a:cubicBezTo>
                  <a:pt x="197" y="698"/>
                  <a:pt x="197" y="698"/>
                  <a:pt x="198" y="699"/>
                </a:cubicBezTo>
                <a:cubicBezTo>
                  <a:pt x="199" y="700"/>
                  <a:pt x="201" y="700"/>
                  <a:pt x="202" y="701"/>
                </a:cubicBezTo>
                <a:cubicBezTo>
                  <a:pt x="203" y="701"/>
                  <a:pt x="203" y="701"/>
                  <a:pt x="203" y="702"/>
                </a:cubicBezTo>
                <a:cubicBezTo>
                  <a:pt x="207" y="703"/>
                  <a:pt x="210" y="705"/>
                  <a:pt x="213" y="706"/>
                </a:cubicBezTo>
                <a:cubicBezTo>
                  <a:pt x="214" y="707"/>
                  <a:pt x="214" y="707"/>
                  <a:pt x="214" y="707"/>
                </a:cubicBezTo>
                <a:cubicBezTo>
                  <a:pt x="215" y="707"/>
                  <a:pt x="215" y="707"/>
                  <a:pt x="215" y="707"/>
                </a:cubicBezTo>
                <a:cubicBezTo>
                  <a:pt x="215" y="708"/>
                  <a:pt x="215" y="708"/>
                  <a:pt x="215" y="708"/>
                </a:cubicBezTo>
                <a:cubicBezTo>
                  <a:pt x="219" y="709"/>
                  <a:pt x="219" y="709"/>
                  <a:pt x="220" y="710"/>
                </a:cubicBezTo>
                <a:cubicBezTo>
                  <a:pt x="221" y="710"/>
                  <a:pt x="221" y="710"/>
                  <a:pt x="221" y="710"/>
                </a:cubicBezTo>
                <a:cubicBezTo>
                  <a:pt x="228" y="713"/>
                  <a:pt x="237" y="717"/>
                  <a:pt x="237" y="717"/>
                </a:cubicBezTo>
                <a:cubicBezTo>
                  <a:pt x="237" y="717"/>
                  <a:pt x="238" y="717"/>
                  <a:pt x="238" y="717"/>
                </a:cubicBezTo>
                <a:cubicBezTo>
                  <a:pt x="240" y="718"/>
                  <a:pt x="240" y="718"/>
                  <a:pt x="243" y="719"/>
                </a:cubicBezTo>
                <a:cubicBezTo>
                  <a:pt x="243" y="719"/>
                  <a:pt x="243" y="719"/>
                  <a:pt x="245" y="719"/>
                </a:cubicBezTo>
                <a:cubicBezTo>
                  <a:pt x="245" y="719"/>
                  <a:pt x="245" y="719"/>
                  <a:pt x="245" y="719"/>
                </a:cubicBezTo>
                <a:cubicBezTo>
                  <a:pt x="241" y="717"/>
                  <a:pt x="241" y="717"/>
                  <a:pt x="239" y="717"/>
                </a:cubicBezTo>
                <a:cubicBezTo>
                  <a:pt x="238" y="717"/>
                  <a:pt x="238" y="716"/>
                  <a:pt x="236" y="716"/>
                </a:cubicBezTo>
                <a:cubicBezTo>
                  <a:pt x="236" y="716"/>
                  <a:pt x="230" y="713"/>
                  <a:pt x="227" y="712"/>
                </a:cubicBezTo>
                <a:cubicBezTo>
                  <a:pt x="226" y="712"/>
                  <a:pt x="226" y="712"/>
                  <a:pt x="225" y="711"/>
                </a:cubicBezTo>
                <a:cubicBezTo>
                  <a:pt x="218" y="708"/>
                  <a:pt x="218" y="708"/>
                  <a:pt x="217" y="707"/>
                </a:cubicBezTo>
                <a:cubicBezTo>
                  <a:pt x="217" y="707"/>
                  <a:pt x="216" y="707"/>
                  <a:pt x="215" y="706"/>
                </a:cubicBezTo>
                <a:cubicBezTo>
                  <a:pt x="214" y="706"/>
                  <a:pt x="212" y="705"/>
                  <a:pt x="210" y="704"/>
                </a:cubicBezTo>
                <a:cubicBezTo>
                  <a:pt x="210" y="704"/>
                  <a:pt x="209" y="704"/>
                  <a:pt x="209" y="703"/>
                </a:cubicBezTo>
                <a:cubicBezTo>
                  <a:pt x="209" y="703"/>
                  <a:pt x="209" y="704"/>
                  <a:pt x="208" y="703"/>
                </a:cubicBezTo>
                <a:cubicBezTo>
                  <a:pt x="203" y="700"/>
                  <a:pt x="196" y="695"/>
                  <a:pt x="196" y="695"/>
                </a:cubicBezTo>
                <a:cubicBezTo>
                  <a:pt x="195" y="695"/>
                  <a:pt x="194" y="694"/>
                  <a:pt x="194" y="694"/>
                </a:cubicBezTo>
                <a:cubicBezTo>
                  <a:pt x="193" y="694"/>
                  <a:pt x="193" y="694"/>
                  <a:pt x="192" y="693"/>
                </a:cubicBezTo>
                <a:cubicBezTo>
                  <a:pt x="190" y="692"/>
                  <a:pt x="187" y="691"/>
                  <a:pt x="184" y="689"/>
                </a:cubicBezTo>
                <a:cubicBezTo>
                  <a:pt x="184" y="689"/>
                  <a:pt x="184" y="689"/>
                  <a:pt x="183" y="688"/>
                </a:cubicBezTo>
                <a:cubicBezTo>
                  <a:pt x="182" y="688"/>
                  <a:pt x="181" y="687"/>
                  <a:pt x="180" y="686"/>
                </a:cubicBezTo>
                <a:cubicBezTo>
                  <a:pt x="181" y="686"/>
                  <a:pt x="181" y="686"/>
                  <a:pt x="182" y="686"/>
                </a:cubicBezTo>
                <a:cubicBezTo>
                  <a:pt x="180" y="685"/>
                  <a:pt x="178" y="684"/>
                  <a:pt x="176" y="682"/>
                </a:cubicBezTo>
                <a:cubicBezTo>
                  <a:pt x="173" y="680"/>
                  <a:pt x="171" y="678"/>
                  <a:pt x="168" y="676"/>
                </a:cubicBezTo>
                <a:cubicBezTo>
                  <a:pt x="168" y="675"/>
                  <a:pt x="168" y="675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6" y="674"/>
                </a:cubicBezTo>
                <a:cubicBezTo>
                  <a:pt x="166" y="674"/>
                  <a:pt x="166" y="674"/>
                  <a:pt x="167" y="675"/>
                </a:cubicBezTo>
                <a:cubicBezTo>
                  <a:pt x="165" y="675"/>
                  <a:pt x="165" y="675"/>
                  <a:pt x="161" y="671"/>
                </a:cubicBezTo>
                <a:cubicBezTo>
                  <a:pt x="160" y="671"/>
                  <a:pt x="159" y="670"/>
                  <a:pt x="158" y="669"/>
                </a:cubicBezTo>
                <a:cubicBezTo>
                  <a:pt x="158" y="669"/>
                  <a:pt x="158" y="669"/>
                  <a:pt x="160" y="670"/>
                </a:cubicBezTo>
                <a:cubicBezTo>
                  <a:pt x="161" y="670"/>
                  <a:pt x="161" y="671"/>
                  <a:pt x="162" y="671"/>
                </a:cubicBezTo>
                <a:cubicBezTo>
                  <a:pt x="162" y="671"/>
                  <a:pt x="163" y="671"/>
                  <a:pt x="163" y="671"/>
                </a:cubicBezTo>
                <a:cubicBezTo>
                  <a:pt x="162" y="670"/>
                  <a:pt x="162" y="670"/>
                  <a:pt x="161" y="670"/>
                </a:cubicBezTo>
                <a:cubicBezTo>
                  <a:pt x="161" y="669"/>
                  <a:pt x="161" y="669"/>
                  <a:pt x="159" y="668"/>
                </a:cubicBezTo>
                <a:cubicBezTo>
                  <a:pt x="158" y="667"/>
                  <a:pt x="158" y="667"/>
                  <a:pt x="154" y="663"/>
                </a:cubicBezTo>
                <a:cubicBezTo>
                  <a:pt x="153" y="663"/>
                  <a:pt x="153" y="662"/>
                  <a:pt x="152" y="662"/>
                </a:cubicBezTo>
                <a:cubicBezTo>
                  <a:pt x="152" y="662"/>
                  <a:pt x="153" y="662"/>
                  <a:pt x="153" y="662"/>
                </a:cubicBezTo>
                <a:cubicBezTo>
                  <a:pt x="154" y="662"/>
                  <a:pt x="154" y="662"/>
                  <a:pt x="154" y="661"/>
                </a:cubicBezTo>
                <a:cubicBezTo>
                  <a:pt x="155" y="661"/>
                  <a:pt x="155" y="661"/>
                  <a:pt x="157" y="662"/>
                </a:cubicBezTo>
                <a:cubicBezTo>
                  <a:pt x="155" y="660"/>
                  <a:pt x="153" y="657"/>
                  <a:pt x="152" y="655"/>
                </a:cubicBezTo>
                <a:cubicBezTo>
                  <a:pt x="151" y="653"/>
                  <a:pt x="151" y="653"/>
                  <a:pt x="151" y="653"/>
                </a:cubicBezTo>
                <a:cubicBezTo>
                  <a:pt x="150" y="653"/>
                  <a:pt x="149" y="652"/>
                  <a:pt x="148" y="651"/>
                </a:cubicBezTo>
                <a:cubicBezTo>
                  <a:pt x="148" y="651"/>
                  <a:pt x="148" y="651"/>
                  <a:pt x="147" y="651"/>
                </a:cubicBezTo>
                <a:cubicBezTo>
                  <a:pt x="147" y="650"/>
                  <a:pt x="146" y="650"/>
                  <a:pt x="145" y="648"/>
                </a:cubicBezTo>
                <a:cubicBezTo>
                  <a:pt x="142" y="646"/>
                  <a:pt x="139" y="645"/>
                  <a:pt x="137" y="643"/>
                </a:cubicBezTo>
                <a:cubicBezTo>
                  <a:pt x="138" y="643"/>
                  <a:pt x="138" y="643"/>
                  <a:pt x="139" y="643"/>
                </a:cubicBezTo>
                <a:cubicBezTo>
                  <a:pt x="145" y="646"/>
                  <a:pt x="145" y="646"/>
                  <a:pt x="146" y="644"/>
                </a:cubicBezTo>
                <a:cubicBezTo>
                  <a:pt x="137" y="630"/>
                  <a:pt x="137" y="628"/>
                  <a:pt x="137" y="627"/>
                </a:cubicBezTo>
                <a:cubicBezTo>
                  <a:pt x="138" y="628"/>
                  <a:pt x="139" y="630"/>
                  <a:pt x="140" y="631"/>
                </a:cubicBezTo>
                <a:cubicBezTo>
                  <a:pt x="137" y="619"/>
                  <a:pt x="125" y="611"/>
                  <a:pt x="127" y="597"/>
                </a:cubicBezTo>
                <a:cubicBezTo>
                  <a:pt x="128" y="597"/>
                  <a:pt x="129" y="597"/>
                  <a:pt x="130" y="597"/>
                </a:cubicBezTo>
                <a:cubicBezTo>
                  <a:pt x="130" y="596"/>
                  <a:pt x="131" y="594"/>
                  <a:pt x="131" y="593"/>
                </a:cubicBezTo>
                <a:cubicBezTo>
                  <a:pt x="133" y="594"/>
                  <a:pt x="136" y="594"/>
                  <a:pt x="138" y="594"/>
                </a:cubicBezTo>
                <a:cubicBezTo>
                  <a:pt x="138" y="593"/>
                  <a:pt x="138" y="592"/>
                  <a:pt x="137" y="591"/>
                </a:cubicBezTo>
                <a:cubicBezTo>
                  <a:pt x="138" y="590"/>
                  <a:pt x="138" y="590"/>
                  <a:pt x="138" y="590"/>
                </a:cubicBezTo>
                <a:cubicBezTo>
                  <a:pt x="137" y="585"/>
                  <a:pt x="137" y="585"/>
                  <a:pt x="137" y="584"/>
                </a:cubicBezTo>
                <a:cubicBezTo>
                  <a:pt x="137" y="583"/>
                  <a:pt x="138" y="583"/>
                  <a:pt x="138" y="583"/>
                </a:cubicBezTo>
                <a:cubicBezTo>
                  <a:pt x="136" y="579"/>
                  <a:pt x="136" y="578"/>
                  <a:pt x="136" y="575"/>
                </a:cubicBezTo>
                <a:cubicBezTo>
                  <a:pt x="136" y="575"/>
                  <a:pt x="136" y="575"/>
                  <a:pt x="136" y="575"/>
                </a:cubicBezTo>
                <a:cubicBezTo>
                  <a:pt x="136" y="572"/>
                  <a:pt x="134" y="569"/>
                  <a:pt x="133" y="566"/>
                </a:cubicBezTo>
                <a:cubicBezTo>
                  <a:pt x="133" y="566"/>
                  <a:pt x="133" y="566"/>
                  <a:pt x="133" y="564"/>
                </a:cubicBezTo>
                <a:cubicBezTo>
                  <a:pt x="133" y="561"/>
                  <a:pt x="132" y="559"/>
                  <a:pt x="131" y="557"/>
                </a:cubicBezTo>
                <a:cubicBezTo>
                  <a:pt x="131" y="557"/>
                  <a:pt x="131" y="556"/>
                  <a:pt x="130" y="555"/>
                </a:cubicBezTo>
                <a:cubicBezTo>
                  <a:pt x="130" y="554"/>
                  <a:pt x="130" y="554"/>
                  <a:pt x="129" y="553"/>
                </a:cubicBezTo>
                <a:cubicBezTo>
                  <a:pt x="129" y="552"/>
                  <a:pt x="129" y="552"/>
                  <a:pt x="128" y="550"/>
                </a:cubicBezTo>
                <a:cubicBezTo>
                  <a:pt x="127" y="548"/>
                  <a:pt x="126" y="545"/>
                  <a:pt x="126" y="543"/>
                </a:cubicBezTo>
                <a:cubicBezTo>
                  <a:pt x="126" y="543"/>
                  <a:pt x="126" y="543"/>
                  <a:pt x="129" y="535"/>
                </a:cubicBezTo>
                <a:cubicBezTo>
                  <a:pt x="129" y="534"/>
                  <a:pt x="130" y="534"/>
                  <a:pt x="130" y="534"/>
                </a:cubicBezTo>
                <a:cubicBezTo>
                  <a:pt x="130" y="533"/>
                  <a:pt x="131" y="533"/>
                  <a:pt x="131" y="532"/>
                </a:cubicBezTo>
                <a:cubicBezTo>
                  <a:pt x="131" y="532"/>
                  <a:pt x="132" y="525"/>
                  <a:pt x="133" y="522"/>
                </a:cubicBezTo>
                <a:cubicBezTo>
                  <a:pt x="134" y="519"/>
                  <a:pt x="134" y="519"/>
                  <a:pt x="133" y="516"/>
                </a:cubicBezTo>
                <a:moveTo>
                  <a:pt x="19" y="357"/>
                </a:moveTo>
                <a:cubicBezTo>
                  <a:pt x="20" y="357"/>
                  <a:pt x="20" y="357"/>
                  <a:pt x="20" y="357"/>
                </a:cubicBezTo>
                <a:cubicBezTo>
                  <a:pt x="19" y="357"/>
                  <a:pt x="19" y="356"/>
                  <a:pt x="19" y="356"/>
                </a:cubicBezTo>
                <a:cubicBezTo>
                  <a:pt x="19" y="355"/>
                  <a:pt x="19" y="353"/>
                  <a:pt x="19" y="352"/>
                </a:cubicBezTo>
                <a:cubicBezTo>
                  <a:pt x="17" y="353"/>
                  <a:pt x="17" y="353"/>
                  <a:pt x="17" y="353"/>
                </a:cubicBezTo>
                <a:cubicBezTo>
                  <a:pt x="16" y="353"/>
                  <a:pt x="16" y="353"/>
                  <a:pt x="16" y="353"/>
                </a:cubicBezTo>
                <a:cubicBezTo>
                  <a:pt x="16" y="352"/>
                  <a:pt x="16" y="352"/>
                  <a:pt x="15" y="351"/>
                </a:cubicBezTo>
                <a:cubicBezTo>
                  <a:pt x="15" y="351"/>
                  <a:pt x="15" y="351"/>
                  <a:pt x="15" y="351"/>
                </a:cubicBezTo>
                <a:cubicBezTo>
                  <a:pt x="14" y="352"/>
                  <a:pt x="14" y="353"/>
                  <a:pt x="14" y="353"/>
                </a:cubicBezTo>
                <a:cubicBezTo>
                  <a:pt x="13" y="353"/>
                  <a:pt x="13" y="353"/>
                  <a:pt x="13" y="353"/>
                </a:cubicBezTo>
                <a:cubicBezTo>
                  <a:pt x="13" y="353"/>
                  <a:pt x="13" y="353"/>
                  <a:pt x="12" y="352"/>
                </a:cubicBezTo>
                <a:cubicBezTo>
                  <a:pt x="12" y="351"/>
                  <a:pt x="12" y="351"/>
                  <a:pt x="12" y="351"/>
                </a:cubicBezTo>
                <a:cubicBezTo>
                  <a:pt x="12" y="350"/>
                  <a:pt x="12" y="350"/>
                  <a:pt x="11" y="349"/>
                </a:cubicBezTo>
                <a:cubicBezTo>
                  <a:pt x="11" y="348"/>
                  <a:pt x="11" y="348"/>
                  <a:pt x="11" y="348"/>
                </a:cubicBezTo>
                <a:cubicBezTo>
                  <a:pt x="11" y="348"/>
                  <a:pt x="11" y="348"/>
                  <a:pt x="11" y="348"/>
                </a:cubicBezTo>
                <a:cubicBezTo>
                  <a:pt x="10" y="348"/>
                  <a:pt x="10" y="348"/>
                  <a:pt x="10" y="348"/>
                </a:cubicBezTo>
                <a:cubicBezTo>
                  <a:pt x="10" y="348"/>
                  <a:pt x="10" y="347"/>
                  <a:pt x="9" y="347"/>
                </a:cubicBezTo>
                <a:cubicBezTo>
                  <a:pt x="9" y="347"/>
                  <a:pt x="9" y="347"/>
                  <a:pt x="8" y="348"/>
                </a:cubicBezTo>
                <a:cubicBezTo>
                  <a:pt x="8" y="350"/>
                  <a:pt x="8" y="353"/>
                  <a:pt x="8" y="355"/>
                </a:cubicBezTo>
                <a:cubicBezTo>
                  <a:pt x="8" y="359"/>
                  <a:pt x="8" y="360"/>
                  <a:pt x="8" y="360"/>
                </a:cubicBezTo>
                <a:cubicBezTo>
                  <a:pt x="9" y="360"/>
                  <a:pt x="9" y="360"/>
                  <a:pt x="9" y="360"/>
                </a:cubicBezTo>
                <a:cubicBezTo>
                  <a:pt x="9" y="360"/>
                  <a:pt x="9" y="360"/>
                  <a:pt x="10" y="358"/>
                </a:cubicBezTo>
                <a:cubicBezTo>
                  <a:pt x="10" y="357"/>
                  <a:pt x="11" y="357"/>
                  <a:pt x="11" y="357"/>
                </a:cubicBezTo>
                <a:cubicBezTo>
                  <a:pt x="11" y="357"/>
                  <a:pt x="11" y="357"/>
                  <a:pt x="12" y="358"/>
                </a:cubicBezTo>
                <a:cubicBezTo>
                  <a:pt x="12" y="358"/>
                  <a:pt x="12" y="358"/>
                  <a:pt x="12" y="358"/>
                </a:cubicBezTo>
                <a:cubicBezTo>
                  <a:pt x="12" y="358"/>
                  <a:pt x="12" y="358"/>
                  <a:pt x="12" y="358"/>
                </a:cubicBezTo>
                <a:cubicBezTo>
                  <a:pt x="12" y="357"/>
                  <a:pt x="12" y="357"/>
                  <a:pt x="13" y="358"/>
                </a:cubicBezTo>
                <a:cubicBezTo>
                  <a:pt x="14" y="358"/>
                  <a:pt x="15" y="357"/>
                  <a:pt x="15" y="357"/>
                </a:cubicBezTo>
                <a:cubicBezTo>
                  <a:pt x="16" y="357"/>
                  <a:pt x="16" y="357"/>
                  <a:pt x="16" y="357"/>
                </a:cubicBezTo>
                <a:cubicBezTo>
                  <a:pt x="17" y="358"/>
                  <a:pt x="18" y="358"/>
                  <a:pt x="18" y="358"/>
                </a:cubicBezTo>
                <a:cubicBezTo>
                  <a:pt x="19" y="358"/>
                  <a:pt x="19" y="358"/>
                  <a:pt x="19" y="358"/>
                </a:cubicBezTo>
                <a:cubicBezTo>
                  <a:pt x="19" y="358"/>
                  <a:pt x="19" y="358"/>
                  <a:pt x="19" y="357"/>
                </a:cubicBezTo>
                <a:moveTo>
                  <a:pt x="4" y="358"/>
                </a:moveTo>
                <a:cubicBezTo>
                  <a:pt x="4" y="357"/>
                  <a:pt x="4" y="355"/>
                  <a:pt x="4" y="355"/>
                </a:cubicBezTo>
                <a:cubicBezTo>
                  <a:pt x="4" y="354"/>
                  <a:pt x="4" y="354"/>
                  <a:pt x="4" y="354"/>
                </a:cubicBezTo>
                <a:cubicBezTo>
                  <a:pt x="4" y="354"/>
                  <a:pt x="4" y="353"/>
                  <a:pt x="4" y="353"/>
                </a:cubicBezTo>
                <a:cubicBezTo>
                  <a:pt x="4" y="353"/>
                  <a:pt x="4" y="353"/>
                  <a:pt x="4" y="353"/>
                </a:cubicBezTo>
                <a:cubicBezTo>
                  <a:pt x="3" y="353"/>
                  <a:pt x="3" y="352"/>
                  <a:pt x="3" y="352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3" y="356"/>
                  <a:pt x="3" y="356"/>
                </a:cubicBezTo>
                <a:cubicBezTo>
                  <a:pt x="3" y="356"/>
                  <a:pt x="4" y="357"/>
                  <a:pt x="4" y="357"/>
                </a:cubicBezTo>
                <a:cubicBezTo>
                  <a:pt x="4" y="358"/>
                  <a:pt x="4" y="359"/>
                  <a:pt x="4" y="360"/>
                </a:cubicBezTo>
                <a:cubicBezTo>
                  <a:pt x="4" y="360"/>
                  <a:pt x="4" y="360"/>
                  <a:pt x="4" y="360"/>
                </a:cubicBezTo>
                <a:cubicBezTo>
                  <a:pt x="4" y="360"/>
                  <a:pt x="4" y="360"/>
                  <a:pt x="4" y="358"/>
                </a:cubicBezTo>
                <a:moveTo>
                  <a:pt x="4" y="343"/>
                </a:moveTo>
                <a:cubicBezTo>
                  <a:pt x="5" y="343"/>
                  <a:pt x="6" y="343"/>
                  <a:pt x="7" y="343"/>
                </a:cubicBezTo>
                <a:cubicBezTo>
                  <a:pt x="7" y="342"/>
                  <a:pt x="7" y="336"/>
                  <a:pt x="6" y="335"/>
                </a:cubicBezTo>
                <a:cubicBezTo>
                  <a:pt x="6" y="335"/>
                  <a:pt x="6" y="335"/>
                  <a:pt x="6" y="335"/>
                </a:cubicBezTo>
                <a:cubicBezTo>
                  <a:pt x="5" y="335"/>
                  <a:pt x="5" y="335"/>
                  <a:pt x="5" y="335"/>
                </a:cubicBezTo>
                <a:cubicBezTo>
                  <a:pt x="5" y="335"/>
                  <a:pt x="5" y="335"/>
                  <a:pt x="5" y="335"/>
                </a:cubicBezTo>
                <a:cubicBezTo>
                  <a:pt x="5" y="335"/>
                  <a:pt x="5" y="335"/>
                  <a:pt x="4" y="327"/>
                </a:cubicBezTo>
                <a:cubicBezTo>
                  <a:pt x="4" y="325"/>
                  <a:pt x="4" y="325"/>
                  <a:pt x="4" y="324"/>
                </a:cubicBezTo>
                <a:cubicBezTo>
                  <a:pt x="5" y="323"/>
                  <a:pt x="5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4"/>
                </a:cubicBezTo>
                <a:cubicBezTo>
                  <a:pt x="4" y="323"/>
                  <a:pt x="4" y="323"/>
                  <a:pt x="4" y="323"/>
                </a:cubicBezTo>
                <a:cubicBezTo>
                  <a:pt x="4" y="323"/>
                  <a:pt x="4" y="323"/>
                  <a:pt x="4" y="323"/>
                </a:cubicBezTo>
                <a:cubicBezTo>
                  <a:pt x="3" y="323"/>
                  <a:pt x="3" y="323"/>
                  <a:pt x="3" y="323"/>
                </a:cubicBezTo>
                <a:cubicBezTo>
                  <a:pt x="3" y="323"/>
                  <a:pt x="2" y="331"/>
                  <a:pt x="3" y="332"/>
                </a:cubicBezTo>
                <a:cubicBezTo>
                  <a:pt x="3" y="331"/>
                  <a:pt x="3" y="330"/>
                  <a:pt x="3" y="329"/>
                </a:cubicBezTo>
                <a:cubicBezTo>
                  <a:pt x="4" y="329"/>
                  <a:pt x="3" y="332"/>
                  <a:pt x="3" y="334"/>
                </a:cubicBezTo>
                <a:cubicBezTo>
                  <a:pt x="3" y="335"/>
                  <a:pt x="3" y="337"/>
                  <a:pt x="4" y="337"/>
                </a:cubicBezTo>
                <a:cubicBezTo>
                  <a:pt x="4" y="337"/>
                  <a:pt x="4" y="337"/>
                  <a:pt x="4" y="337"/>
                </a:cubicBezTo>
                <a:cubicBezTo>
                  <a:pt x="4" y="337"/>
                  <a:pt x="4" y="337"/>
                  <a:pt x="4" y="339"/>
                </a:cubicBezTo>
                <a:cubicBezTo>
                  <a:pt x="4" y="339"/>
                  <a:pt x="4" y="342"/>
                  <a:pt x="4" y="343"/>
                </a:cubicBezTo>
                <a:moveTo>
                  <a:pt x="287" y="80"/>
                </a:moveTo>
                <a:cubicBezTo>
                  <a:pt x="287" y="79"/>
                  <a:pt x="288" y="78"/>
                  <a:pt x="289" y="77"/>
                </a:cubicBezTo>
                <a:cubicBezTo>
                  <a:pt x="289" y="76"/>
                  <a:pt x="289" y="76"/>
                  <a:pt x="289" y="75"/>
                </a:cubicBezTo>
                <a:cubicBezTo>
                  <a:pt x="288" y="75"/>
                  <a:pt x="288" y="75"/>
                  <a:pt x="287" y="74"/>
                </a:cubicBezTo>
                <a:cubicBezTo>
                  <a:pt x="289" y="71"/>
                  <a:pt x="289" y="71"/>
                  <a:pt x="290" y="70"/>
                </a:cubicBezTo>
                <a:cubicBezTo>
                  <a:pt x="289" y="70"/>
                  <a:pt x="288" y="70"/>
                  <a:pt x="287" y="70"/>
                </a:cubicBezTo>
                <a:cubicBezTo>
                  <a:pt x="286" y="70"/>
                  <a:pt x="286" y="70"/>
                  <a:pt x="286" y="70"/>
                </a:cubicBezTo>
                <a:cubicBezTo>
                  <a:pt x="284" y="70"/>
                  <a:pt x="282" y="72"/>
                  <a:pt x="280" y="72"/>
                </a:cubicBezTo>
                <a:cubicBezTo>
                  <a:pt x="279" y="72"/>
                  <a:pt x="279" y="72"/>
                  <a:pt x="278" y="72"/>
                </a:cubicBezTo>
                <a:cubicBezTo>
                  <a:pt x="278" y="71"/>
                  <a:pt x="277" y="71"/>
                  <a:pt x="276" y="71"/>
                </a:cubicBezTo>
                <a:cubicBezTo>
                  <a:pt x="274" y="71"/>
                  <a:pt x="272" y="73"/>
                  <a:pt x="270" y="73"/>
                </a:cubicBezTo>
                <a:cubicBezTo>
                  <a:pt x="270" y="73"/>
                  <a:pt x="269" y="73"/>
                  <a:pt x="268" y="73"/>
                </a:cubicBezTo>
                <a:cubicBezTo>
                  <a:pt x="268" y="72"/>
                  <a:pt x="269" y="72"/>
                  <a:pt x="269" y="71"/>
                </a:cubicBezTo>
                <a:cubicBezTo>
                  <a:pt x="269" y="71"/>
                  <a:pt x="270" y="70"/>
                  <a:pt x="270" y="70"/>
                </a:cubicBezTo>
                <a:cubicBezTo>
                  <a:pt x="270" y="69"/>
                  <a:pt x="270" y="69"/>
                  <a:pt x="270" y="68"/>
                </a:cubicBezTo>
                <a:cubicBezTo>
                  <a:pt x="269" y="69"/>
                  <a:pt x="269" y="69"/>
                  <a:pt x="269" y="69"/>
                </a:cubicBezTo>
                <a:cubicBezTo>
                  <a:pt x="268" y="69"/>
                  <a:pt x="268" y="70"/>
                  <a:pt x="268" y="70"/>
                </a:cubicBezTo>
                <a:cubicBezTo>
                  <a:pt x="268" y="70"/>
                  <a:pt x="262" y="67"/>
                  <a:pt x="258" y="73"/>
                </a:cubicBezTo>
                <a:cubicBezTo>
                  <a:pt x="259" y="73"/>
                  <a:pt x="260" y="73"/>
                  <a:pt x="261" y="73"/>
                </a:cubicBezTo>
                <a:cubicBezTo>
                  <a:pt x="263" y="73"/>
                  <a:pt x="263" y="73"/>
                  <a:pt x="263" y="73"/>
                </a:cubicBezTo>
                <a:cubicBezTo>
                  <a:pt x="263" y="75"/>
                  <a:pt x="263" y="75"/>
                  <a:pt x="263" y="75"/>
                </a:cubicBezTo>
                <a:cubicBezTo>
                  <a:pt x="264" y="76"/>
                  <a:pt x="262" y="76"/>
                  <a:pt x="262" y="77"/>
                </a:cubicBezTo>
                <a:cubicBezTo>
                  <a:pt x="260" y="76"/>
                  <a:pt x="257" y="76"/>
                  <a:pt x="256" y="76"/>
                </a:cubicBezTo>
                <a:cubicBezTo>
                  <a:pt x="255" y="77"/>
                  <a:pt x="255" y="78"/>
                  <a:pt x="254" y="79"/>
                </a:cubicBezTo>
                <a:cubicBezTo>
                  <a:pt x="255" y="78"/>
                  <a:pt x="255" y="78"/>
                  <a:pt x="256" y="78"/>
                </a:cubicBezTo>
                <a:cubicBezTo>
                  <a:pt x="257" y="78"/>
                  <a:pt x="258" y="78"/>
                  <a:pt x="258" y="78"/>
                </a:cubicBezTo>
                <a:cubicBezTo>
                  <a:pt x="259" y="79"/>
                  <a:pt x="259" y="79"/>
                  <a:pt x="259" y="79"/>
                </a:cubicBezTo>
                <a:cubicBezTo>
                  <a:pt x="258" y="80"/>
                  <a:pt x="257" y="81"/>
                  <a:pt x="256" y="82"/>
                </a:cubicBezTo>
                <a:cubicBezTo>
                  <a:pt x="256" y="83"/>
                  <a:pt x="256" y="83"/>
                  <a:pt x="256" y="83"/>
                </a:cubicBezTo>
                <a:cubicBezTo>
                  <a:pt x="256" y="83"/>
                  <a:pt x="257" y="83"/>
                  <a:pt x="257" y="83"/>
                </a:cubicBezTo>
                <a:cubicBezTo>
                  <a:pt x="259" y="83"/>
                  <a:pt x="260" y="83"/>
                  <a:pt x="261" y="83"/>
                </a:cubicBezTo>
                <a:cubicBezTo>
                  <a:pt x="262" y="83"/>
                  <a:pt x="262" y="83"/>
                  <a:pt x="263" y="83"/>
                </a:cubicBezTo>
                <a:cubicBezTo>
                  <a:pt x="264" y="83"/>
                  <a:pt x="264" y="83"/>
                  <a:pt x="264" y="84"/>
                </a:cubicBezTo>
                <a:cubicBezTo>
                  <a:pt x="264" y="84"/>
                  <a:pt x="264" y="86"/>
                  <a:pt x="266" y="86"/>
                </a:cubicBezTo>
                <a:cubicBezTo>
                  <a:pt x="267" y="86"/>
                  <a:pt x="268" y="86"/>
                  <a:pt x="269" y="86"/>
                </a:cubicBezTo>
                <a:cubicBezTo>
                  <a:pt x="270" y="85"/>
                  <a:pt x="270" y="85"/>
                  <a:pt x="272" y="83"/>
                </a:cubicBezTo>
                <a:cubicBezTo>
                  <a:pt x="273" y="83"/>
                  <a:pt x="275" y="82"/>
                  <a:pt x="275" y="82"/>
                </a:cubicBezTo>
                <a:cubicBezTo>
                  <a:pt x="276" y="82"/>
                  <a:pt x="277" y="82"/>
                  <a:pt x="277" y="81"/>
                </a:cubicBezTo>
                <a:cubicBezTo>
                  <a:pt x="278" y="80"/>
                  <a:pt x="279" y="80"/>
                  <a:pt x="281" y="80"/>
                </a:cubicBezTo>
                <a:cubicBezTo>
                  <a:pt x="282" y="79"/>
                  <a:pt x="282" y="79"/>
                  <a:pt x="287" y="80"/>
                </a:cubicBezTo>
                <a:moveTo>
                  <a:pt x="103" y="171"/>
                </a:moveTo>
                <a:cubicBezTo>
                  <a:pt x="104" y="170"/>
                  <a:pt x="104" y="170"/>
                  <a:pt x="104" y="170"/>
                </a:cubicBezTo>
                <a:cubicBezTo>
                  <a:pt x="104" y="169"/>
                  <a:pt x="104" y="169"/>
                  <a:pt x="104" y="168"/>
                </a:cubicBezTo>
                <a:cubicBezTo>
                  <a:pt x="104" y="168"/>
                  <a:pt x="104" y="168"/>
                  <a:pt x="104" y="168"/>
                </a:cubicBezTo>
                <a:cubicBezTo>
                  <a:pt x="103" y="168"/>
                  <a:pt x="103" y="164"/>
                  <a:pt x="103" y="164"/>
                </a:cubicBezTo>
                <a:cubicBezTo>
                  <a:pt x="103" y="163"/>
                  <a:pt x="103" y="163"/>
                  <a:pt x="101" y="162"/>
                </a:cubicBezTo>
                <a:cubicBezTo>
                  <a:pt x="101" y="162"/>
                  <a:pt x="101" y="162"/>
                  <a:pt x="101" y="161"/>
                </a:cubicBezTo>
                <a:cubicBezTo>
                  <a:pt x="104" y="158"/>
                  <a:pt x="104" y="158"/>
                  <a:pt x="104" y="158"/>
                </a:cubicBezTo>
                <a:cubicBezTo>
                  <a:pt x="105" y="157"/>
                  <a:pt x="106" y="157"/>
                  <a:pt x="106" y="157"/>
                </a:cubicBezTo>
                <a:cubicBezTo>
                  <a:pt x="108" y="155"/>
                  <a:pt x="108" y="154"/>
                  <a:pt x="108" y="153"/>
                </a:cubicBezTo>
                <a:cubicBezTo>
                  <a:pt x="108" y="152"/>
                  <a:pt x="108" y="152"/>
                  <a:pt x="108" y="152"/>
                </a:cubicBezTo>
                <a:cubicBezTo>
                  <a:pt x="108" y="152"/>
                  <a:pt x="106" y="153"/>
                  <a:pt x="106" y="153"/>
                </a:cubicBezTo>
                <a:cubicBezTo>
                  <a:pt x="104" y="155"/>
                  <a:pt x="104" y="157"/>
                  <a:pt x="102" y="158"/>
                </a:cubicBezTo>
                <a:cubicBezTo>
                  <a:pt x="99" y="162"/>
                  <a:pt x="95" y="165"/>
                  <a:pt x="92" y="168"/>
                </a:cubicBezTo>
                <a:cubicBezTo>
                  <a:pt x="90" y="170"/>
                  <a:pt x="90" y="170"/>
                  <a:pt x="88" y="174"/>
                </a:cubicBezTo>
                <a:cubicBezTo>
                  <a:pt x="90" y="175"/>
                  <a:pt x="92" y="175"/>
                  <a:pt x="94" y="175"/>
                </a:cubicBezTo>
                <a:cubicBezTo>
                  <a:pt x="95" y="175"/>
                  <a:pt x="95" y="175"/>
                  <a:pt x="95" y="177"/>
                </a:cubicBezTo>
                <a:cubicBezTo>
                  <a:pt x="94" y="180"/>
                  <a:pt x="95" y="181"/>
                  <a:pt x="95" y="182"/>
                </a:cubicBezTo>
                <a:cubicBezTo>
                  <a:pt x="96" y="181"/>
                  <a:pt x="96" y="181"/>
                  <a:pt x="96" y="181"/>
                </a:cubicBezTo>
                <a:cubicBezTo>
                  <a:pt x="97" y="181"/>
                  <a:pt x="97" y="180"/>
                  <a:pt x="99" y="176"/>
                </a:cubicBezTo>
                <a:cubicBezTo>
                  <a:pt x="101" y="173"/>
                  <a:pt x="101" y="173"/>
                  <a:pt x="103" y="171"/>
                </a:cubicBezTo>
                <a:moveTo>
                  <a:pt x="89" y="162"/>
                </a:moveTo>
                <a:cubicBezTo>
                  <a:pt x="89" y="162"/>
                  <a:pt x="89" y="162"/>
                  <a:pt x="89" y="162"/>
                </a:cubicBezTo>
                <a:cubicBezTo>
                  <a:pt x="89" y="162"/>
                  <a:pt x="89" y="161"/>
                  <a:pt x="88" y="161"/>
                </a:cubicBezTo>
                <a:cubicBezTo>
                  <a:pt x="88" y="161"/>
                  <a:pt x="88" y="161"/>
                  <a:pt x="88" y="161"/>
                </a:cubicBezTo>
                <a:cubicBezTo>
                  <a:pt x="88" y="160"/>
                  <a:pt x="88" y="160"/>
                  <a:pt x="88" y="159"/>
                </a:cubicBezTo>
                <a:cubicBezTo>
                  <a:pt x="88" y="158"/>
                  <a:pt x="88" y="158"/>
                  <a:pt x="88" y="158"/>
                </a:cubicBezTo>
                <a:cubicBezTo>
                  <a:pt x="88" y="158"/>
                  <a:pt x="88" y="158"/>
                  <a:pt x="88" y="158"/>
                </a:cubicBezTo>
                <a:cubicBezTo>
                  <a:pt x="87" y="158"/>
                  <a:pt x="87" y="159"/>
                  <a:pt x="86" y="159"/>
                </a:cubicBezTo>
                <a:cubicBezTo>
                  <a:pt x="86" y="159"/>
                  <a:pt x="86" y="160"/>
                  <a:pt x="86" y="160"/>
                </a:cubicBezTo>
                <a:cubicBezTo>
                  <a:pt x="86" y="161"/>
                  <a:pt x="86" y="161"/>
                  <a:pt x="86" y="162"/>
                </a:cubicBezTo>
                <a:cubicBezTo>
                  <a:pt x="85" y="165"/>
                  <a:pt x="85" y="165"/>
                  <a:pt x="85" y="165"/>
                </a:cubicBezTo>
                <a:cubicBezTo>
                  <a:pt x="85" y="166"/>
                  <a:pt x="85" y="166"/>
                  <a:pt x="89" y="162"/>
                </a:cubicBezTo>
                <a:moveTo>
                  <a:pt x="363" y="4"/>
                </a:moveTo>
                <a:cubicBezTo>
                  <a:pt x="363" y="3"/>
                  <a:pt x="363" y="3"/>
                  <a:pt x="363" y="3"/>
                </a:cubicBezTo>
                <a:cubicBezTo>
                  <a:pt x="363" y="3"/>
                  <a:pt x="363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2" y="3"/>
                </a:cubicBezTo>
                <a:cubicBezTo>
                  <a:pt x="362" y="3"/>
                  <a:pt x="362" y="3"/>
                  <a:pt x="361" y="3"/>
                </a:cubicBezTo>
                <a:cubicBezTo>
                  <a:pt x="361" y="3"/>
                  <a:pt x="356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4" y="4"/>
                </a:cubicBezTo>
                <a:cubicBezTo>
                  <a:pt x="354" y="4"/>
                  <a:pt x="354" y="4"/>
                  <a:pt x="353" y="4"/>
                </a:cubicBezTo>
                <a:cubicBezTo>
                  <a:pt x="351" y="5"/>
                  <a:pt x="349" y="5"/>
                  <a:pt x="348" y="6"/>
                </a:cubicBezTo>
                <a:cubicBezTo>
                  <a:pt x="350" y="5"/>
                  <a:pt x="352" y="5"/>
                  <a:pt x="354" y="4"/>
                </a:cubicBezTo>
                <a:cubicBezTo>
                  <a:pt x="354" y="4"/>
                  <a:pt x="355" y="4"/>
                  <a:pt x="355" y="4"/>
                </a:cubicBezTo>
                <a:cubicBezTo>
                  <a:pt x="358" y="3"/>
                  <a:pt x="358" y="3"/>
                  <a:pt x="360" y="3"/>
                </a:cubicBezTo>
                <a:cubicBezTo>
                  <a:pt x="359" y="3"/>
                  <a:pt x="359" y="3"/>
                  <a:pt x="359" y="3"/>
                </a:cubicBezTo>
                <a:cubicBezTo>
                  <a:pt x="357" y="3"/>
                  <a:pt x="354" y="3"/>
                  <a:pt x="352" y="4"/>
                </a:cubicBezTo>
                <a:cubicBezTo>
                  <a:pt x="354" y="3"/>
                  <a:pt x="354" y="3"/>
                  <a:pt x="355" y="3"/>
                </a:cubicBezTo>
                <a:cubicBezTo>
                  <a:pt x="355" y="3"/>
                  <a:pt x="355" y="3"/>
                  <a:pt x="356" y="3"/>
                </a:cubicBezTo>
                <a:cubicBezTo>
                  <a:pt x="357" y="3"/>
                  <a:pt x="357" y="3"/>
                  <a:pt x="357" y="3"/>
                </a:cubicBezTo>
                <a:cubicBezTo>
                  <a:pt x="357" y="3"/>
                  <a:pt x="357" y="3"/>
                  <a:pt x="357" y="3"/>
                </a:cubicBezTo>
                <a:cubicBezTo>
                  <a:pt x="357" y="3"/>
                  <a:pt x="356" y="3"/>
                  <a:pt x="356" y="3"/>
                </a:cubicBezTo>
                <a:cubicBezTo>
                  <a:pt x="355" y="3"/>
                  <a:pt x="355" y="3"/>
                  <a:pt x="354" y="3"/>
                </a:cubicBezTo>
                <a:cubicBezTo>
                  <a:pt x="354" y="3"/>
                  <a:pt x="353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2" y="3"/>
                </a:cubicBezTo>
                <a:cubicBezTo>
                  <a:pt x="352" y="3"/>
                  <a:pt x="352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1" y="3"/>
                  <a:pt x="351" y="3"/>
                </a:cubicBezTo>
                <a:cubicBezTo>
                  <a:pt x="351" y="3"/>
                  <a:pt x="350" y="3"/>
                  <a:pt x="350" y="3"/>
                </a:cubicBezTo>
                <a:cubicBezTo>
                  <a:pt x="351" y="3"/>
                  <a:pt x="353" y="2"/>
                  <a:pt x="355" y="2"/>
                </a:cubicBezTo>
                <a:cubicBezTo>
                  <a:pt x="356" y="2"/>
                  <a:pt x="356" y="2"/>
                  <a:pt x="358" y="2"/>
                </a:cubicBezTo>
                <a:cubicBezTo>
                  <a:pt x="359" y="2"/>
                  <a:pt x="359" y="2"/>
                  <a:pt x="359" y="2"/>
                </a:cubicBezTo>
                <a:cubicBezTo>
                  <a:pt x="359" y="2"/>
                  <a:pt x="360" y="2"/>
                  <a:pt x="361" y="2"/>
                </a:cubicBezTo>
                <a:cubicBezTo>
                  <a:pt x="362" y="2"/>
                  <a:pt x="362" y="2"/>
                  <a:pt x="364" y="2"/>
                </a:cubicBezTo>
                <a:cubicBezTo>
                  <a:pt x="364" y="2"/>
                  <a:pt x="365" y="2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6" y="1"/>
                  <a:pt x="365" y="1"/>
                  <a:pt x="366" y="1"/>
                </a:cubicBezTo>
                <a:cubicBezTo>
                  <a:pt x="366" y="1"/>
                  <a:pt x="366" y="1"/>
                  <a:pt x="366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5" y="1"/>
                  <a:pt x="365" y="1"/>
                  <a:pt x="365" y="1"/>
                </a:cubicBezTo>
                <a:cubicBezTo>
                  <a:pt x="364" y="1"/>
                  <a:pt x="364" y="1"/>
                  <a:pt x="364" y="1"/>
                </a:cubicBezTo>
                <a:cubicBezTo>
                  <a:pt x="363" y="1"/>
                  <a:pt x="363" y="1"/>
                  <a:pt x="363" y="1"/>
                </a:cubicBezTo>
                <a:cubicBezTo>
                  <a:pt x="364" y="1"/>
                  <a:pt x="364" y="1"/>
                  <a:pt x="364" y="1"/>
                </a:cubicBezTo>
                <a:cubicBezTo>
                  <a:pt x="364" y="1"/>
                  <a:pt x="364" y="1"/>
                  <a:pt x="365" y="1"/>
                </a:cubicBezTo>
                <a:cubicBezTo>
                  <a:pt x="365" y="1"/>
                  <a:pt x="366" y="1"/>
                  <a:pt x="366" y="1"/>
                </a:cubicBezTo>
                <a:cubicBezTo>
                  <a:pt x="367" y="1"/>
                  <a:pt x="367" y="1"/>
                  <a:pt x="368" y="1"/>
                </a:cubicBezTo>
                <a:cubicBezTo>
                  <a:pt x="369" y="1"/>
                  <a:pt x="370" y="0"/>
                  <a:pt x="370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370" y="0"/>
                  <a:pt x="370" y="0"/>
                </a:cubicBezTo>
                <a:cubicBezTo>
                  <a:pt x="370" y="0"/>
                  <a:pt x="370" y="0"/>
                  <a:pt x="369" y="0"/>
                </a:cubicBezTo>
                <a:cubicBezTo>
                  <a:pt x="369" y="0"/>
                  <a:pt x="368" y="0"/>
                  <a:pt x="367" y="0"/>
                </a:cubicBezTo>
                <a:cubicBezTo>
                  <a:pt x="367" y="0"/>
                  <a:pt x="367" y="0"/>
                  <a:pt x="367" y="0"/>
                </a:cubicBezTo>
                <a:cubicBezTo>
                  <a:pt x="367" y="0"/>
                  <a:pt x="367" y="0"/>
                  <a:pt x="367" y="0"/>
                </a:cubicBezTo>
                <a:cubicBezTo>
                  <a:pt x="365" y="0"/>
                  <a:pt x="363" y="1"/>
                  <a:pt x="362" y="1"/>
                </a:cubicBezTo>
                <a:cubicBezTo>
                  <a:pt x="361" y="1"/>
                  <a:pt x="361" y="1"/>
                  <a:pt x="362" y="0"/>
                </a:cubicBezTo>
                <a:cubicBezTo>
                  <a:pt x="362" y="0"/>
                  <a:pt x="363" y="0"/>
                  <a:pt x="363" y="0"/>
                </a:cubicBezTo>
                <a:cubicBezTo>
                  <a:pt x="363" y="0"/>
                  <a:pt x="362" y="0"/>
                  <a:pt x="361" y="0"/>
                </a:cubicBezTo>
                <a:cubicBezTo>
                  <a:pt x="361" y="0"/>
                  <a:pt x="361" y="0"/>
                  <a:pt x="361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59" y="0"/>
                  <a:pt x="359" y="1"/>
                  <a:pt x="358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7" y="1"/>
                  <a:pt x="357" y="1"/>
                  <a:pt x="357" y="1"/>
                </a:cubicBezTo>
                <a:cubicBezTo>
                  <a:pt x="356" y="1"/>
                  <a:pt x="356" y="1"/>
                  <a:pt x="356" y="1"/>
                </a:cubicBezTo>
                <a:cubicBezTo>
                  <a:pt x="356" y="1"/>
                  <a:pt x="356" y="1"/>
                  <a:pt x="356" y="1"/>
                </a:cubicBezTo>
                <a:cubicBezTo>
                  <a:pt x="355" y="1"/>
                  <a:pt x="354" y="1"/>
                  <a:pt x="353" y="1"/>
                </a:cubicBezTo>
                <a:cubicBezTo>
                  <a:pt x="353" y="1"/>
                  <a:pt x="353" y="1"/>
                  <a:pt x="353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5" y="1"/>
                  <a:pt x="355" y="1"/>
                  <a:pt x="355" y="1"/>
                </a:cubicBezTo>
                <a:cubicBezTo>
                  <a:pt x="354" y="1"/>
                  <a:pt x="354" y="1"/>
                  <a:pt x="354" y="1"/>
                </a:cubicBezTo>
                <a:cubicBezTo>
                  <a:pt x="352" y="1"/>
                  <a:pt x="352" y="1"/>
                  <a:pt x="352" y="1"/>
                </a:cubicBezTo>
                <a:cubicBezTo>
                  <a:pt x="352" y="1"/>
                  <a:pt x="352" y="1"/>
                  <a:pt x="352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50" y="2"/>
                  <a:pt x="350" y="2"/>
                  <a:pt x="350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7" y="2"/>
                  <a:pt x="347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49" y="2"/>
                  <a:pt x="349" y="2"/>
                  <a:pt x="349" y="2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0" y="1"/>
                  <a:pt x="350" y="1"/>
                  <a:pt x="350" y="1"/>
                </a:cubicBezTo>
                <a:cubicBezTo>
                  <a:pt x="351" y="1"/>
                  <a:pt x="351" y="1"/>
                  <a:pt x="351" y="1"/>
                </a:cubicBezTo>
                <a:cubicBezTo>
                  <a:pt x="351" y="1"/>
                  <a:pt x="350" y="1"/>
                  <a:pt x="350" y="1"/>
                </a:cubicBezTo>
                <a:cubicBezTo>
                  <a:pt x="349" y="1"/>
                  <a:pt x="348" y="1"/>
                  <a:pt x="348" y="2"/>
                </a:cubicBezTo>
                <a:cubicBezTo>
                  <a:pt x="348" y="2"/>
                  <a:pt x="348" y="2"/>
                  <a:pt x="348" y="2"/>
                </a:cubicBezTo>
                <a:cubicBezTo>
                  <a:pt x="347" y="2"/>
                  <a:pt x="347" y="2"/>
                  <a:pt x="347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4" y="2"/>
                  <a:pt x="344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2" y="2"/>
                  <a:pt x="341" y="2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3"/>
                  <a:pt x="341" y="3"/>
                  <a:pt x="341" y="3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7" y="1"/>
                  <a:pt x="347" y="1"/>
                  <a:pt x="347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8" y="1"/>
                  <a:pt x="348" y="1"/>
                  <a:pt x="346" y="1"/>
                </a:cubicBezTo>
                <a:cubicBezTo>
                  <a:pt x="345" y="2"/>
                  <a:pt x="344" y="2"/>
                  <a:pt x="343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39" y="2"/>
                  <a:pt x="338" y="3"/>
                </a:cubicBezTo>
                <a:cubicBezTo>
                  <a:pt x="338" y="3"/>
                  <a:pt x="338" y="3"/>
                  <a:pt x="338" y="3"/>
                </a:cubicBezTo>
                <a:cubicBezTo>
                  <a:pt x="337" y="3"/>
                  <a:pt x="337" y="3"/>
                  <a:pt x="337" y="3"/>
                </a:cubicBezTo>
                <a:cubicBezTo>
                  <a:pt x="338" y="2"/>
                  <a:pt x="338" y="2"/>
                  <a:pt x="338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9" y="2"/>
                  <a:pt x="340" y="2"/>
                  <a:pt x="340" y="2"/>
                </a:cubicBezTo>
                <a:cubicBezTo>
                  <a:pt x="341" y="2"/>
                  <a:pt x="341" y="2"/>
                  <a:pt x="342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3" y="2"/>
                  <a:pt x="343" y="2"/>
                  <a:pt x="343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4" y="2"/>
                  <a:pt x="344" y="2"/>
                  <a:pt x="344" y="2"/>
                </a:cubicBezTo>
                <a:cubicBezTo>
                  <a:pt x="345" y="2"/>
                  <a:pt x="345" y="2"/>
                  <a:pt x="345" y="2"/>
                </a:cubicBezTo>
                <a:cubicBezTo>
                  <a:pt x="346" y="2"/>
                  <a:pt x="346" y="2"/>
                  <a:pt x="346" y="2"/>
                </a:cubicBezTo>
                <a:cubicBezTo>
                  <a:pt x="346" y="1"/>
                  <a:pt x="346" y="1"/>
                  <a:pt x="346" y="1"/>
                </a:cubicBezTo>
                <a:cubicBezTo>
                  <a:pt x="347" y="1"/>
                  <a:pt x="347" y="1"/>
                  <a:pt x="348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9" y="1"/>
                  <a:pt x="349" y="1"/>
                  <a:pt x="349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6" y="1"/>
                  <a:pt x="346" y="1"/>
                  <a:pt x="346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5" y="1"/>
                  <a:pt x="345" y="1"/>
                  <a:pt x="345" y="1"/>
                </a:cubicBezTo>
                <a:cubicBezTo>
                  <a:pt x="344" y="1"/>
                  <a:pt x="344" y="1"/>
                  <a:pt x="344" y="1"/>
                </a:cubicBezTo>
                <a:cubicBezTo>
                  <a:pt x="344" y="1"/>
                  <a:pt x="344" y="1"/>
                  <a:pt x="344" y="1"/>
                </a:cubicBezTo>
                <a:cubicBezTo>
                  <a:pt x="343" y="1"/>
                  <a:pt x="343" y="1"/>
                  <a:pt x="343" y="1"/>
                </a:cubicBezTo>
                <a:cubicBezTo>
                  <a:pt x="343" y="1"/>
                  <a:pt x="343" y="1"/>
                  <a:pt x="343" y="1"/>
                </a:cubicBezTo>
                <a:cubicBezTo>
                  <a:pt x="343" y="2"/>
                  <a:pt x="343" y="2"/>
                  <a:pt x="343" y="2"/>
                </a:cubicBezTo>
                <a:cubicBezTo>
                  <a:pt x="342" y="2"/>
                  <a:pt x="342" y="2"/>
                  <a:pt x="342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6" y="2"/>
                  <a:pt x="336" y="2"/>
                  <a:pt x="336" y="2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5" y="3"/>
                  <a:pt x="335" y="3"/>
                  <a:pt x="335" y="3"/>
                </a:cubicBezTo>
                <a:cubicBezTo>
                  <a:pt x="336" y="3"/>
                  <a:pt x="336" y="3"/>
                  <a:pt x="336" y="3"/>
                </a:cubicBezTo>
                <a:cubicBezTo>
                  <a:pt x="336" y="2"/>
                  <a:pt x="336" y="2"/>
                  <a:pt x="336" y="2"/>
                </a:cubicBezTo>
                <a:cubicBezTo>
                  <a:pt x="336" y="2"/>
                  <a:pt x="336" y="2"/>
                  <a:pt x="336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1" y="2"/>
                  <a:pt x="341" y="2"/>
                  <a:pt x="341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40" y="2"/>
                  <a:pt x="340" y="2"/>
                  <a:pt x="340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9" y="2"/>
                  <a:pt x="339" y="2"/>
                  <a:pt x="339" y="2"/>
                </a:cubicBezTo>
                <a:cubicBezTo>
                  <a:pt x="338" y="2"/>
                  <a:pt x="338" y="2"/>
                  <a:pt x="338" y="2"/>
                </a:cubicBezTo>
                <a:cubicBezTo>
                  <a:pt x="337" y="2"/>
                  <a:pt x="336" y="2"/>
                  <a:pt x="336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4" y="2"/>
                  <a:pt x="334" y="2"/>
                  <a:pt x="334" y="2"/>
                </a:cubicBezTo>
                <a:cubicBezTo>
                  <a:pt x="332" y="3"/>
                  <a:pt x="331" y="3"/>
                  <a:pt x="329" y="3"/>
                </a:cubicBezTo>
                <a:cubicBezTo>
                  <a:pt x="329" y="3"/>
                  <a:pt x="329" y="3"/>
                  <a:pt x="329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30" y="3"/>
                  <a:pt x="330" y="3"/>
                </a:cubicBezTo>
                <a:cubicBezTo>
                  <a:pt x="330" y="3"/>
                  <a:pt x="329" y="3"/>
                  <a:pt x="328" y="3"/>
                </a:cubicBezTo>
                <a:cubicBezTo>
                  <a:pt x="327" y="3"/>
                  <a:pt x="326" y="3"/>
                  <a:pt x="325" y="3"/>
                </a:cubicBezTo>
                <a:cubicBezTo>
                  <a:pt x="325" y="3"/>
                  <a:pt x="324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3" y="4"/>
                  <a:pt x="323" y="4"/>
                  <a:pt x="323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2" y="4"/>
                  <a:pt x="322" y="4"/>
                  <a:pt x="322" y="4"/>
                </a:cubicBezTo>
                <a:cubicBezTo>
                  <a:pt x="321" y="4"/>
                  <a:pt x="321" y="4"/>
                  <a:pt x="321" y="4"/>
                </a:cubicBezTo>
                <a:cubicBezTo>
                  <a:pt x="321" y="4"/>
                  <a:pt x="321" y="4"/>
                  <a:pt x="321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19" y="4"/>
                  <a:pt x="319" y="4"/>
                  <a:pt x="319" y="4"/>
                </a:cubicBezTo>
                <a:cubicBezTo>
                  <a:pt x="319" y="4"/>
                  <a:pt x="318" y="4"/>
                  <a:pt x="317" y="5"/>
                </a:cubicBezTo>
                <a:cubicBezTo>
                  <a:pt x="317" y="5"/>
                  <a:pt x="317" y="5"/>
                  <a:pt x="317" y="5"/>
                </a:cubicBezTo>
                <a:cubicBezTo>
                  <a:pt x="316" y="5"/>
                  <a:pt x="315" y="5"/>
                  <a:pt x="315" y="5"/>
                </a:cubicBezTo>
                <a:cubicBezTo>
                  <a:pt x="315" y="5"/>
                  <a:pt x="315" y="5"/>
                  <a:pt x="314" y="5"/>
                </a:cubicBezTo>
                <a:cubicBezTo>
                  <a:pt x="314" y="5"/>
                  <a:pt x="314" y="5"/>
                  <a:pt x="314" y="5"/>
                </a:cubicBezTo>
                <a:cubicBezTo>
                  <a:pt x="313" y="5"/>
                  <a:pt x="313" y="5"/>
                  <a:pt x="313" y="5"/>
                </a:cubicBezTo>
                <a:cubicBezTo>
                  <a:pt x="313" y="5"/>
                  <a:pt x="313" y="5"/>
                  <a:pt x="314" y="5"/>
                </a:cubicBezTo>
                <a:cubicBezTo>
                  <a:pt x="314" y="5"/>
                  <a:pt x="314" y="5"/>
                  <a:pt x="314" y="5"/>
                </a:cubicBezTo>
                <a:cubicBezTo>
                  <a:pt x="315" y="5"/>
                  <a:pt x="315" y="5"/>
                  <a:pt x="315" y="5"/>
                </a:cubicBezTo>
                <a:cubicBezTo>
                  <a:pt x="314" y="5"/>
                  <a:pt x="313" y="6"/>
                  <a:pt x="312" y="6"/>
                </a:cubicBezTo>
                <a:cubicBezTo>
                  <a:pt x="311" y="6"/>
                  <a:pt x="311" y="6"/>
                  <a:pt x="311" y="6"/>
                </a:cubicBezTo>
                <a:cubicBezTo>
                  <a:pt x="311" y="6"/>
                  <a:pt x="311" y="6"/>
                  <a:pt x="311" y="6"/>
                </a:cubicBezTo>
                <a:cubicBezTo>
                  <a:pt x="310" y="6"/>
                  <a:pt x="310" y="6"/>
                  <a:pt x="310" y="6"/>
                </a:cubicBezTo>
                <a:cubicBezTo>
                  <a:pt x="309" y="6"/>
                  <a:pt x="308" y="6"/>
                  <a:pt x="307" y="7"/>
                </a:cubicBezTo>
                <a:cubicBezTo>
                  <a:pt x="306" y="7"/>
                  <a:pt x="305" y="7"/>
                  <a:pt x="305" y="7"/>
                </a:cubicBezTo>
                <a:cubicBezTo>
                  <a:pt x="304" y="7"/>
                  <a:pt x="304" y="7"/>
                  <a:pt x="304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3" y="7"/>
                  <a:pt x="303" y="7"/>
                  <a:pt x="303" y="7"/>
                </a:cubicBezTo>
                <a:cubicBezTo>
                  <a:pt x="302" y="8"/>
                  <a:pt x="302" y="8"/>
                  <a:pt x="302" y="8"/>
                </a:cubicBezTo>
                <a:cubicBezTo>
                  <a:pt x="302" y="8"/>
                  <a:pt x="302" y="8"/>
                  <a:pt x="302" y="8"/>
                </a:cubicBezTo>
                <a:cubicBezTo>
                  <a:pt x="302" y="7"/>
                  <a:pt x="302" y="7"/>
                  <a:pt x="302" y="7"/>
                </a:cubicBezTo>
                <a:cubicBezTo>
                  <a:pt x="302" y="7"/>
                  <a:pt x="302" y="7"/>
                  <a:pt x="302" y="7"/>
                </a:cubicBezTo>
                <a:cubicBezTo>
                  <a:pt x="301" y="8"/>
                  <a:pt x="301" y="8"/>
                  <a:pt x="301" y="8"/>
                </a:cubicBezTo>
                <a:cubicBezTo>
                  <a:pt x="300" y="8"/>
                  <a:pt x="300" y="8"/>
                  <a:pt x="300" y="8"/>
                </a:cubicBezTo>
                <a:cubicBezTo>
                  <a:pt x="300" y="8"/>
                  <a:pt x="300" y="8"/>
                  <a:pt x="299" y="8"/>
                </a:cubicBezTo>
                <a:cubicBezTo>
                  <a:pt x="299" y="8"/>
                  <a:pt x="298" y="8"/>
                  <a:pt x="298" y="8"/>
                </a:cubicBezTo>
                <a:cubicBezTo>
                  <a:pt x="298" y="8"/>
                  <a:pt x="298" y="8"/>
                  <a:pt x="298" y="8"/>
                </a:cubicBezTo>
                <a:cubicBezTo>
                  <a:pt x="298" y="8"/>
                  <a:pt x="298" y="8"/>
                  <a:pt x="297" y="8"/>
                </a:cubicBezTo>
                <a:cubicBezTo>
                  <a:pt x="296" y="8"/>
                  <a:pt x="296" y="8"/>
                  <a:pt x="296" y="8"/>
                </a:cubicBezTo>
                <a:cubicBezTo>
                  <a:pt x="295" y="8"/>
                  <a:pt x="295" y="8"/>
                  <a:pt x="295" y="8"/>
                </a:cubicBezTo>
                <a:cubicBezTo>
                  <a:pt x="295" y="8"/>
                  <a:pt x="295" y="8"/>
                  <a:pt x="295" y="8"/>
                </a:cubicBezTo>
                <a:cubicBezTo>
                  <a:pt x="295" y="9"/>
                  <a:pt x="295" y="9"/>
                  <a:pt x="295" y="9"/>
                </a:cubicBezTo>
                <a:cubicBezTo>
                  <a:pt x="294" y="9"/>
                  <a:pt x="294" y="9"/>
                  <a:pt x="294" y="9"/>
                </a:cubicBezTo>
                <a:cubicBezTo>
                  <a:pt x="294" y="9"/>
                  <a:pt x="294" y="9"/>
                  <a:pt x="294" y="9"/>
                </a:cubicBezTo>
                <a:cubicBezTo>
                  <a:pt x="293" y="9"/>
                  <a:pt x="293" y="9"/>
                  <a:pt x="293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92" y="9"/>
                  <a:pt x="292" y="9"/>
                  <a:pt x="292" y="9"/>
                </a:cubicBezTo>
                <a:cubicBezTo>
                  <a:pt x="289" y="10"/>
                  <a:pt x="287" y="11"/>
                  <a:pt x="284" y="11"/>
                </a:cubicBezTo>
                <a:cubicBezTo>
                  <a:pt x="284" y="11"/>
                  <a:pt x="284" y="11"/>
                  <a:pt x="284" y="11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2" y="12"/>
                  <a:pt x="282" y="12"/>
                  <a:pt x="282" y="12"/>
                </a:cubicBezTo>
                <a:cubicBezTo>
                  <a:pt x="282" y="12"/>
                  <a:pt x="282" y="12"/>
                  <a:pt x="282" y="12"/>
                </a:cubicBezTo>
                <a:cubicBezTo>
                  <a:pt x="283" y="12"/>
                  <a:pt x="283" y="12"/>
                  <a:pt x="283" y="12"/>
                </a:cubicBezTo>
                <a:cubicBezTo>
                  <a:pt x="284" y="12"/>
                  <a:pt x="284" y="12"/>
                  <a:pt x="284" y="12"/>
                </a:cubicBezTo>
                <a:cubicBezTo>
                  <a:pt x="284" y="12"/>
                  <a:pt x="284" y="12"/>
                  <a:pt x="285" y="12"/>
                </a:cubicBezTo>
                <a:cubicBezTo>
                  <a:pt x="285" y="12"/>
                  <a:pt x="285" y="12"/>
                  <a:pt x="285" y="12"/>
                </a:cubicBezTo>
                <a:cubicBezTo>
                  <a:pt x="285" y="12"/>
                  <a:pt x="285" y="12"/>
                  <a:pt x="285" y="12"/>
                </a:cubicBezTo>
                <a:cubicBezTo>
                  <a:pt x="284" y="12"/>
                  <a:pt x="283" y="12"/>
                  <a:pt x="282" y="13"/>
                </a:cubicBezTo>
                <a:cubicBezTo>
                  <a:pt x="282" y="13"/>
                  <a:pt x="282" y="13"/>
                  <a:pt x="281" y="13"/>
                </a:cubicBezTo>
                <a:cubicBezTo>
                  <a:pt x="281" y="13"/>
                  <a:pt x="281" y="13"/>
                  <a:pt x="281" y="13"/>
                </a:cubicBezTo>
                <a:cubicBezTo>
                  <a:pt x="280" y="13"/>
                  <a:pt x="280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80" y="13"/>
                  <a:pt x="280" y="13"/>
                  <a:pt x="280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8" y="13"/>
                  <a:pt x="278" y="13"/>
                  <a:pt x="278" y="13"/>
                </a:cubicBezTo>
                <a:cubicBezTo>
                  <a:pt x="278" y="13"/>
                  <a:pt x="278" y="13"/>
                  <a:pt x="278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9" y="13"/>
                  <a:pt x="279" y="13"/>
                  <a:pt x="279" y="13"/>
                </a:cubicBezTo>
                <a:cubicBezTo>
                  <a:pt x="278" y="13"/>
                  <a:pt x="278" y="13"/>
                  <a:pt x="277" y="13"/>
                </a:cubicBezTo>
                <a:cubicBezTo>
                  <a:pt x="277" y="13"/>
                  <a:pt x="277" y="13"/>
                  <a:pt x="277" y="13"/>
                </a:cubicBezTo>
                <a:cubicBezTo>
                  <a:pt x="276" y="14"/>
                  <a:pt x="275" y="14"/>
                  <a:pt x="274" y="14"/>
                </a:cubicBezTo>
                <a:cubicBezTo>
                  <a:pt x="274" y="14"/>
                  <a:pt x="274" y="14"/>
                  <a:pt x="274" y="14"/>
                </a:cubicBezTo>
                <a:cubicBezTo>
                  <a:pt x="273" y="15"/>
                  <a:pt x="273" y="15"/>
                  <a:pt x="271" y="15"/>
                </a:cubicBezTo>
                <a:cubicBezTo>
                  <a:pt x="271" y="16"/>
                  <a:pt x="271" y="16"/>
                  <a:pt x="271" y="16"/>
                </a:cubicBezTo>
                <a:cubicBezTo>
                  <a:pt x="270" y="16"/>
                  <a:pt x="270" y="16"/>
                  <a:pt x="270" y="16"/>
                </a:cubicBezTo>
                <a:cubicBezTo>
                  <a:pt x="270" y="16"/>
                  <a:pt x="270" y="16"/>
                  <a:pt x="270" y="16"/>
                </a:cubicBezTo>
                <a:cubicBezTo>
                  <a:pt x="269" y="16"/>
                  <a:pt x="269" y="16"/>
                  <a:pt x="269" y="16"/>
                </a:cubicBezTo>
                <a:cubicBezTo>
                  <a:pt x="269" y="16"/>
                  <a:pt x="269" y="16"/>
                  <a:pt x="269" y="16"/>
                </a:cubicBezTo>
                <a:cubicBezTo>
                  <a:pt x="268" y="16"/>
                  <a:pt x="268" y="16"/>
                  <a:pt x="268" y="16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6" y="17"/>
                  <a:pt x="266" y="17"/>
                  <a:pt x="266" y="17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5" y="18"/>
                  <a:pt x="265" y="18"/>
                  <a:pt x="265" y="18"/>
                </a:cubicBezTo>
                <a:cubicBezTo>
                  <a:pt x="266" y="18"/>
                  <a:pt x="266" y="18"/>
                  <a:pt x="266" y="18"/>
                </a:cubicBezTo>
                <a:cubicBezTo>
                  <a:pt x="266" y="17"/>
                  <a:pt x="267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8" y="17"/>
                </a:cubicBezTo>
                <a:cubicBezTo>
                  <a:pt x="268" y="17"/>
                  <a:pt x="268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69" y="17"/>
                  <a:pt x="269" y="17"/>
                  <a:pt x="269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0" y="17"/>
                  <a:pt x="270" y="17"/>
                  <a:pt x="270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2" y="16"/>
                  <a:pt x="272" y="16"/>
                  <a:pt x="272" y="16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7"/>
                  <a:pt x="271" y="17"/>
                  <a:pt x="271" y="17"/>
                </a:cubicBezTo>
                <a:cubicBezTo>
                  <a:pt x="271" y="18"/>
                  <a:pt x="271" y="18"/>
                  <a:pt x="271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70" y="18"/>
                  <a:pt x="270" y="18"/>
                  <a:pt x="270" y="18"/>
                </a:cubicBezTo>
                <a:cubicBezTo>
                  <a:pt x="269" y="19"/>
                  <a:pt x="269" y="19"/>
                  <a:pt x="269" y="19"/>
                </a:cubicBezTo>
                <a:cubicBezTo>
                  <a:pt x="270" y="19"/>
                  <a:pt x="270" y="19"/>
                  <a:pt x="270" y="19"/>
                </a:cubicBezTo>
                <a:cubicBezTo>
                  <a:pt x="270" y="19"/>
                  <a:pt x="270" y="19"/>
                  <a:pt x="270" y="19"/>
                </a:cubicBezTo>
                <a:cubicBezTo>
                  <a:pt x="268" y="19"/>
                  <a:pt x="268" y="19"/>
                  <a:pt x="268" y="19"/>
                </a:cubicBezTo>
                <a:cubicBezTo>
                  <a:pt x="268" y="19"/>
                  <a:pt x="268" y="19"/>
                  <a:pt x="268" y="19"/>
                </a:cubicBezTo>
                <a:cubicBezTo>
                  <a:pt x="268" y="20"/>
                  <a:pt x="268" y="20"/>
                  <a:pt x="268" y="20"/>
                </a:cubicBezTo>
                <a:cubicBezTo>
                  <a:pt x="267" y="20"/>
                  <a:pt x="267" y="20"/>
                  <a:pt x="267" y="20"/>
                </a:cubicBezTo>
                <a:cubicBezTo>
                  <a:pt x="266" y="21"/>
                  <a:pt x="264" y="21"/>
                  <a:pt x="263" y="22"/>
                </a:cubicBezTo>
                <a:cubicBezTo>
                  <a:pt x="262" y="22"/>
                  <a:pt x="262" y="22"/>
                  <a:pt x="262" y="22"/>
                </a:cubicBezTo>
                <a:cubicBezTo>
                  <a:pt x="262" y="22"/>
                  <a:pt x="262" y="22"/>
                  <a:pt x="262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2"/>
                  <a:pt x="261" y="22"/>
                  <a:pt x="261" y="22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1" y="23"/>
                  <a:pt x="261" y="23"/>
                  <a:pt x="261" y="23"/>
                </a:cubicBezTo>
                <a:cubicBezTo>
                  <a:pt x="260" y="23"/>
                  <a:pt x="260" y="23"/>
                  <a:pt x="259" y="24"/>
                </a:cubicBezTo>
                <a:cubicBezTo>
                  <a:pt x="259" y="24"/>
                  <a:pt x="259" y="24"/>
                  <a:pt x="259" y="24"/>
                </a:cubicBezTo>
                <a:cubicBezTo>
                  <a:pt x="259" y="24"/>
                  <a:pt x="258" y="24"/>
                  <a:pt x="258" y="24"/>
                </a:cubicBezTo>
                <a:cubicBezTo>
                  <a:pt x="257" y="25"/>
                  <a:pt x="257" y="25"/>
                  <a:pt x="257" y="25"/>
                </a:cubicBezTo>
                <a:cubicBezTo>
                  <a:pt x="257" y="25"/>
                  <a:pt x="257" y="25"/>
                  <a:pt x="257" y="25"/>
                </a:cubicBezTo>
                <a:cubicBezTo>
                  <a:pt x="256" y="25"/>
                  <a:pt x="256" y="25"/>
                  <a:pt x="256" y="25"/>
                </a:cubicBezTo>
                <a:cubicBezTo>
                  <a:pt x="256" y="26"/>
                  <a:pt x="255" y="26"/>
                  <a:pt x="254" y="26"/>
                </a:cubicBezTo>
                <a:cubicBezTo>
                  <a:pt x="254" y="27"/>
                  <a:pt x="253" y="27"/>
                  <a:pt x="252" y="27"/>
                </a:cubicBezTo>
                <a:cubicBezTo>
                  <a:pt x="252" y="28"/>
                  <a:pt x="252" y="28"/>
                  <a:pt x="252" y="28"/>
                </a:cubicBezTo>
                <a:cubicBezTo>
                  <a:pt x="251" y="28"/>
                  <a:pt x="251" y="28"/>
                  <a:pt x="251" y="28"/>
                </a:cubicBezTo>
                <a:cubicBezTo>
                  <a:pt x="251" y="28"/>
                  <a:pt x="251" y="28"/>
                  <a:pt x="250" y="29"/>
                </a:cubicBezTo>
                <a:cubicBezTo>
                  <a:pt x="249" y="29"/>
                  <a:pt x="249" y="29"/>
                  <a:pt x="247" y="30"/>
                </a:cubicBezTo>
                <a:cubicBezTo>
                  <a:pt x="246" y="31"/>
                  <a:pt x="245" y="31"/>
                  <a:pt x="244" y="32"/>
                </a:cubicBezTo>
                <a:cubicBezTo>
                  <a:pt x="243" y="32"/>
                  <a:pt x="242" y="32"/>
                  <a:pt x="242" y="33"/>
                </a:cubicBezTo>
                <a:cubicBezTo>
                  <a:pt x="242" y="33"/>
                  <a:pt x="242" y="33"/>
                  <a:pt x="242" y="33"/>
                </a:cubicBezTo>
                <a:cubicBezTo>
                  <a:pt x="242" y="33"/>
                  <a:pt x="241" y="33"/>
                  <a:pt x="240" y="34"/>
                </a:cubicBezTo>
                <a:cubicBezTo>
                  <a:pt x="239" y="34"/>
                  <a:pt x="239" y="34"/>
                  <a:pt x="239" y="34"/>
                </a:cubicBezTo>
                <a:cubicBezTo>
                  <a:pt x="238" y="35"/>
                  <a:pt x="237" y="35"/>
                  <a:pt x="235" y="36"/>
                </a:cubicBezTo>
                <a:cubicBezTo>
                  <a:pt x="235" y="36"/>
                  <a:pt x="235" y="36"/>
                  <a:pt x="235" y="36"/>
                </a:cubicBezTo>
                <a:cubicBezTo>
                  <a:pt x="234" y="36"/>
                  <a:pt x="233" y="37"/>
                  <a:pt x="233" y="37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3" y="38"/>
                  <a:pt x="233" y="38"/>
                  <a:pt x="234" y="38"/>
                </a:cubicBezTo>
                <a:cubicBezTo>
                  <a:pt x="235" y="37"/>
                  <a:pt x="235" y="37"/>
                  <a:pt x="237" y="38"/>
                </a:cubicBezTo>
                <a:cubicBezTo>
                  <a:pt x="234" y="39"/>
                  <a:pt x="234" y="39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3" y="40"/>
                  <a:pt x="233" y="40"/>
                  <a:pt x="233" y="40"/>
                </a:cubicBezTo>
                <a:cubicBezTo>
                  <a:pt x="232" y="42"/>
                  <a:pt x="232" y="42"/>
                  <a:pt x="231" y="43"/>
                </a:cubicBezTo>
                <a:cubicBezTo>
                  <a:pt x="230" y="43"/>
                  <a:pt x="230" y="43"/>
                  <a:pt x="230" y="43"/>
                </a:cubicBezTo>
                <a:cubicBezTo>
                  <a:pt x="230" y="43"/>
                  <a:pt x="230" y="43"/>
                  <a:pt x="229" y="43"/>
                </a:cubicBezTo>
                <a:cubicBezTo>
                  <a:pt x="229" y="43"/>
                  <a:pt x="229" y="43"/>
                  <a:pt x="229" y="43"/>
                </a:cubicBezTo>
                <a:cubicBezTo>
                  <a:pt x="229" y="43"/>
                  <a:pt x="229" y="43"/>
                  <a:pt x="228" y="42"/>
                </a:cubicBezTo>
                <a:cubicBezTo>
                  <a:pt x="229" y="42"/>
                  <a:pt x="229" y="42"/>
                  <a:pt x="229" y="42"/>
                </a:cubicBezTo>
                <a:cubicBezTo>
                  <a:pt x="219" y="46"/>
                  <a:pt x="219" y="46"/>
                  <a:pt x="219" y="46"/>
                </a:cubicBezTo>
                <a:cubicBezTo>
                  <a:pt x="219" y="47"/>
                  <a:pt x="219" y="47"/>
                  <a:pt x="217" y="49"/>
                </a:cubicBezTo>
                <a:cubicBezTo>
                  <a:pt x="220" y="48"/>
                  <a:pt x="220" y="48"/>
                  <a:pt x="221" y="48"/>
                </a:cubicBezTo>
                <a:cubicBezTo>
                  <a:pt x="222" y="47"/>
                  <a:pt x="223" y="46"/>
                  <a:pt x="224" y="46"/>
                </a:cubicBezTo>
                <a:cubicBezTo>
                  <a:pt x="224" y="45"/>
                  <a:pt x="224" y="45"/>
                  <a:pt x="224" y="45"/>
                </a:cubicBezTo>
                <a:cubicBezTo>
                  <a:pt x="225" y="44"/>
                  <a:pt x="225" y="44"/>
                  <a:pt x="225" y="44"/>
                </a:cubicBezTo>
                <a:cubicBezTo>
                  <a:pt x="225" y="44"/>
                  <a:pt x="225" y="44"/>
                  <a:pt x="226" y="44"/>
                </a:cubicBezTo>
                <a:cubicBezTo>
                  <a:pt x="226" y="45"/>
                  <a:pt x="226" y="45"/>
                  <a:pt x="226" y="45"/>
                </a:cubicBezTo>
                <a:cubicBezTo>
                  <a:pt x="226" y="45"/>
                  <a:pt x="226" y="45"/>
                  <a:pt x="227" y="46"/>
                </a:cubicBezTo>
                <a:cubicBezTo>
                  <a:pt x="226" y="46"/>
                  <a:pt x="226" y="46"/>
                  <a:pt x="226" y="46"/>
                </a:cubicBezTo>
                <a:cubicBezTo>
                  <a:pt x="226" y="46"/>
                  <a:pt x="225" y="47"/>
                  <a:pt x="225" y="47"/>
                </a:cubicBezTo>
                <a:cubicBezTo>
                  <a:pt x="224" y="47"/>
                  <a:pt x="223" y="48"/>
                  <a:pt x="222" y="48"/>
                </a:cubicBezTo>
                <a:cubicBezTo>
                  <a:pt x="222" y="48"/>
                  <a:pt x="222" y="48"/>
                  <a:pt x="221" y="49"/>
                </a:cubicBezTo>
                <a:cubicBezTo>
                  <a:pt x="221" y="49"/>
                  <a:pt x="220" y="50"/>
                  <a:pt x="220" y="50"/>
                </a:cubicBezTo>
                <a:cubicBezTo>
                  <a:pt x="219" y="51"/>
                  <a:pt x="218" y="52"/>
                  <a:pt x="217" y="52"/>
                </a:cubicBezTo>
                <a:cubicBezTo>
                  <a:pt x="217" y="52"/>
                  <a:pt x="216" y="52"/>
                  <a:pt x="215" y="52"/>
                </a:cubicBezTo>
                <a:cubicBezTo>
                  <a:pt x="215" y="52"/>
                  <a:pt x="214" y="53"/>
                  <a:pt x="213" y="53"/>
                </a:cubicBezTo>
                <a:cubicBezTo>
                  <a:pt x="213" y="53"/>
                  <a:pt x="213" y="53"/>
                  <a:pt x="213" y="53"/>
                </a:cubicBezTo>
                <a:cubicBezTo>
                  <a:pt x="213" y="53"/>
                  <a:pt x="213" y="53"/>
                  <a:pt x="212" y="53"/>
                </a:cubicBezTo>
                <a:cubicBezTo>
                  <a:pt x="211" y="54"/>
                  <a:pt x="209" y="55"/>
                  <a:pt x="208" y="55"/>
                </a:cubicBezTo>
                <a:cubicBezTo>
                  <a:pt x="206" y="56"/>
                  <a:pt x="204" y="56"/>
                  <a:pt x="203" y="58"/>
                </a:cubicBezTo>
                <a:cubicBezTo>
                  <a:pt x="203" y="58"/>
                  <a:pt x="203" y="58"/>
                  <a:pt x="202" y="59"/>
                </a:cubicBezTo>
                <a:cubicBezTo>
                  <a:pt x="193" y="66"/>
                  <a:pt x="193" y="66"/>
                  <a:pt x="193" y="67"/>
                </a:cubicBezTo>
                <a:cubicBezTo>
                  <a:pt x="194" y="67"/>
                  <a:pt x="194" y="67"/>
                  <a:pt x="195" y="67"/>
                </a:cubicBezTo>
                <a:cubicBezTo>
                  <a:pt x="195" y="67"/>
                  <a:pt x="195" y="67"/>
                  <a:pt x="195" y="67"/>
                </a:cubicBezTo>
                <a:cubicBezTo>
                  <a:pt x="195" y="68"/>
                  <a:pt x="194" y="68"/>
                  <a:pt x="194" y="69"/>
                </a:cubicBezTo>
                <a:cubicBezTo>
                  <a:pt x="193" y="69"/>
                  <a:pt x="193" y="68"/>
                  <a:pt x="193" y="69"/>
                </a:cubicBezTo>
                <a:cubicBezTo>
                  <a:pt x="187" y="73"/>
                  <a:pt x="187" y="73"/>
                  <a:pt x="186" y="74"/>
                </a:cubicBezTo>
                <a:cubicBezTo>
                  <a:pt x="188" y="74"/>
                  <a:pt x="189" y="72"/>
                  <a:pt x="191" y="73"/>
                </a:cubicBezTo>
                <a:cubicBezTo>
                  <a:pt x="190" y="73"/>
                  <a:pt x="189" y="74"/>
                  <a:pt x="187" y="76"/>
                </a:cubicBezTo>
                <a:cubicBezTo>
                  <a:pt x="182" y="79"/>
                  <a:pt x="178" y="81"/>
                  <a:pt x="173" y="94"/>
                </a:cubicBezTo>
                <a:cubicBezTo>
                  <a:pt x="173" y="95"/>
                  <a:pt x="173" y="95"/>
                  <a:pt x="173" y="95"/>
                </a:cubicBezTo>
                <a:cubicBezTo>
                  <a:pt x="173" y="95"/>
                  <a:pt x="173" y="96"/>
                  <a:pt x="173" y="97"/>
                </a:cubicBezTo>
                <a:cubicBezTo>
                  <a:pt x="174" y="97"/>
                  <a:pt x="174" y="97"/>
                  <a:pt x="175" y="96"/>
                </a:cubicBezTo>
                <a:cubicBezTo>
                  <a:pt x="175" y="96"/>
                  <a:pt x="175" y="96"/>
                  <a:pt x="176" y="96"/>
                </a:cubicBezTo>
                <a:cubicBezTo>
                  <a:pt x="176" y="96"/>
                  <a:pt x="176" y="96"/>
                  <a:pt x="177" y="97"/>
                </a:cubicBezTo>
                <a:cubicBezTo>
                  <a:pt x="176" y="97"/>
                  <a:pt x="176" y="98"/>
                  <a:pt x="175" y="99"/>
                </a:cubicBezTo>
                <a:cubicBezTo>
                  <a:pt x="176" y="99"/>
                  <a:pt x="176" y="100"/>
                  <a:pt x="177" y="100"/>
                </a:cubicBezTo>
                <a:cubicBezTo>
                  <a:pt x="176" y="101"/>
                  <a:pt x="176" y="102"/>
                  <a:pt x="176" y="102"/>
                </a:cubicBezTo>
                <a:cubicBezTo>
                  <a:pt x="177" y="102"/>
                  <a:pt x="180" y="102"/>
                  <a:pt x="182" y="100"/>
                </a:cubicBezTo>
                <a:cubicBezTo>
                  <a:pt x="182" y="100"/>
                  <a:pt x="182" y="99"/>
                  <a:pt x="183" y="99"/>
                </a:cubicBezTo>
                <a:cubicBezTo>
                  <a:pt x="194" y="85"/>
                  <a:pt x="196" y="85"/>
                  <a:pt x="197" y="85"/>
                </a:cubicBezTo>
                <a:cubicBezTo>
                  <a:pt x="197" y="85"/>
                  <a:pt x="198" y="85"/>
                  <a:pt x="198" y="85"/>
                </a:cubicBezTo>
                <a:cubicBezTo>
                  <a:pt x="201" y="85"/>
                  <a:pt x="203" y="82"/>
                  <a:pt x="205" y="81"/>
                </a:cubicBezTo>
                <a:cubicBezTo>
                  <a:pt x="206" y="80"/>
                  <a:pt x="208" y="79"/>
                  <a:pt x="209" y="77"/>
                </a:cubicBezTo>
                <a:cubicBezTo>
                  <a:pt x="211" y="76"/>
                  <a:pt x="211" y="76"/>
                  <a:pt x="220" y="70"/>
                </a:cubicBezTo>
                <a:cubicBezTo>
                  <a:pt x="221" y="70"/>
                  <a:pt x="222" y="70"/>
                  <a:pt x="223" y="70"/>
                </a:cubicBezTo>
                <a:cubicBezTo>
                  <a:pt x="224" y="68"/>
                  <a:pt x="224" y="68"/>
                  <a:pt x="225" y="67"/>
                </a:cubicBezTo>
                <a:cubicBezTo>
                  <a:pt x="226" y="67"/>
                  <a:pt x="226" y="67"/>
                  <a:pt x="227" y="68"/>
                </a:cubicBezTo>
                <a:cubicBezTo>
                  <a:pt x="225" y="69"/>
                  <a:pt x="225" y="69"/>
                  <a:pt x="225" y="70"/>
                </a:cubicBezTo>
                <a:cubicBezTo>
                  <a:pt x="228" y="71"/>
                  <a:pt x="229" y="68"/>
                  <a:pt x="232" y="67"/>
                </a:cubicBezTo>
                <a:cubicBezTo>
                  <a:pt x="232" y="67"/>
                  <a:pt x="232" y="67"/>
                  <a:pt x="233" y="67"/>
                </a:cubicBezTo>
                <a:cubicBezTo>
                  <a:pt x="234" y="67"/>
                  <a:pt x="234" y="67"/>
                  <a:pt x="235" y="66"/>
                </a:cubicBezTo>
                <a:cubicBezTo>
                  <a:pt x="237" y="65"/>
                  <a:pt x="239" y="64"/>
                  <a:pt x="241" y="63"/>
                </a:cubicBezTo>
                <a:cubicBezTo>
                  <a:pt x="242" y="63"/>
                  <a:pt x="242" y="63"/>
                  <a:pt x="245" y="61"/>
                </a:cubicBezTo>
                <a:cubicBezTo>
                  <a:pt x="247" y="61"/>
                  <a:pt x="247" y="61"/>
                  <a:pt x="247" y="61"/>
                </a:cubicBezTo>
                <a:cubicBezTo>
                  <a:pt x="247" y="60"/>
                  <a:pt x="247" y="60"/>
                  <a:pt x="248" y="60"/>
                </a:cubicBezTo>
                <a:cubicBezTo>
                  <a:pt x="251" y="58"/>
                  <a:pt x="251" y="58"/>
                  <a:pt x="252" y="57"/>
                </a:cubicBezTo>
                <a:cubicBezTo>
                  <a:pt x="252" y="56"/>
                  <a:pt x="252" y="56"/>
                  <a:pt x="252" y="56"/>
                </a:cubicBezTo>
                <a:cubicBezTo>
                  <a:pt x="252" y="56"/>
                  <a:pt x="252" y="56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7"/>
                  <a:pt x="253" y="57"/>
                  <a:pt x="253" y="57"/>
                </a:cubicBezTo>
                <a:cubicBezTo>
                  <a:pt x="253" y="58"/>
                  <a:pt x="254" y="58"/>
                  <a:pt x="255" y="58"/>
                </a:cubicBezTo>
                <a:cubicBezTo>
                  <a:pt x="255" y="59"/>
                  <a:pt x="255" y="59"/>
                  <a:pt x="255" y="59"/>
                </a:cubicBezTo>
                <a:cubicBezTo>
                  <a:pt x="263" y="59"/>
                  <a:pt x="269" y="53"/>
                  <a:pt x="276" y="51"/>
                </a:cubicBezTo>
                <a:cubicBezTo>
                  <a:pt x="277" y="51"/>
                  <a:pt x="278" y="51"/>
                  <a:pt x="280" y="51"/>
                </a:cubicBezTo>
                <a:cubicBezTo>
                  <a:pt x="283" y="50"/>
                  <a:pt x="283" y="50"/>
                  <a:pt x="284" y="49"/>
                </a:cubicBezTo>
                <a:cubicBezTo>
                  <a:pt x="283" y="49"/>
                  <a:pt x="283" y="49"/>
                  <a:pt x="283" y="49"/>
                </a:cubicBezTo>
                <a:cubicBezTo>
                  <a:pt x="283" y="49"/>
                  <a:pt x="282" y="49"/>
                  <a:pt x="281" y="50"/>
                </a:cubicBezTo>
                <a:cubicBezTo>
                  <a:pt x="280" y="50"/>
                  <a:pt x="280" y="50"/>
                  <a:pt x="280" y="50"/>
                </a:cubicBezTo>
                <a:cubicBezTo>
                  <a:pt x="280" y="50"/>
                  <a:pt x="280" y="50"/>
                  <a:pt x="279" y="50"/>
                </a:cubicBezTo>
                <a:cubicBezTo>
                  <a:pt x="279" y="49"/>
                  <a:pt x="279" y="49"/>
                  <a:pt x="279" y="49"/>
                </a:cubicBezTo>
                <a:cubicBezTo>
                  <a:pt x="279" y="49"/>
                  <a:pt x="278" y="49"/>
                  <a:pt x="278" y="49"/>
                </a:cubicBezTo>
                <a:cubicBezTo>
                  <a:pt x="277" y="48"/>
                  <a:pt x="277" y="48"/>
                  <a:pt x="276" y="48"/>
                </a:cubicBezTo>
                <a:cubicBezTo>
                  <a:pt x="276" y="47"/>
                  <a:pt x="276" y="47"/>
                  <a:pt x="276" y="47"/>
                </a:cubicBezTo>
                <a:cubicBezTo>
                  <a:pt x="277" y="46"/>
                  <a:pt x="277" y="46"/>
                  <a:pt x="277" y="46"/>
                </a:cubicBezTo>
                <a:cubicBezTo>
                  <a:pt x="277" y="46"/>
                  <a:pt x="278" y="46"/>
                  <a:pt x="279" y="45"/>
                </a:cubicBezTo>
                <a:cubicBezTo>
                  <a:pt x="280" y="45"/>
                  <a:pt x="280" y="45"/>
                  <a:pt x="280" y="45"/>
                </a:cubicBezTo>
                <a:cubicBezTo>
                  <a:pt x="281" y="45"/>
                  <a:pt x="283" y="44"/>
                  <a:pt x="285" y="44"/>
                </a:cubicBezTo>
                <a:cubicBezTo>
                  <a:pt x="283" y="46"/>
                  <a:pt x="283" y="46"/>
                  <a:pt x="283" y="47"/>
                </a:cubicBezTo>
                <a:cubicBezTo>
                  <a:pt x="283" y="48"/>
                  <a:pt x="283" y="48"/>
                  <a:pt x="283" y="48"/>
                </a:cubicBezTo>
                <a:cubicBezTo>
                  <a:pt x="284" y="47"/>
                  <a:pt x="284" y="47"/>
                  <a:pt x="284" y="47"/>
                </a:cubicBezTo>
                <a:cubicBezTo>
                  <a:pt x="286" y="45"/>
                  <a:pt x="293" y="46"/>
                  <a:pt x="291" y="42"/>
                </a:cubicBezTo>
                <a:cubicBezTo>
                  <a:pt x="293" y="38"/>
                  <a:pt x="293" y="38"/>
                  <a:pt x="293" y="37"/>
                </a:cubicBezTo>
                <a:cubicBezTo>
                  <a:pt x="294" y="37"/>
                  <a:pt x="294" y="37"/>
                  <a:pt x="294" y="37"/>
                </a:cubicBezTo>
                <a:cubicBezTo>
                  <a:pt x="294" y="38"/>
                  <a:pt x="294" y="38"/>
                  <a:pt x="294" y="38"/>
                </a:cubicBezTo>
                <a:cubicBezTo>
                  <a:pt x="295" y="38"/>
                  <a:pt x="295" y="38"/>
                  <a:pt x="296" y="38"/>
                </a:cubicBezTo>
                <a:cubicBezTo>
                  <a:pt x="297" y="38"/>
                  <a:pt x="297" y="38"/>
                  <a:pt x="298" y="36"/>
                </a:cubicBezTo>
                <a:cubicBezTo>
                  <a:pt x="299" y="36"/>
                  <a:pt x="299" y="36"/>
                  <a:pt x="299" y="35"/>
                </a:cubicBezTo>
                <a:cubicBezTo>
                  <a:pt x="300" y="35"/>
                  <a:pt x="301" y="34"/>
                  <a:pt x="301" y="34"/>
                </a:cubicBezTo>
                <a:cubicBezTo>
                  <a:pt x="300" y="34"/>
                  <a:pt x="300" y="34"/>
                  <a:pt x="298" y="34"/>
                </a:cubicBezTo>
                <a:cubicBezTo>
                  <a:pt x="297" y="34"/>
                  <a:pt x="297" y="34"/>
                  <a:pt x="296" y="34"/>
                </a:cubicBezTo>
                <a:cubicBezTo>
                  <a:pt x="297" y="34"/>
                  <a:pt x="297" y="34"/>
                  <a:pt x="299" y="33"/>
                </a:cubicBezTo>
                <a:cubicBezTo>
                  <a:pt x="299" y="33"/>
                  <a:pt x="299" y="32"/>
                  <a:pt x="299" y="32"/>
                </a:cubicBezTo>
                <a:cubicBezTo>
                  <a:pt x="300" y="32"/>
                  <a:pt x="300" y="32"/>
                  <a:pt x="300" y="32"/>
                </a:cubicBezTo>
                <a:cubicBezTo>
                  <a:pt x="301" y="32"/>
                  <a:pt x="301" y="32"/>
                  <a:pt x="302" y="32"/>
                </a:cubicBezTo>
                <a:cubicBezTo>
                  <a:pt x="301" y="32"/>
                  <a:pt x="301" y="33"/>
                  <a:pt x="300" y="33"/>
                </a:cubicBezTo>
                <a:cubicBezTo>
                  <a:pt x="300" y="33"/>
                  <a:pt x="301" y="33"/>
                  <a:pt x="302" y="33"/>
                </a:cubicBezTo>
                <a:cubicBezTo>
                  <a:pt x="303" y="33"/>
                  <a:pt x="303" y="32"/>
                  <a:pt x="304" y="32"/>
                </a:cubicBezTo>
                <a:cubicBezTo>
                  <a:pt x="304" y="32"/>
                  <a:pt x="304" y="32"/>
                  <a:pt x="305" y="33"/>
                </a:cubicBezTo>
                <a:cubicBezTo>
                  <a:pt x="308" y="32"/>
                  <a:pt x="309" y="31"/>
                  <a:pt x="309" y="30"/>
                </a:cubicBezTo>
                <a:cubicBezTo>
                  <a:pt x="308" y="30"/>
                  <a:pt x="307" y="30"/>
                  <a:pt x="307" y="30"/>
                </a:cubicBezTo>
                <a:cubicBezTo>
                  <a:pt x="307" y="30"/>
                  <a:pt x="307" y="30"/>
                  <a:pt x="311" y="29"/>
                </a:cubicBezTo>
                <a:cubicBezTo>
                  <a:pt x="311" y="29"/>
                  <a:pt x="312" y="29"/>
                  <a:pt x="313" y="29"/>
                </a:cubicBezTo>
                <a:cubicBezTo>
                  <a:pt x="313" y="29"/>
                  <a:pt x="313" y="29"/>
                  <a:pt x="313" y="29"/>
                </a:cubicBezTo>
                <a:cubicBezTo>
                  <a:pt x="314" y="29"/>
                  <a:pt x="315" y="28"/>
                  <a:pt x="315" y="28"/>
                </a:cubicBezTo>
                <a:cubicBezTo>
                  <a:pt x="315" y="27"/>
                  <a:pt x="315" y="27"/>
                  <a:pt x="315" y="27"/>
                </a:cubicBezTo>
                <a:cubicBezTo>
                  <a:pt x="316" y="26"/>
                  <a:pt x="316" y="26"/>
                  <a:pt x="318" y="24"/>
                </a:cubicBezTo>
                <a:cubicBezTo>
                  <a:pt x="318" y="24"/>
                  <a:pt x="319" y="24"/>
                  <a:pt x="320" y="24"/>
                </a:cubicBezTo>
                <a:cubicBezTo>
                  <a:pt x="320" y="24"/>
                  <a:pt x="321" y="23"/>
                  <a:pt x="322" y="22"/>
                </a:cubicBezTo>
                <a:cubicBezTo>
                  <a:pt x="322" y="22"/>
                  <a:pt x="323" y="21"/>
                  <a:pt x="324" y="20"/>
                </a:cubicBezTo>
                <a:cubicBezTo>
                  <a:pt x="323" y="20"/>
                  <a:pt x="323" y="20"/>
                  <a:pt x="322" y="20"/>
                </a:cubicBezTo>
                <a:cubicBezTo>
                  <a:pt x="323" y="20"/>
                  <a:pt x="323" y="20"/>
                  <a:pt x="323" y="19"/>
                </a:cubicBezTo>
                <a:cubicBezTo>
                  <a:pt x="323" y="19"/>
                  <a:pt x="323" y="19"/>
                  <a:pt x="323" y="19"/>
                </a:cubicBezTo>
                <a:cubicBezTo>
                  <a:pt x="324" y="19"/>
                  <a:pt x="324" y="19"/>
                  <a:pt x="324" y="19"/>
                </a:cubicBezTo>
                <a:cubicBezTo>
                  <a:pt x="325" y="18"/>
                  <a:pt x="325" y="18"/>
                  <a:pt x="327" y="18"/>
                </a:cubicBezTo>
                <a:cubicBezTo>
                  <a:pt x="327" y="18"/>
                  <a:pt x="327" y="18"/>
                  <a:pt x="328" y="19"/>
                </a:cubicBezTo>
                <a:cubicBezTo>
                  <a:pt x="327" y="19"/>
                  <a:pt x="327" y="19"/>
                  <a:pt x="327" y="19"/>
                </a:cubicBezTo>
                <a:cubicBezTo>
                  <a:pt x="325" y="20"/>
                  <a:pt x="325" y="20"/>
                  <a:pt x="324" y="21"/>
                </a:cubicBezTo>
                <a:cubicBezTo>
                  <a:pt x="324" y="21"/>
                  <a:pt x="324" y="21"/>
                  <a:pt x="324" y="21"/>
                </a:cubicBezTo>
                <a:cubicBezTo>
                  <a:pt x="326" y="20"/>
                  <a:pt x="327" y="19"/>
                  <a:pt x="330" y="18"/>
                </a:cubicBezTo>
                <a:cubicBezTo>
                  <a:pt x="330" y="18"/>
                  <a:pt x="330" y="17"/>
                  <a:pt x="331" y="17"/>
                </a:cubicBezTo>
                <a:cubicBezTo>
                  <a:pt x="331" y="17"/>
                  <a:pt x="331" y="17"/>
                  <a:pt x="331" y="16"/>
                </a:cubicBezTo>
                <a:cubicBezTo>
                  <a:pt x="331" y="16"/>
                  <a:pt x="330" y="16"/>
                  <a:pt x="330" y="16"/>
                </a:cubicBezTo>
                <a:cubicBezTo>
                  <a:pt x="330" y="16"/>
                  <a:pt x="330" y="16"/>
                  <a:pt x="329" y="16"/>
                </a:cubicBezTo>
                <a:cubicBezTo>
                  <a:pt x="330" y="16"/>
                  <a:pt x="330" y="16"/>
                  <a:pt x="331" y="15"/>
                </a:cubicBezTo>
                <a:cubicBezTo>
                  <a:pt x="332" y="15"/>
                  <a:pt x="332" y="15"/>
                  <a:pt x="332" y="15"/>
                </a:cubicBezTo>
                <a:cubicBezTo>
                  <a:pt x="333" y="15"/>
                  <a:pt x="333" y="15"/>
                  <a:pt x="334" y="14"/>
                </a:cubicBezTo>
                <a:cubicBezTo>
                  <a:pt x="333" y="14"/>
                  <a:pt x="333" y="14"/>
                  <a:pt x="330" y="15"/>
                </a:cubicBezTo>
                <a:cubicBezTo>
                  <a:pt x="331" y="14"/>
                  <a:pt x="332" y="14"/>
                  <a:pt x="333" y="13"/>
                </a:cubicBezTo>
                <a:cubicBezTo>
                  <a:pt x="333" y="13"/>
                  <a:pt x="333" y="13"/>
                  <a:pt x="338" y="11"/>
                </a:cubicBezTo>
                <a:cubicBezTo>
                  <a:pt x="339" y="11"/>
                  <a:pt x="339" y="11"/>
                  <a:pt x="339" y="11"/>
                </a:cubicBezTo>
                <a:cubicBezTo>
                  <a:pt x="340" y="10"/>
                  <a:pt x="340" y="10"/>
                  <a:pt x="342" y="10"/>
                </a:cubicBezTo>
                <a:cubicBezTo>
                  <a:pt x="342" y="10"/>
                  <a:pt x="342" y="10"/>
                  <a:pt x="343" y="10"/>
                </a:cubicBezTo>
                <a:cubicBezTo>
                  <a:pt x="343" y="10"/>
                  <a:pt x="346" y="8"/>
                  <a:pt x="353" y="6"/>
                </a:cubicBezTo>
                <a:cubicBezTo>
                  <a:pt x="354" y="6"/>
                  <a:pt x="354" y="6"/>
                  <a:pt x="354" y="6"/>
                </a:cubicBezTo>
                <a:cubicBezTo>
                  <a:pt x="354" y="6"/>
                  <a:pt x="353" y="6"/>
                  <a:pt x="352" y="6"/>
                </a:cubicBezTo>
                <a:cubicBezTo>
                  <a:pt x="352" y="6"/>
                  <a:pt x="352" y="6"/>
                  <a:pt x="352" y="6"/>
                </a:cubicBezTo>
                <a:cubicBezTo>
                  <a:pt x="353" y="6"/>
                  <a:pt x="354" y="6"/>
                  <a:pt x="354" y="6"/>
                </a:cubicBezTo>
                <a:cubicBezTo>
                  <a:pt x="355" y="6"/>
                  <a:pt x="355" y="6"/>
                  <a:pt x="355" y="6"/>
                </a:cubicBezTo>
                <a:cubicBezTo>
                  <a:pt x="356" y="5"/>
                  <a:pt x="358" y="5"/>
                  <a:pt x="359" y="5"/>
                </a:cubicBezTo>
                <a:cubicBezTo>
                  <a:pt x="359" y="5"/>
                  <a:pt x="359" y="5"/>
                  <a:pt x="360" y="5"/>
                </a:cubicBezTo>
                <a:cubicBezTo>
                  <a:pt x="361" y="5"/>
                  <a:pt x="361" y="5"/>
                  <a:pt x="363" y="4"/>
                </a:cubicBezTo>
                <a:moveTo>
                  <a:pt x="346" y="1"/>
                </a:moveTo>
                <a:cubicBezTo>
                  <a:pt x="347" y="1"/>
                  <a:pt x="348" y="1"/>
                  <a:pt x="349" y="1"/>
                </a:cubicBezTo>
                <a:cubicBezTo>
                  <a:pt x="347" y="1"/>
                  <a:pt x="347" y="1"/>
                  <a:pt x="347" y="1"/>
                </a:cubicBezTo>
                <a:cubicBezTo>
                  <a:pt x="348" y="1"/>
                  <a:pt x="348" y="1"/>
                  <a:pt x="348" y="1"/>
                </a:cubicBezTo>
                <a:cubicBezTo>
                  <a:pt x="351" y="0"/>
                  <a:pt x="351" y="0"/>
                  <a:pt x="351" y="0"/>
                </a:cubicBezTo>
                <a:cubicBezTo>
                  <a:pt x="354" y="0"/>
                  <a:pt x="354" y="0"/>
                  <a:pt x="354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50" y="0"/>
                  <a:pt x="350" y="0"/>
                  <a:pt x="350" y="0"/>
                </a:cubicBezTo>
                <a:cubicBezTo>
                  <a:pt x="353" y="0"/>
                  <a:pt x="353" y="0"/>
                  <a:pt x="353" y="0"/>
                </a:cubicBezTo>
                <a:cubicBezTo>
                  <a:pt x="353" y="0"/>
                  <a:pt x="353" y="0"/>
                  <a:pt x="353" y="0"/>
                </a:cubicBezTo>
                <a:cubicBezTo>
                  <a:pt x="353" y="0"/>
                  <a:pt x="354" y="0"/>
                  <a:pt x="355" y="0"/>
                </a:cubicBezTo>
                <a:cubicBezTo>
                  <a:pt x="355" y="0"/>
                  <a:pt x="356" y="0"/>
                  <a:pt x="356" y="0"/>
                </a:cubicBezTo>
                <a:cubicBezTo>
                  <a:pt x="355" y="0"/>
                  <a:pt x="353" y="0"/>
                  <a:pt x="352" y="0"/>
                </a:cubicBezTo>
                <a:cubicBezTo>
                  <a:pt x="353" y="0"/>
                  <a:pt x="353" y="0"/>
                  <a:pt x="354" y="0"/>
                </a:cubicBezTo>
                <a:cubicBezTo>
                  <a:pt x="353" y="0"/>
                  <a:pt x="352" y="0"/>
                  <a:pt x="351" y="0"/>
                </a:cubicBezTo>
                <a:cubicBezTo>
                  <a:pt x="352" y="0"/>
                  <a:pt x="353" y="0"/>
                  <a:pt x="355" y="0"/>
                </a:cubicBezTo>
                <a:cubicBezTo>
                  <a:pt x="355" y="0"/>
                  <a:pt x="355" y="0"/>
                  <a:pt x="355" y="0"/>
                </a:cubicBezTo>
                <a:cubicBezTo>
                  <a:pt x="354" y="0"/>
                  <a:pt x="352" y="0"/>
                  <a:pt x="349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50" y="0"/>
                  <a:pt x="351" y="0"/>
                  <a:pt x="352" y="0"/>
                </a:cubicBezTo>
                <a:cubicBezTo>
                  <a:pt x="352" y="0"/>
                  <a:pt x="352" y="0"/>
                  <a:pt x="352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49" y="0"/>
                  <a:pt x="349" y="0"/>
                  <a:pt x="349" y="0"/>
                </a:cubicBezTo>
                <a:cubicBezTo>
                  <a:pt x="350" y="0"/>
                  <a:pt x="350" y="0"/>
                  <a:pt x="350" y="0"/>
                </a:cubicBezTo>
                <a:cubicBezTo>
                  <a:pt x="349" y="0"/>
                  <a:pt x="348" y="0"/>
                  <a:pt x="347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1" y="1"/>
                  <a:pt x="339" y="1"/>
                  <a:pt x="336" y="1"/>
                </a:cubicBezTo>
                <a:cubicBezTo>
                  <a:pt x="337" y="1"/>
                  <a:pt x="339" y="1"/>
                  <a:pt x="340" y="1"/>
                </a:cubicBezTo>
                <a:cubicBezTo>
                  <a:pt x="340" y="1"/>
                  <a:pt x="340" y="1"/>
                  <a:pt x="340" y="1"/>
                </a:cubicBezTo>
                <a:cubicBezTo>
                  <a:pt x="341" y="1"/>
                  <a:pt x="343" y="1"/>
                  <a:pt x="345" y="0"/>
                </a:cubicBezTo>
                <a:cubicBezTo>
                  <a:pt x="344" y="0"/>
                  <a:pt x="344" y="0"/>
                  <a:pt x="344" y="0"/>
                </a:cubicBezTo>
                <a:cubicBezTo>
                  <a:pt x="346" y="0"/>
                  <a:pt x="346" y="0"/>
                  <a:pt x="346" y="0"/>
                </a:cubicBezTo>
                <a:cubicBezTo>
                  <a:pt x="346" y="0"/>
                  <a:pt x="346" y="0"/>
                  <a:pt x="346" y="0"/>
                </a:cubicBezTo>
                <a:cubicBezTo>
                  <a:pt x="343" y="0"/>
                  <a:pt x="341" y="1"/>
                  <a:pt x="339" y="1"/>
                </a:cubicBezTo>
                <a:cubicBezTo>
                  <a:pt x="339" y="1"/>
                  <a:pt x="339" y="1"/>
                  <a:pt x="339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341" y="1"/>
                  <a:pt x="341" y="1"/>
                  <a:pt x="341" y="1"/>
                </a:cubicBezTo>
                <a:cubicBezTo>
                  <a:pt x="341" y="1"/>
                  <a:pt x="341" y="1"/>
                  <a:pt x="337" y="1"/>
                </a:cubicBezTo>
                <a:cubicBezTo>
                  <a:pt x="337" y="1"/>
                  <a:pt x="337" y="1"/>
                  <a:pt x="337" y="1"/>
                </a:cubicBezTo>
                <a:cubicBezTo>
                  <a:pt x="337" y="1"/>
                  <a:pt x="337" y="1"/>
                  <a:pt x="337" y="1"/>
                </a:cubicBezTo>
                <a:cubicBezTo>
                  <a:pt x="335" y="1"/>
                  <a:pt x="335" y="1"/>
                  <a:pt x="335" y="1"/>
                </a:cubicBezTo>
                <a:cubicBezTo>
                  <a:pt x="335" y="1"/>
                  <a:pt x="335" y="1"/>
                  <a:pt x="335" y="1"/>
                </a:cubicBezTo>
                <a:cubicBezTo>
                  <a:pt x="332" y="1"/>
                  <a:pt x="332" y="1"/>
                  <a:pt x="332" y="1"/>
                </a:cubicBezTo>
                <a:cubicBezTo>
                  <a:pt x="332" y="1"/>
                  <a:pt x="332" y="1"/>
                  <a:pt x="332" y="1"/>
                </a:cubicBezTo>
                <a:cubicBezTo>
                  <a:pt x="331" y="2"/>
                  <a:pt x="331" y="2"/>
                  <a:pt x="331" y="2"/>
                </a:cubicBezTo>
                <a:cubicBezTo>
                  <a:pt x="327" y="2"/>
                  <a:pt x="327" y="2"/>
                  <a:pt x="327" y="2"/>
                </a:cubicBezTo>
                <a:cubicBezTo>
                  <a:pt x="321" y="3"/>
                  <a:pt x="321" y="3"/>
                  <a:pt x="320" y="3"/>
                </a:cubicBezTo>
                <a:cubicBezTo>
                  <a:pt x="324" y="2"/>
                  <a:pt x="324" y="2"/>
                  <a:pt x="324" y="2"/>
                </a:cubicBezTo>
                <a:cubicBezTo>
                  <a:pt x="326" y="2"/>
                  <a:pt x="326" y="2"/>
                  <a:pt x="326" y="2"/>
                </a:cubicBezTo>
                <a:cubicBezTo>
                  <a:pt x="327" y="2"/>
                  <a:pt x="327" y="2"/>
                  <a:pt x="327" y="2"/>
                </a:cubicBezTo>
                <a:cubicBezTo>
                  <a:pt x="324" y="2"/>
                  <a:pt x="324" y="2"/>
                  <a:pt x="324" y="2"/>
                </a:cubicBezTo>
                <a:cubicBezTo>
                  <a:pt x="320" y="3"/>
                  <a:pt x="320" y="3"/>
                  <a:pt x="320" y="3"/>
                </a:cubicBezTo>
                <a:cubicBezTo>
                  <a:pt x="316" y="4"/>
                  <a:pt x="316" y="4"/>
                  <a:pt x="316" y="4"/>
                </a:cubicBezTo>
                <a:cubicBezTo>
                  <a:pt x="317" y="4"/>
                  <a:pt x="317" y="4"/>
                  <a:pt x="317" y="4"/>
                </a:cubicBezTo>
                <a:cubicBezTo>
                  <a:pt x="316" y="4"/>
                  <a:pt x="316" y="4"/>
                  <a:pt x="316" y="4"/>
                </a:cubicBezTo>
                <a:cubicBezTo>
                  <a:pt x="318" y="3"/>
                  <a:pt x="319" y="3"/>
                  <a:pt x="321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6" y="2"/>
                  <a:pt x="326" y="2"/>
                  <a:pt x="326" y="2"/>
                </a:cubicBezTo>
                <a:cubicBezTo>
                  <a:pt x="328" y="2"/>
                  <a:pt x="329" y="2"/>
                  <a:pt x="331" y="2"/>
                </a:cubicBezTo>
                <a:cubicBezTo>
                  <a:pt x="330" y="2"/>
                  <a:pt x="330" y="2"/>
                  <a:pt x="330" y="2"/>
                </a:cubicBezTo>
                <a:cubicBezTo>
                  <a:pt x="330" y="2"/>
                  <a:pt x="330" y="2"/>
                  <a:pt x="330" y="2"/>
                </a:cubicBezTo>
                <a:cubicBezTo>
                  <a:pt x="328" y="2"/>
                  <a:pt x="326" y="3"/>
                  <a:pt x="324" y="3"/>
                </a:cubicBezTo>
                <a:cubicBezTo>
                  <a:pt x="324" y="3"/>
                  <a:pt x="324" y="3"/>
                  <a:pt x="324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3" y="3"/>
                  <a:pt x="323" y="3"/>
                  <a:pt x="323" y="3"/>
                </a:cubicBezTo>
                <a:cubicBezTo>
                  <a:pt x="321" y="3"/>
                  <a:pt x="321" y="3"/>
                  <a:pt x="321" y="3"/>
                </a:cubicBezTo>
                <a:cubicBezTo>
                  <a:pt x="321" y="3"/>
                  <a:pt x="321" y="3"/>
                  <a:pt x="321" y="3"/>
                </a:cubicBezTo>
                <a:cubicBezTo>
                  <a:pt x="320" y="3"/>
                  <a:pt x="320" y="3"/>
                  <a:pt x="320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8" y="3"/>
                  <a:pt x="317" y="4"/>
                  <a:pt x="317" y="4"/>
                </a:cubicBezTo>
                <a:cubicBezTo>
                  <a:pt x="317" y="4"/>
                  <a:pt x="317" y="4"/>
                  <a:pt x="317" y="4"/>
                </a:cubicBezTo>
                <a:cubicBezTo>
                  <a:pt x="316" y="4"/>
                  <a:pt x="316" y="4"/>
                  <a:pt x="316" y="4"/>
                </a:cubicBezTo>
                <a:cubicBezTo>
                  <a:pt x="315" y="4"/>
                  <a:pt x="314" y="4"/>
                  <a:pt x="313" y="4"/>
                </a:cubicBezTo>
                <a:cubicBezTo>
                  <a:pt x="312" y="4"/>
                  <a:pt x="312" y="4"/>
                  <a:pt x="312" y="4"/>
                </a:cubicBezTo>
                <a:cubicBezTo>
                  <a:pt x="310" y="5"/>
                  <a:pt x="310" y="5"/>
                  <a:pt x="310" y="5"/>
                </a:cubicBezTo>
                <a:cubicBezTo>
                  <a:pt x="307" y="5"/>
                  <a:pt x="307" y="5"/>
                  <a:pt x="307" y="5"/>
                </a:cubicBezTo>
                <a:cubicBezTo>
                  <a:pt x="306" y="5"/>
                  <a:pt x="306" y="5"/>
                  <a:pt x="306" y="5"/>
                </a:cubicBezTo>
                <a:cubicBezTo>
                  <a:pt x="306" y="6"/>
                  <a:pt x="306" y="6"/>
                  <a:pt x="306" y="6"/>
                </a:cubicBezTo>
                <a:cubicBezTo>
                  <a:pt x="308" y="4"/>
                  <a:pt x="311" y="5"/>
                  <a:pt x="314" y="4"/>
                </a:cubicBezTo>
                <a:cubicBezTo>
                  <a:pt x="315" y="4"/>
                  <a:pt x="315" y="4"/>
                  <a:pt x="315" y="4"/>
                </a:cubicBezTo>
                <a:cubicBezTo>
                  <a:pt x="312" y="4"/>
                  <a:pt x="312" y="4"/>
                  <a:pt x="312" y="4"/>
                </a:cubicBezTo>
                <a:cubicBezTo>
                  <a:pt x="309" y="5"/>
                  <a:pt x="309" y="5"/>
                  <a:pt x="309" y="5"/>
                </a:cubicBezTo>
                <a:cubicBezTo>
                  <a:pt x="305" y="5"/>
                  <a:pt x="305" y="5"/>
                  <a:pt x="305" y="5"/>
                </a:cubicBezTo>
                <a:cubicBezTo>
                  <a:pt x="300" y="6"/>
                  <a:pt x="300" y="6"/>
                  <a:pt x="300" y="6"/>
                </a:cubicBezTo>
                <a:cubicBezTo>
                  <a:pt x="298" y="7"/>
                  <a:pt x="298" y="7"/>
                  <a:pt x="298" y="7"/>
                </a:cubicBezTo>
                <a:cubicBezTo>
                  <a:pt x="297" y="7"/>
                  <a:pt x="296" y="7"/>
                  <a:pt x="294" y="8"/>
                </a:cubicBezTo>
                <a:cubicBezTo>
                  <a:pt x="293" y="8"/>
                  <a:pt x="292" y="8"/>
                  <a:pt x="291" y="9"/>
                </a:cubicBezTo>
                <a:cubicBezTo>
                  <a:pt x="296" y="7"/>
                  <a:pt x="296" y="7"/>
                  <a:pt x="296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7"/>
                  <a:pt x="296" y="7"/>
                  <a:pt x="296" y="7"/>
                </a:cubicBezTo>
                <a:cubicBezTo>
                  <a:pt x="295" y="7"/>
                  <a:pt x="295" y="7"/>
                  <a:pt x="295" y="7"/>
                </a:cubicBezTo>
                <a:cubicBezTo>
                  <a:pt x="293" y="8"/>
                  <a:pt x="293" y="8"/>
                  <a:pt x="293" y="8"/>
                </a:cubicBezTo>
                <a:cubicBezTo>
                  <a:pt x="292" y="8"/>
                  <a:pt x="291" y="8"/>
                  <a:pt x="290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6" y="9"/>
                  <a:pt x="286" y="9"/>
                  <a:pt x="286" y="9"/>
                </a:cubicBezTo>
                <a:cubicBezTo>
                  <a:pt x="287" y="9"/>
                  <a:pt x="287" y="9"/>
                  <a:pt x="287" y="9"/>
                </a:cubicBezTo>
                <a:cubicBezTo>
                  <a:pt x="284" y="10"/>
                  <a:pt x="284" y="10"/>
                  <a:pt x="284" y="10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2" y="11"/>
                  <a:pt x="284" y="10"/>
                  <a:pt x="285" y="10"/>
                </a:cubicBezTo>
                <a:cubicBezTo>
                  <a:pt x="282" y="11"/>
                  <a:pt x="282" y="11"/>
                  <a:pt x="282" y="11"/>
                </a:cubicBezTo>
                <a:cubicBezTo>
                  <a:pt x="278" y="11"/>
                  <a:pt x="278" y="11"/>
                  <a:pt x="278" y="11"/>
                </a:cubicBezTo>
                <a:cubicBezTo>
                  <a:pt x="278" y="12"/>
                  <a:pt x="278" y="12"/>
                  <a:pt x="278" y="12"/>
                </a:cubicBezTo>
                <a:cubicBezTo>
                  <a:pt x="280" y="11"/>
                  <a:pt x="282" y="11"/>
                  <a:pt x="283" y="10"/>
                </a:cubicBezTo>
                <a:cubicBezTo>
                  <a:pt x="280" y="11"/>
                  <a:pt x="277" y="12"/>
                  <a:pt x="274" y="12"/>
                </a:cubicBezTo>
                <a:cubicBezTo>
                  <a:pt x="271" y="13"/>
                  <a:pt x="271" y="13"/>
                  <a:pt x="271" y="13"/>
                </a:cubicBezTo>
                <a:cubicBezTo>
                  <a:pt x="267" y="14"/>
                  <a:pt x="267" y="14"/>
                  <a:pt x="267" y="14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65" y="15"/>
                  <a:pt x="266" y="15"/>
                  <a:pt x="267" y="15"/>
                </a:cubicBezTo>
                <a:cubicBezTo>
                  <a:pt x="266" y="15"/>
                  <a:pt x="265" y="15"/>
                  <a:pt x="265" y="15"/>
                </a:cubicBezTo>
                <a:cubicBezTo>
                  <a:pt x="266" y="15"/>
                  <a:pt x="267" y="15"/>
                  <a:pt x="267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66" y="15"/>
                  <a:pt x="266" y="15"/>
                  <a:pt x="267" y="15"/>
                </a:cubicBezTo>
                <a:cubicBezTo>
                  <a:pt x="267" y="15"/>
                  <a:pt x="267" y="15"/>
                  <a:pt x="267" y="15"/>
                </a:cubicBezTo>
                <a:cubicBezTo>
                  <a:pt x="264" y="16"/>
                  <a:pt x="264" y="16"/>
                  <a:pt x="263" y="16"/>
                </a:cubicBezTo>
                <a:cubicBezTo>
                  <a:pt x="264" y="16"/>
                  <a:pt x="264" y="16"/>
                  <a:pt x="264" y="16"/>
                </a:cubicBezTo>
                <a:cubicBezTo>
                  <a:pt x="264" y="16"/>
                  <a:pt x="264" y="16"/>
                  <a:pt x="264" y="16"/>
                </a:cubicBezTo>
                <a:cubicBezTo>
                  <a:pt x="268" y="15"/>
                  <a:pt x="268" y="15"/>
                  <a:pt x="271" y="14"/>
                </a:cubicBezTo>
                <a:cubicBezTo>
                  <a:pt x="274" y="13"/>
                  <a:pt x="274" y="13"/>
                  <a:pt x="274" y="13"/>
                </a:cubicBezTo>
                <a:cubicBezTo>
                  <a:pt x="272" y="14"/>
                  <a:pt x="272" y="14"/>
                  <a:pt x="272" y="14"/>
                </a:cubicBezTo>
                <a:cubicBezTo>
                  <a:pt x="276" y="12"/>
                  <a:pt x="276" y="12"/>
                  <a:pt x="276" y="12"/>
                </a:cubicBezTo>
                <a:cubicBezTo>
                  <a:pt x="277" y="12"/>
                  <a:pt x="277" y="12"/>
                  <a:pt x="277" y="12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5" y="10"/>
                  <a:pt x="285" y="10"/>
                  <a:pt x="285" y="10"/>
                </a:cubicBezTo>
                <a:cubicBezTo>
                  <a:pt x="288" y="10"/>
                  <a:pt x="291" y="9"/>
                  <a:pt x="293" y="8"/>
                </a:cubicBezTo>
                <a:cubicBezTo>
                  <a:pt x="294" y="8"/>
                  <a:pt x="294" y="8"/>
                  <a:pt x="294" y="8"/>
                </a:cubicBezTo>
                <a:cubicBezTo>
                  <a:pt x="294" y="8"/>
                  <a:pt x="299" y="7"/>
                  <a:pt x="300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8"/>
                  <a:pt x="296" y="8"/>
                  <a:pt x="296" y="8"/>
                </a:cubicBezTo>
                <a:cubicBezTo>
                  <a:pt x="299" y="7"/>
                  <a:pt x="299" y="7"/>
                  <a:pt x="299" y="7"/>
                </a:cubicBezTo>
                <a:cubicBezTo>
                  <a:pt x="300" y="7"/>
                  <a:pt x="302" y="6"/>
                  <a:pt x="304" y="6"/>
                </a:cubicBezTo>
                <a:cubicBezTo>
                  <a:pt x="304" y="6"/>
                  <a:pt x="304" y="6"/>
                  <a:pt x="304" y="6"/>
                </a:cubicBezTo>
                <a:cubicBezTo>
                  <a:pt x="302" y="7"/>
                  <a:pt x="302" y="7"/>
                  <a:pt x="302" y="7"/>
                </a:cubicBezTo>
                <a:cubicBezTo>
                  <a:pt x="301" y="7"/>
                  <a:pt x="301" y="7"/>
                  <a:pt x="301" y="7"/>
                </a:cubicBezTo>
                <a:cubicBezTo>
                  <a:pt x="302" y="7"/>
                  <a:pt x="304" y="6"/>
                  <a:pt x="305" y="6"/>
                </a:cubicBezTo>
                <a:cubicBezTo>
                  <a:pt x="309" y="5"/>
                  <a:pt x="309" y="5"/>
                  <a:pt x="309" y="5"/>
                </a:cubicBezTo>
                <a:cubicBezTo>
                  <a:pt x="309" y="5"/>
                  <a:pt x="309" y="5"/>
                  <a:pt x="309" y="5"/>
                </a:cubicBezTo>
                <a:cubicBezTo>
                  <a:pt x="307" y="6"/>
                  <a:pt x="307" y="6"/>
                  <a:pt x="307" y="6"/>
                </a:cubicBezTo>
                <a:cubicBezTo>
                  <a:pt x="307" y="6"/>
                  <a:pt x="307" y="6"/>
                  <a:pt x="307" y="6"/>
                </a:cubicBezTo>
                <a:cubicBezTo>
                  <a:pt x="309" y="6"/>
                  <a:pt x="309" y="6"/>
                  <a:pt x="309" y="6"/>
                </a:cubicBezTo>
                <a:cubicBezTo>
                  <a:pt x="314" y="5"/>
                  <a:pt x="314" y="5"/>
                  <a:pt x="314" y="5"/>
                </a:cubicBezTo>
                <a:cubicBezTo>
                  <a:pt x="315" y="4"/>
                  <a:pt x="315" y="4"/>
                  <a:pt x="315" y="4"/>
                </a:cubicBezTo>
                <a:cubicBezTo>
                  <a:pt x="315" y="5"/>
                  <a:pt x="315" y="5"/>
                  <a:pt x="315" y="5"/>
                </a:cubicBezTo>
                <a:cubicBezTo>
                  <a:pt x="315" y="5"/>
                  <a:pt x="315" y="5"/>
                  <a:pt x="315" y="5"/>
                </a:cubicBezTo>
                <a:cubicBezTo>
                  <a:pt x="318" y="4"/>
                  <a:pt x="318" y="4"/>
                  <a:pt x="318" y="4"/>
                </a:cubicBezTo>
                <a:cubicBezTo>
                  <a:pt x="320" y="4"/>
                  <a:pt x="320" y="4"/>
                  <a:pt x="320" y="4"/>
                </a:cubicBezTo>
                <a:cubicBezTo>
                  <a:pt x="323" y="3"/>
                  <a:pt x="327" y="3"/>
                  <a:pt x="330" y="3"/>
                </a:cubicBezTo>
                <a:cubicBezTo>
                  <a:pt x="331" y="3"/>
                  <a:pt x="331" y="3"/>
                  <a:pt x="331" y="3"/>
                </a:cubicBezTo>
                <a:cubicBezTo>
                  <a:pt x="332" y="2"/>
                  <a:pt x="332" y="2"/>
                  <a:pt x="332" y="2"/>
                </a:cubicBezTo>
                <a:cubicBezTo>
                  <a:pt x="333" y="2"/>
                  <a:pt x="334" y="2"/>
                  <a:pt x="335" y="2"/>
                </a:cubicBezTo>
                <a:cubicBezTo>
                  <a:pt x="333" y="2"/>
                  <a:pt x="333" y="2"/>
                  <a:pt x="332" y="2"/>
                </a:cubicBezTo>
                <a:cubicBezTo>
                  <a:pt x="333" y="2"/>
                  <a:pt x="333" y="2"/>
                  <a:pt x="333" y="2"/>
                </a:cubicBezTo>
                <a:cubicBezTo>
                  <a:pt x="332" y="2"/>
                  <a:pt x="332" y="2"/>
                  <a:pt x="332" y="2"/>
                </a:cubicBezTo>
                <a:cubicBezTo>
                  <a:pt x="335" y="2"/>
                  <a:pt x="335" y="2"/>
                  <a:pt x="335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7" y="2"/>
                  <a:pt x="337" y="2"/>
                  <a:pt x="337" y="2"/>
                </a:cubicBezTo>
                <a:cubicBezTo>
                  <a:pt x="338" y="2"/>
                  <a:pt x="340" y="2"/>
                  <a:pt x="341" y="1"/>
                </a:cubicBezTo>
                <a:cubicBezTo>
                  <a:pt x="342" y="1"/>
                  <a:pt x="342" y="1"/>
                  <a:pt x="346" y="1"/>
                </a:cubicBezTo>
                <a:moveTo>
                  <a:pt x="300" y="6"/>
                </a:moveTo>
                <a:cubicBezTo>
                  <a:pt x="301" y="6"/>
                  <a:pt x="303" y="6"/>
                  <a:pt x="304" y="6"/>
                </a:cubicBezTo>
                <a:cubicBezTo>
                  <a:pt x="305" y="5"/>
                  <a:pt x="306" y="5"/>
                  <a:pt x="308" y="5"/>
                </a:cubicBezTo>
                <a:cubicBezTo>
                  <a:pt x="311" y="4"/>
                  <a:pt x="311" y="4"/>
                  <a:pt x="311" y="4"/>
                </a:cubicBezTo>
                <a:cubicBezTo>
                  <a:pt x="311" y="4"/>
                  <a:pt x="312" y="4"/>
                  <a:pt x="313" y="4"/>
                </a:cubicBezTo>
                <a:cubicBezTo>
                  <a:pt x="314" y="4"/>
                  <a:pt x="315" y="4"/>
                  <a:pt x="315" y="4"/>
                </a:cubicBezTo>
                <a:cubicBezTo>
                  <a:pt x="315" y="4"/>
                  <a:pt x="314" y="4"/>
                  <a:pt x="313" y="4"/>
                </a:cubicBezTo>
                <a:cubicBezTo>
                  <a:pt x="313" y="4"/>
                  <a:pt x="319" y="3"/>
                  <a:pt x="324" y="2"/>
                </a:cubicBezTo>
                <a:cubicBezTo>
                  <a:pt x="326" y="2"/>
                  <a:pt x="328" y="2"/>
                  <a:pt x="331" y="2"/>
                </a:cubicBezTo>
                <a:cubicBezTo>
                  <a:pt x="330" y="2"/>
                  <a:pt x="329" y="2"/>
                  <a:pt x="328" y="2"/>
                </a:cubicBezTo>
                <a:cubicBezTo>
                  <a:pt x="328" y="2"/>
                  <a:pt x="328" y="2"/>
                  <a:pt x="328" y="2"/>
                </a:cubicBezTo>
                <a:cubicBezTo>
                  <a:pt x="327" y="2"/>
                  <a:pt x="326" y="2"/>
                  <a:pt x="325" y="2"/>
                </a:cubicBezTo>
                <a:cubicBezTo>
                  <a:pt x="325" y="2"/>
                  <a:pt x="325" y="2"/>
                  <a:pt x="325" y="2"/>
                </a:cubicBezTo>
                <a:cubicBezTo>
                  <a:pt x="323" y="2"/>
                  <a:pt x="321" y="3"/>
                  <a:pt x="319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9" y="3"/>
                  <a:pt x="319" y="3"/>
                  <a:pt x="319" y="3"/>
                </a:cubicBezTo>
                <a:cubicBezTo>
                  <a:pt x="315" y="4"/>
                  <a:pt x="315" y="4"/>
                  <a:pt x="315" y="4"/>
                </a:cubicBezTo>
                <a:cubicBezTo>
                  <a:pt x="313" y="4"/>
                  <a:pt x="313" y="4"/>
                  <a:pt x="313" y="4"/>
                </a:cubicBezTo>
                <a:cubicBezTo>
                  <a:pt x="309" y="5"/>
                  <a:pt x="309" y="5"/>
                  <a:pt x="309" y="5"/>
                </a:cubicBezTo>
                <a:cubicBezTo>
                  <a:pt x="309" y="5"/>
                  <a:pt x="309" y="5"/>
                  <a:pt x="309" y="5"/>
                </a:cubicBezTo>
                <a:cubicBezTo>
                  <a:pt x="308" y="5"/>
                  <a:pt x="308" y="5"/>
                  <a:pt x="307" y="5"/>
                </a:cubicBezTo>
                <a:cubicBezTo>
                  <a:pt x="304" y="5"/>
                  <a:pt x="304" y="5"/>
                  <a:pt x="304" y="5"/>
                </a:cubicBezTo>
                <a:cubicBezTo>
                  <a:pt x="303" y="6"/>
                  <a:pt x="303" y="6"/>
                  <a:pt x="303" y="6"/>
                </a:cubicBezTo>
                <a:cubicBezTo>
                  <a:pt x="303" y="6"/>
                  <a:pt x="303" y="6"/>
                  <a:pt x="303" y="6"/>
                </a:cubicBezTo>
                <a:cubicBezTo>
                  <a:pt x="304" y="5"/>
                  <a:pt x="304" y="5"/>
                  <a:pt x="304" y="5"/>
                </a:cubicBezTo>
                <a:cubicBezTo>
                  <a:pt x="304" y="5"/>
                  <a:pt x="304" y="5"/>
                  <a:pt x="304" y="5"/>
                </a:cubicBezTo>
                <a:cubicBezTo>
                  <a:pt x="303" y="6"/>
                  <a:pt x="301" y="6"/>
                  <a:pt x="300" y="6"/>
                </a:cubicBezTo>
                <a:cubicBezTo>
                  <a:pt x="300" y="6"/>
                  <a:pt x="300" y="6"/>
                  <a:pt x="300" y="6"/>
                </a:cubicBezTo>
                <a:cubicBezTo>
                  <a:pt x="298" y="7"/>
                  <a:pt x="298" y="7"/>
                  <a:pt x="298" y="7"/>
                </a:cubicBezTo>
                <a:cubicBezTo>
                  <a:pt x="295" y="7"/>
                  <a:pt x="295" y="7"/>
                  <a:pt x="295" y="7"/>
                </a:cubicBezTo>
                <a:cubicBezTo>
                  <a:pt x="291" y="8"/>
                  <a:pt x="291" y="8"/>
                  <a:pt x="291" y="8"/>
                </a:cubicBezTo>
                <a:cubicBezTo>
                  <a:pt x="289" y="9"/>
                  <a:pt x="289" y="9"/>
                  <a:pt x="289" y="9"/>
                </a:cubicBezTo>
                <a:cubicBezTo>
                  <a:pt x="290" y="8"/>
                  <a:pt x="290" y="8"/>
                  <a:pt x="290" y="8"/>
                </a:cubicBezTo>
                <a:cubicBezTo>
                  <a:pt x="288" y="9"/>
                  <a:pt x="288" y="9"/>
                  <a:pt x="288" y="9"/>
                </a:cubicBezTo>
                <a:cubicBezTo>
                  <a:pt x="291" y="8"/>
                  <a:pt x="291" y="8"/>
                  <a:pt x="291" y="8"/>
                </a:cubicBezTo>
                <a:cubicBezTo>
                  <a:pt x="291" y="8"/>
                  <a:pt x="291" y="8"/>
                  <a:pt x="291" y="8"/>
                </a:cubicBezTo>
                <a:cubicBezTo>
                  <a:pt x="292" y="8"/>
                  <a:pt x="293" y="8"/>
                  <a:pt x="294" y="8"/>
                </a:cubicBezTo>
                <a:cubicBezTo>
                  <a:pt x="297" y="7"/>
                  <a:pt x="297" y="7"/>
                  <a:pt x="297" y="7"/>
                </a:cubicBezTo>
                <a:cubicBezTo>
                  <a:pt x="296" y="7"/>
                  <a:pt x="296" y="7"/>
                  <a:pt x="295" y="7"/>
                </a:cubicBezTo>
                <a:cubicBezTo>
                  <a:pt x="296" y="7"/>
                  <a:pt x="297" y="7"/>
                  <a:pt x="298" y="7"/>
                </a:cubicBezTo>
                <a:cubicBezTo>
                  <a:pt x="297" y="7"/>
                  <a:pt x="297" y="7"/>
                  <a:pt x="297" y="7"/>
                </a:cubicBezTo>
                <a:cubicBezTo>
                  <a:pt x="298" y="7"/>
                  <a:pt x="299" y="7"/>
                  <a:pt x="300" y="6"/>
                </a:cubicBezTo>
                <a:moveTo>
                  <a:pt x="275" y="12"/>
                </a:moveTo>
                <a:cubicBezTo>
                  <a:pt x="277" y="11"/>
                  <a:pt x="280" y="11"/>
                  <a:pt x="282" y="10"/>
                </a:cubicBezTo>
                <a:cubicBezTo>
                  <a:pt x="281" y="11"/>
                  <a:pt x="281" y="11"/>
                  <a:pt x="281" y="11"/>
                </a:cubicBezTo>
                <a:cubicBezTo>
                  <a:pt x="277" y="12"/>
                  <a:pt x="277" y="12"/>
                  <a:pt x="277" y="12"/>
                </a:cubicBezTo>
                <a:cubicBezTo>
                  <a:pt x="275" y="12"/>
                  <a:pt x="275" y="12"/>
                  <a:pt x="275" y="12"/>
                </a:cubicBezTo>
                <a:moveTo>
                  <a:pt x="251" y="20"/>
                </a:moveTo>
                <a:cubicBezTo>
                  <a:pt x="251" y="20"/>
                  <a:pt x="251" y="20"/>
                  <a:pt x="251" y="20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58" y="18"/>
                  <a:pt x="258" y="18"/>
                  <a:pt x="258" y="18"/>
                </a:cubicBezTo>
                <a:cubicBezTo>
                  <a:pt x="259" y="17"/>
                  <a:pt x="259" y="17"/>
                  <a:pt x="259" y="17"/>
                </a:cubicBezTo>
                <a:cubicBezTo>
                  <a:pt x="257" y="18"/>
                  <a:pt x="257" y="18"/>
                  <a:pt x="257" y="18"/>
                </a:cubicBezTo>
                <a:cubicBezTo>
                  <a:pt x="255" y="18"/>
                  <a:pt x="255" y="18"/>
                  <a:pt x="255" y="18"/>
                </a:cubicBezTo>
                <a:cubicBezTo>
                  <a:pt x="255" y="18"/>
                  <a:pt x="255" y="18"/>
                  <a:pt x="255" y="18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56" y="18"/>
                  <a:pt x="256" y="18"/>
                  <a:pt x="256" y="18"/>
                </a:cubicBezTo>
                <a:cubicBezTo>
                  <a:pt x="260" y="16"/>
                  <a:pt x="260" y="16"/>
                  <a:pt x="260" y="16"/>
                </a:cubicBezTo>
                <a:cubicBezTo>
                  <a:pt x="265" y="15"/>
                  <a:pt x="265" y="15"/>
                  <a:pt x="265" y="15"/>
                </a:cubicBezTo>
                <a:cubicBezTo>
                  <a:pt x="269" y="14"/>
                  <a:pt x="269" y="14"/>
                  <a:pt x="269" y="14"/>
                </a:cubicBezTo>
                <a:cubicBezTo>
                  <a:pt x="269" y="14"/>
                  <a:pt x="269" y="14"/>
                  <a:pt x="269" y="14"/>
                </a:cubicBezTo>
                <a:cubicBezTo>
                  <a:pt x="266" y="15"/>
                  <a:pt x="266" y="15"/>
                  <a:pt x="266" y="15"/>
                </a:cubicBezTo>
                <a:cubicBezTo>
                  <a:pt x="245" y="21"/>
                  <a:pt x="245" y="21"/>
                  <a:pt x="245" y="21"/>
                </a:cubicBezTo>
                <a:cubicBezTo>
                  <a:pt x="246" y="21"/>
                  <a:pt x="246" y="21"/>
                  <a:pt x="246" y="21"/>
                </a:cubicBezTo>
                <a:cubicBezTo>
                  <a:pt x="246" y="21"/>
                  <a:pt x="247" y="21"/>
                  <a:pt x="248" y="21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4" y="22"/>
                  <a:pt x="244" y="22"/>
                  <a:pt x="244" y="22"/>
                </a:cubicBezTo>
                <a:cubicBezTo>
                  <a:pt x="245" y="22"/>
                  <a:pt x="245" y="22"/>
                  <a:pt x="245" y="22"/>
                </a:cubicBezTo>
                <a:cubicBezTo>
                  <a:pt x="247" y="21"/>
                  <a:pt x="247" y="21"/>
                  <a:pt x="247" y="21"/>
                </a:cubicBezTo>
                <a:cubicBezTo>
                  <a:pt x="245" y="22"/>
                  <a:pt x="245" y="22"/>
                  <a:pt x="245" y="22"/>
                </a:cubicBezTo>
                <a:cubicBezTo>
                  <a:pt x="247" y="22"/>
                  <a:pt x="249" y="21"/>
                  <a:pt x="251" y="20"/>
                </a:cubicBezTo>
                <a:moveTo>
                  <a:pt x="179" y="56"/>
                </a:moveTo>
                <a:cubicBezTo>
                  <a:pt x="182" y="54"/>
                  <a:pt x="182" y="54"/>
                  <a:pt x="182" y="54"/>
                </a:cubicBezTo>
                <a:cubicBezTo>
                  <a:pt x="186" y="52"/>
                  <a:pt x="186" y="52"/>
                  <a:pt x="186" y="52"/>
                </a:cubicBezTo>
                <a:cubicBezTo>
                  <a:pt x="185" y="52"/>
                  <a:pt x="185" y="52"/>
                  <a:pt x="180" y="54"/>
                </a:cubicBezTo>
                <a:cubicBezTo>
                  <a:pt x="177" y="56"/>
                  <a:pt x="177" y="56"/>
                  <a:pt x="177" y="56"/>
                </a:cubicBezTo>
                <a:cubicBezTo>
                  <a:pt x="177" y="57"/>
                  <a:pt x="177" y="57"/>
                  <a:pt x="177" y="57"/>
                </a:cubicBezTo>
                <a:cubicBezTo>
                  <a:pt x="179" y="56"/>
                  <a:pt x="179" y="56"/>
                  <a:pt x="179" y="56"/>
                </a:cubicBezTo>
                <a:moveTo>
                  <a:pt x="156" y="69"/>
                </a:moveTo>
                <a:cubicBezTo>
                  <a:pt x="154" y="70"/>
                  <a:pt x="154" y="70"/>
                  <a:pt x="154" y="70"/>
                </a:cubicBezTo>
                <a:cubicBezTo>
                  <a:pt x="153" y="71"/>
                  <a:pt x="153" y="71"/>
                  <a:pt x="153" y="71"/>
                </a:cubicBezTo>
                <a:cubicBezTo>
                  <a:pt x="160" y="66"/>
                  <a:pt x="160" y="66"/>
                  <a:pt x="160" y="66"/>
                </a:cubicBezTo>
                <a:cubicBezTo>
                  <a:pt x="159" y="66"/>
                  <a:pt x="159" y="66"/>
                  <a:pt x="159" y="66"/>
                </a:cubicBezTo>
                <a:cubicBezTo>
                  <a:pt x="156" y="69"/>
                  <a:pt x="156" y="69"/>
                  <a:pt x="156" y="69"/>
                </a:cubicBezTo>
                <a:close/>
                <a:moveTo>
                  <a:pt x="6" y="417"/>
                </a:moveTo>
                <a:cubicBezTo>
                  <a:pt x="5" y="413"/>
                  <a:pt x="5" y="413"/>
                  <a:pt x="5" y="413"/>
                </a:cubicBezTo>
                <a:cubicBezTo>
                  <a:pt x="5" y="409"/>
                  <a:pt x="5" y="409"/>
                  <a:pt x="5" y="409"/>
                </a:cubicBezTo>
                <a:cubicBezTo>
                  <a:pt x="4" y="409"/>
                  <a:pt x="4" y="409"/>
                  <a:pt x="4" y="409"/>
                </a:cubicBezTo>
                <a:cubicBezTo>
                  <a:pt x="3" y="408"/>
                  <a:pt x="3" y="408"/>
                  <a:pt x="3" y="408"/>
                </a:cubicBezTo>
                <a:cubicBezTo>
                  <a:pt x="2" y="407"/>
                  <a:pt x="2" y="407"/>
                  <a:pt x="2" y="407"/>
                </a:cubicBezTo>
                <a:cubicBezTo>
                  <a:pt x="2" y="405"/>
                  <a:pt x="2" y="405"/>
                  <a:pt x="2" y="405"/>
                </a:cubicBezTo>
                <a:cubicBezTo>
                  <a:pt x="1" y="398"/>
                  <a:pt x="1" y="398"/>
                  <a:pt x="1" y="398"/>
                </a:cubicBezTo>
                <a:cubicBezTo>
                  <a:pt x="1" y="394"/>
                  <a:pt x="1" y="394"/>
                  <a:pt x="1" y="394"/>
                </a:cubicBezTo>
                <a:cubicBezTo>
                  <a:pt x="1" y="392"/>
                  <a:pt x="1" y="389"/>
                  <a:pt x="1" y="387"/>
                </a:cubicBezTo>
                <a:cubicBezTo>
                  <a:pt x="1" y="379"/>
                  <a:pt x="1" y="379"/>
                  <a:pt x="1" y="379"/>
                </a:cubicBezTo>
                <a:cubicBezTo>
                  <a:pt x="1" y="378"/>
                  <a:pt x="1" y="376"/>
                  <a:pt x="1" y="374"/>
                </a:cubicBezTo>
                <a:cubicBezTo>
                  <a:pt x="0" y="370"/>
                  <a:pt x="0" y="370"/>
                  <a:pt x="0" y="370"/>
                </a:cubicBezTo>
                <a:cubicBezTo>
                  <a:pt x="0" y="367"/>
                  <a:pt x="0" y="367"/>
                  <a:pt x="0" y="367"/>
                </a:cubicBezTo>
                <a:cubicBezTo>
                  <a:pt x="0" y="367"/>
                  <a:pt x="0" y="367"/>
                  <a:pt x="0" y="367"/>
                </a:cubicBezTo>
                <a:cubicBezTo>
                  <a:pt x="0" y="376"/>
                  <a:pt x="1" y="389"/>
                  <a:pt x="1" y="399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5"/>
                  <a:pt x="2" y="405"/>
                  <a:pt x="2" y="405"/>
                </a:cubicBezTo>
                <a:cubicBezTo>
                  <a:pt x="2" y="407"/>
                  <a:pt x="2" y="407"/>
                  <a:pt x="2" y="407"/>
                </a:cubicBezTo>
                <a:cubicBezTo>
                  <a:pt x="3" y="414"/>
                  <a:pt x="3" y="414"/>
                  <a:pt x="3" y="414"/>
                </a:cubicBezTo>
                <a:cubicBezTo>
                  <a:pt x="3" y="414"/>
                  <a:pt x="3" y="414"/>
                  <a:pt x="3" y="414"/>
                </a:cubicBezTo>
                <a:cubicBezTo>
                  <a:pt x="4" y="419"/>
                  <a:pt x="4" y="419"/>
                  <a:pt x="4" y="419"/>
                </a:cubicBezTo>
                <a:cubicBezTo>
                  <a:pt x="5" y="421"/>
                  <a:pt x="5" y="421"/>
                  <a:pt x="5" y="421"/>
                </a:cubicBezTo>
                <a:cubicBezTo>
                  <a:pt x="4" y="416"/>
                  <a:pt x="4" y="416"/>
                  <a:pt x="4" y="416"/>
                </a:cubicBezTo>
                <a:cubicBezTo>
                  <a:pt x="4" y="413"/>
                  <a:pt x="4" y="413"/>
                  <a:pt x="4" y="413"/>
                </a:cubicBezTo>
                <a:cubicBezTo>
                  <a:pt x="5" y="414"/>
                  <a:pt x="5" y="414"/>
                  <a:pt x="5" y="414"/>
                </a:cubicBezTo>
                <a:cubicBezTo>
                  <a:pt x="5" y="417"/>
                  <a:pt x="5" y="417"/>
                  <a:pt x="5" y="417"/>
                </a:cubicBezTo>
                <a:cubicBezTo>
                  <a:pt x="6" y="417"/>
                  <a:pt x="6" y="417"/>
                  <a:pt x="6" y="417"/>
                </a:cubicBezTo>
                <a:moveTo>
                  <a:pt x="182" y="64"/>
                </a:moveTo>
                <a:cubicBezTo>
                  <a:pt x="185" y="62"/>
                  <a:pt x="185" y="62"/>
                  <a:pt x="185" y="62"/>
                </a:cubicBezTo>
                <a:cubicBezTo>
                  <a:pt x="189" y="60"/>
                  <a:pt x="189" y="60"/>
                  <a:pt x="189" y="60"/>
                </a:cubicBezTo>
                <a:cubicBezTo>
                  <a:pt x="188" y="60"/>
                  <a:pt x="187" y="60"/>
                  <a:pt x="187" y="60"/>
                </a:cubicBezTo>
                <a:cubicBezTo>
                  <a:pt x="187" y="59"/>
                  <a:pt x="188" y="59"/>
                  <a:pt x="189" y="58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191" y="56"/>
                  <a:pt x="191" y="56"/>
                  <a:pt x="191" y="56"/>
                </a:cubicBezTo>
                <a:cubicBezTo>
                  <a:pt x="192" y="54"/>
                  <a:pt x="192" y="54"/>
                  <a:pt x="192" y="54"/>
                </a:cubicBezTo>
                <a:cubicBezTo>
                  <a:pt x="191" y="54"/>
                  <a:pt x="191" y="54"/>
                  <a:pt x="191" y="54"/>
                </a:cubicBezTo>
                <a:cubicBezTo>
                  <a:pt x="193" y="52"/>
                  <a:pt x="193" y="52"/>
                  <a:pt x="193" y="52"/>
                </a:cubicBezTo>
                <a:cubicBezTo>
                  <a:pt x="196" y="51"/>
                  <a:pt x="196" y="51"/>
                  <a:pt x="196" y="51"/>
                </a:cubicBezTo>
                <a:cubicBezTo>
                  <a:pt x="195" y="51"/>
                  <a:pt x="195" y="51"/>
                  <a:pt x="194" y="51"/>
                </a:cubicBezTo>
                <a:cubicBezTo>
                  <a:pt x="194" y="51"/>
                  <a:pt x="194" y="51"/>
                  <a:pt x="194" y="51"/>
                </a:cubicBezTo>
                <a:cubicBezTo>
                  <a:pt x="196" y="50"/>
                  <a:pt x="197" y="49"/>
                  <a:pt x="199" y="48"/>
                </a:cubicBezTo>
                <a:cubicBezTo>
                  <a:pt x="199" y="48"/>
                  <a:pt x="199" y="48"/>
                  <a:pt x="199" y="48"/>
                </a:cubicBezTo>
                <a:cubicBezTo>
                  <a:pt x="202" y="47"/>
                  <a:pt x="202" y="47"/>
                  <a:pt x="202" y="47"/>
                </a:cubicBezTo>
                <a:cubicBezTo>
                  <a:pt x="202" y="46"/>
                  <a:pt x="202" y="46"/>
                  <a:pt x="202" y="46"/>
                </a:cubicBezTo>
                <a:cubicBezTo>
                  <a:pt x="204" y="45"/>
                  <a:pt x="204" y="45"/>
                  <a:pt x="204" y="45"/>
                </a:cubicBezTo>
                <a:cubicBezTo>
                  <a:pt x="205" y="45"/>
                  <a:pt x="205" y="45"/>
                  <a:pt x="205" y="45"/>
                </a:cubicBezTo>
                <a:cubicBezTo>
                  <a:pt x="208" y="43"/>
                  <a:pt x="208" y="43"/>
                  <a:pt x="208" y="43"/>
                </a:cubicBezTo>
                <a:cubicBezTo>
                  <a:pt x="208" y="42"/>
                  <a:pt x="208" y="42"/>
                  <a:pt x="208" y="42"/>
                </a:cubicBezTo>
                <a:cubicBezTo>
                  <a:pt x="211" y="41"/>
                  <a:pt x="211" y="41"/>
                  <a:pt x="211" y="41"/>
                </a:cubicBezTo>
                <a:cubicBezTo>
                  <a:pt x="213" y="39"/>
                  <a:pt x="213" y="39"/>
                  <a:pt x="213" y="39"/>
                </a:cubicBezTo>
                <a:cubicBezTo>
                  <a:pt x="212" y="39"/>
                  <a:pt x="212" y="39"/>
                  <a:pt x="212" y="39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4" y="38"/>
                  <a:pt x="214" y="38"/>
                  <a:pt x="214" y="38"/>
                </a:cubicBezTo>
                <a:cubicBezTo>
                  <a:pt x="217" y="37"/>
                  <a:pt x="217" y="37"/>
                  <a:pt x="217" y="37"/>
                </a:cubicBezTo>
                <a:cubicBezTo>
                  <a:pt x="218" y="36"/>
                  <a:pt x="218" y="36"/>
                  <a:pt x="218" y="36"/>
                </a:cubicBezTo>
                <a:cubicBezTo>
                  <a:pt x="216" y="36"/>
                  <a:pt x="216" y="36"/>
                  <a:pt x="216" y="36"/>
                </a:cubicBezTo>
                <a:cubicBezTo>
                  <a:pt x="220" y="34"/>
                  <a:pt x="220" y="34"/>
                  <a:pt x="220" y="34"/>
                </a:cubicBezTo>
                <a:cubicBezTo>
                  <a:pt x="222" y="33"/>
                  <a:pt x="222" y="33"/>
                  <a:pt x="222" y="33"/>
                </a:cubicBezTo>
                <a:cubicBezTo>
                  <a:pt x="222" y="33"/>
                  <a:pt x="222" y="33"/>
                  <a:pt x="222" y="33"/>
                </a:cubicBezTo>
                <a:cubicBezTo>
                  <a:pt x="225" y="31"/>
                  <a:pt x="225" y="31"/>
                  <a:pt x="225" y="31"/>
                </a:cubicBezTo>
                <a:cubicBezTo>
                  <a:pt x="227" y="30"/>
                  <a:pt x="227" y="30"/>
                  <a:pt x="227" y="30"/>
                </a:cubicBezTo>
                <a:cubicBezTo>
                  <a:pt x="226" y="30"/>
                  <a:pt x="226" y="30"/>
                  <a:pt x="226" y="30"/>
                </a:cubicBezTo>
                <a:cubicBezTo>
                  <a:pt x="224" y="31"/>
                  <a:pt x="224" y="31"/>
                  <a:pt x="224" y="31"/>
                </a:cubicBezTo>
                <a:cubicBezTo>
                  <a:pt x="223" y="31"/>
                  <a:pt x="223" y="31"/>
                  <a:pt x="223" y="31"/>
                </a:cubicBezTo>
                <a:cubicBezTo>
                  <a:pt x="223" y="31"/>
                  <a:pt x="223" y="31"/>
                  <a:pt x="223" y="31"/>
                </a:cubicBezTo>
                <a:cubicBezTo>
                  <a:pt x="220" y="32"/>
                  <a:pt x="220" y="32"/>
                  <a:pt x="220" y="32"/>
                </a:cubicBezTo>
                <a:cubicBezTo>
                  <a:pt x="220" y="32"/>
                  <a:pt x="220" y="32"/>
                  <a:pt x="220" y="32"/>
                </a:cubicBezTo>
                <a:cubicBezTo>
                  <a:pt x="224" y="31"/>
                  <a:pt x="224" y="31"/>
                  <a:pt x="224" y="31"/>
                </a:cubicBezTo>
                <a:cubicBezTo>
                  <a:pt x="227" y="29"/>
                  <a:pt x="227" y="29"/>
                  <a:pt x="227" y="29"/>
                </a:cubicBezTo>
                <a:cubicBezTo>
                  <a:pt x="232" y="27"/>
                  <a:pt x="232" y="27"/>
                  <a:pt x="232" y="27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1" y="27"/>
                  <a:pt x="231" y="27"/>
                  <a:pt x="231" y="27"/>
                </a:cubicBezTo>
                <a:cubicBezTo>
                  <a:pt x="226" y="29"/>
                  <a:pt x="226" y="29"/>
                  <a:pt x="226" y="29"/>
                </a:cubicBezTo>
                <a:cubicBezTo>
                  <a:pt x="221" y="31"/>
                  <a:pt x="221" y="31"/>
                  <a:pt x="221" y="31"/>
                </a:cubicBezTo>
                <a:cubicBezTo>
                  <a:pt x="218" y="33"/>
                  <a:pt x="218" y="33"/>
                  <a:pt x="218" y="33"/>
                </a:cubicBezTo>
                <a:cubicBezTo>
                  <a:pt x="213" y="35"/>
                  <a:pt x="213" y="35"/>
                  <a:pt x="213" y="35"/>
                </a:cubicBezTo>
                <a:cubicBezTo>
                  <a:pt x="212" y="36"/>
                  <a:pt x="212" y="36"/>
                  <a:pt x="212" y="36"/>
                </a:cubicBezTo>
                <a:cubicBezTo>
                  <a:pt x="217" y="33"/>
                  <a:pt x="217" y="33"/>
                  <a:pt x="217" y="33"/>
                </a:cubicBezTo>
                <a:cubicBezTo>
                  <a:pt x="224" y="30"/>
                  <a:pt x="224" y="30"/>
                  <a:pt x="224" y="30"/>
                </a:cubicBezTo>
                <a:cubicBezTo>
                  <a:pt x="228" y="28"/>
                  <a:pt x="228" y="28"/>
                  <a:pt x="228" y="28"/>
                </a:cubicBezTo>
                <a:cubicBezTo>
                  <a:pt x="233" y="26"/>
                  <a:pt x="233" y="26"/>
                  <a:pt x="233" y="26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7" y="25"/>
                  <a:pt x="237" y="25"/>
                  <a:pt x="237" y="25"/>
                </a:cubicBezTo>
                <a:cubicBezTo>
                  <a:pt x="236" y="25"/>
                  <a:pt x="236" y="25"/>
                  <a:pt x="236" y="25"/>
                </a:cubicBezTo>
                <a:cubicBezTo>
                  <a:pt x="231" y="27"/>
                  <a:pt x="231" y="27"/>
                  <a:pt x="231" y="27"/>
                </a:cubicBezTo>
                <a:cubicBezTo>
                  <a:pt x="224" y="30"/>
                  <a:pt x="224" y="30"/>
                  <a:pt x="224" y="30"/>
                </a:cubicBezTo>
                <a:cubicBezTo>
                  <a:pt x="213" y="35"/>
                  <a:pt x="213" y="35"/>
                  <a:pt x="213" y="35"/>
                </a:cubicBezTo>
                <a:cubicBezTo>
                  <a:pt x="212" y="35"/>
                  <a:pt x="212" y="35"/>
                  <a:pt x="212" y="35"/>
                </a:cubicBezTo>
                <a:cubicBezTo>
                  <a:pt x="212" y="36"/>
                  <a:pt x="212" y="36"/>
                  <a:pt x="212" y="36"/>
                </a:cubicBezTo>
                <a:cubicBezTo>
                  <a:pt x="208" y="37"/>
                  <a:pt x="208" y="37"/>
                  <a:pt x="208" y="37"/>
                </a:cubicBezTo>
                <a:cubicBezTo>
                  <a:pt x="209" y="37"/>
                  <a:pt x="209" y="37"/>
                  <a:pt x="209" y="37"/>
                </a:cubicBezTo>
                <a:cubicBezTo>
                  <a:pt x="208" y="37"/>
                  <a:pt x="208" y="37"/>
                  <a:pt x="208" y="37"/>
                </a:cubicBezTo>
                <a:cubicBezTo>
                  <a:pt x="206" y="38"/>
                  <a:pt x="206" y="38"/>
                  <a:pt x="206" y="38"/>
                </a:cubicBezTo>
                <a:cubicBezTo>
                  <a:pt x="203" y="40"/>
                  <a:pt x="203" y="40"/>
                  <a:pt x="203" y="40"/>
                </a:cubicBezTo>
                <a:cubicBezTo>
                  <a:pt x="203" y="40"/>
                  <a:pt x="203" y="40"/>
                  <a:pt x="203" y="40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1" y="41"/>
                  <a:pt x="201" y="41"/>
                  <a:pt x="201" y="41"/>
                </a:cubicBezTo>
                <a:cubicBezTo>
                  <a:pt x="199" y="42"/>
                  <a:pt x="199" y="42"/>
                  <a:pt x="199" y="42"/>
                </a:cubicBezTo>
                <a:cubicBezTo>
                  <a:pt x="198" y="43"/>
                  <a:pt x="198" y="43"/>
                  <a:pt x="198" y="43"/>
                </a:cubicBezTo>
                <a:cubicBezTo>
                  <a:pt x="194" y="45"/>
                  <a:pt x="194" y="45"/>
                  <a:pt x="194" y="45"/>
                </a:cubicBezTo>
                <a:cubicBezTo>
                  <a:pt x="191" y="46"/>
                  <a:pt x="191" y="46"/>
                  <a:pt x="191" y="46"/>
                </a:cubicBezTo>
                <a:cubicBezTo>
                  <a:pt x="184" y="50"/>
                  <a:pt x="184" y="50"/>
                  <a:pt x="184" y="50"/>
                </a:cubicBezTo>
                <a:cubicBezTo>
                  <a:pt x="179" y="53"/>
                  <a:pt x="179" y="53"/>
                  <a:pt x="179" y="53"/>
                </a:cubicBezTo>
                <a:cubicBezTo>
                  <a:pt x="176" y="55"/>
                  <a:pt x="176" y="55"/>
                  <a:pt x="176" y="55"/>
                </a:cubicBezTo>
                <a:cubicBezTo>
                  <a:pt x="177" y="54"/>
                  <a:pt x="177" y="54"/>
                  <a:pt x="177" y="54"/>
                </a:cubicBezTo>
                <a:cubicBezTo>
                  <a:pt x="183" y="51"/>
                  <a:pt x="183" y="51"/>
                  <a:pt x="183" y="51"/>
                </a:cubicBezTo>
                <a:cubicBezTo>
                  <a:pt x="187" y="49"/>
                  <a:pt x="187" y="49"/>
                  <a:pt x="187" y="49"/>
                </a:cubicBezTo>
                <a:cubicBezTo>
                  <a:pt x="191" y="46"/>
                  <a:pt x="191" y="46"/>
                  <a:pt x="191" y="46"/>
                </a:cubicBezTo>
                <a:cubicBezTo>
                  <a:pt x="182" y="51"/>
                  <a:pt x="171" y="59"/>
                  <a:pt x="162" y="64"/>
                </a:cubicBezTo>
                <a:cubicBezTo>
                  <a:pt x="162" y="64"/>
                  <a:pt x="162" y="64"/>
                  <a:pt x="162" y="64"/>
                </a:cubicBezTo>
                <a:cubicBezTo>
                  <a:pt x="163" y="64"/>
                  <a:pt x="163" y="64"/>
                  <a:pt x="163" y="64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64" y="63"/>
                  <a:pt x="164" y="63"/>
                  <a:pt x="164" y="63"/>
                </a:cubicBezTo>
                <a:cubicBezTo>
                  <a:pt x="159" y="67"/>
                  <a:pt x="159" y="67"/>
                  <a:pt x="159" y="67"/>
                </a:cubicBezTo>
                <a:cubicBezTo>
                  <a:pt x="156" y="68"/>
                  <a:pt x="154" y="70"/>
                  <a:pt x="152" y="71"/>
                </a:cubicBezTo>
                <a:cubicBezTo>
                  <a:pt x="151" y="72"/>
                  <a:pt x="151" y="72"/>
                  <a:pt x="151" y="72"/>
                </a:cubicBezTo>
                <a:cubicBezTo>
                  <a:pt x="148" y="75"/>
                  <a:pt x="148" y="75"/>
                  <a:pt x="148" y="75"/>
                </a:cubicBezTo>
                <a:cubicBezTo>
                  <a:pt x="147" y="75"/>
                  <a:pt x="147" y="75"/>
                  <a:pt x="147" y="75"/>
                </a:cubicBezTo>
                <a:cubicBezTo>
                  <a:pt x="147" y="76"/>
                  <a:pt x="146" y="76"/>
                  <a:pt x="145" y="77"/>
                </a:cubicBezTo>
                <a:cubicBezTo>
                  <a:pt x="145" y="77"/>
                  <a:pt x="145" y="77"/>
                  <a:pt x="145" y="77"/>
                </a:cubicBezTo>
                <a:cubicBezTo>
                  <a:pt x="149" y="74"/>
                  <a:pt x="149" y="74"/>
                  <a:pt x="149" y="74"/>
                </a:cubicBezTo>
                <a:cubicBezTo>
                  <a:pt x="149" y="74"/>
                  <a:pt x="149" y="74"/>
                  <a:pt x="149" y="74"/>
                </a:cubicBezTo>
                <a:cubicBezTo>
                  <a:pt x="148" y="75"/>
                  <a:pt x="148" y="75"/>
                  <a:pt x="148" y="75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47" y="76"/>
                  <a:pt x="147" y="76"/>
                  <a:pt x="147" y="76"/>
                </a:cubicBezTo>
                <a:cubicBezTo>
                  <a:pt x="151" y="73"/>
                  <a:pt x="151" y="73"/>
                  <a:pt x="151" y="73"/>
                </a:cubicBezTo>
                <a:cubicBezTo>
                  <a:pt x="151" y="73"/>
                  <a:pt x="151" y="73"/>
                  <a:pt x="151" y="73"/>
                </a:cubicBezTo>
                <a:cubicBezTo>
                  <a:pt x="156" y="69"/>
                  <a:pt x="156" y="69"/>
                  <a:pt x="156" y="69"/>
                </a:cubicBezTo>
                <a:cubicBezTo>
                  <a:pt x="156" y="69"/>
                  <a:pt x="156" y="69"/>
                  <a:pt x="156" y="69"/>
                </a:cubicBezTo>
                <a:cubicBezTo>
                  <a:pt x="160" y="66"/>
                  <a:pt x="160" y="66"/>
                  <a:pt x="160" y="66"/>
                </a:cubicBezTo>
                <a:cubicBezTo>
                  <a:pt x="161" y="65"/>
                  <a:pt x="161" y="65"/>
                  <a:pt x="161" y="65"/>
                </a:cubicBezTo>
                <a:cubicBezTo>
                  <a:pt x="162" y="65"/>
                  <a:pt x="163" y="64"/>
                  <a:pt x="164" y="63"/>
                </a:cubicBezTo>
                <a:cubicBezTo>
                  <a:pt x="163" y="64"/>
                  <a:pt x="163" y="64"/>
                  <a:pt x="163" y="64"/>
                </a:cubicBezTo>
                <a:cubicBezTo>
                  <a:pt x="165" y="63"/>
                  <a:pt x="165" y="63"/>
                  <a:pt x="165" y="63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67" y="61"/>
                  <a:pt x="167" y="61"/>
                  <a:pt x="167" y="61"/>
                </a:cubicBezTo>
                <a:cubicBezTo>
                  <a:pt x="170" y="59"/>
                  <a:pt x="170" y="59"/>
                  <a:pt x="170" y="59"/>
                </a:cubicBezTo>
                <a:cubicBezTo>
                  <a:pt x="174" y="57"/>
                  <a:pt x="174" y="57"/>
                  <a:pt x="174" y="57"/>
                </a:cubicBezTo>
                <a:cubicBezTo>
                  <a:pt x="177" y="55"/>
                  <a:pt x="177" y="55"/>
                  <a:pt x="177" y="55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85" y="50"/>
                  <a:pt x="185" y="50"/>
                  <a:pt x="185" y="50"/>
                </a:cubicBezTo>
                <a:cubicBezTo>
                  <a:pt x="186" y="50"/>
                  <a:pt x="186" y="50"/>
                  <a:pt x="186" y="50"/>
                </a:cubicBezTo>
                <a:cubicBezTo>
                  <a:pt x="190" y="48"/>
                  <a:pt x="190" y="48"/>
                  <a:pt x="190" y="48"/>
                </a:cubicBezTo>
                <a:cubicBezTo>
                  <a:pt x="194" y="45"/>
                  <a:pt x="194" y="45"/>
                  <a:pt x="194" y="45"/>
                </a:cubicBezTo>
                <a:cubicBezTo>
                  <a:pt x="196" y="44"/>
                  <a:pt x="196" y="44"/>
                  <a:pt x="196" y="44"/>
                </a:cubicBezTo>
                <a:cubicBezTo>
                  <a:pt x="199" y="42"/>
                  <a:pt x="199" y="42"/>
                  <a:pt x="199" y="42"/>
                </a:cubicBezTo>
                <a:cubicBezTo>
                  <a:pt x="199" y="43"/>
                  <a:pt x="199" y="43"/>
                  <a:pt x="199" y="43"/>
                </a:cubicBezTo>
                <a:cubicBezTo>
                  <a:pt x="201" y="41"/>
                  <a:pt x="201" y="41"/>
                  <a:pt x="201" y="41"/>
                </a:cubicBezTo>
                <a:cubicBezTo>
                  <a:pt x="201" y="42"/>
                  <a:pt x="201" y="42"/>
                  <a:pt x="201" y="42"/>
                </a:cubicBezTo>
                <a:cubicBezTo>
                  <a:pt x="198" y="43"/>
                  <a:pt x="198" y="43"/>
                  <a:pt x="198" y="43"/>
                </a:cubicBezTo>
                <a:cubicBezTo>
                  <a:pt x="199" y="43"/>
                  <a:pt x="199" y="43"/>
                  <a:pt x="199" y="43"/>
                </a:cubicBezTo>
                <a:cubicBezTo>
                  <a:pt x="200" y="43"/>
                  <a:pt x="200" y="43"/>
                  <a:pt x="200" y="43"/>
                </a:cubicBezTo>
                <a:cubicBezTo>
                  <a:pt x="204" y="40"/>
                  <a:pt x="204" y="40"/>
                  <a:pt x="204" y="40"/>
                </a:cubicBezTo>
                <a:cubicBezTo>
                  <a:pt x="205" y="40"/>
                  <a:pt x="205" y="40"/>
                  <a:pt x="205" y="40"/>
                </a:cubicBezTo>
                <a:cubicBezTo>
                  <a:pt x="201" y="43"/>
                  <a:pt x="201" y="43"/>
                  <a:pt x="201" y="43"/>
                </a:cubicBezTo>
                <a:cubicBezTo>
                  <a:pt x="200" y="43"/>
                  <a:pt x="200" y="43"/>
                  <a:pt x="200" y="43"/>
                </a:cubicBezTo>
                <a:cubicBezTo>
                  <a:pt x="196" y="45"/>
                  <a:pt x="196" y="45"/>
                  <a:pt x="196" y="45"/>
                </a:cubicBezTo>
                <a:cubicBezTo>
                  <a:pt x="196" y="46"/>
                  <a:pt x="196" y="46"/>
                  <a:pt x="196" y="46"/>
                </a:cubicBezTo>
                <a:cubicBezTo>
                  <a:pt x="193" y="48"/>
                  <a:pt x="193" y="48"/>
                  <a:pt x="193" y="48"/>
                </a:cubicBezTo>
                <a:cubicBezTo>
                  <a:pt x="192" y="49"/>
                  <a:pt x="192" y="49"/>
                  <a:pt x="192" y="49"/>
                </a:cubicBezTo>
                <a:cubicBezTo>
                  <a:pt x="188" y="51"/>
                  <a:pt x="188" y="51"/>
                  <a:pt x="188" y="51"/>
                </a:cubicBezTo>
                <a:cubicBezTo>
                  <a:pt x="187" y="52"/>
                  <a:pt x="187" y="52"/>
                  <a:pt x="187" y="52"/>
                </a:cubicBezTo>
                <a:cubicBezTo>
                  <a:pt x="184" y="54"/>
                  <a:pt x="184" y="54"/>
                  <a:pt x="184" y="54"/>
                </a:cubicBezTo>
                <a:cubicBezTo>
                  <a:pt x="179" y="57"/>
                  <a:pt x="179" y="57"/>
                  <a:pt x="179" y="57"/>
                </a:cubicBezTo>
                <a:cubicBezTo>
                  <a:pt x="174" y="60"/>
                  <a:pt x="174" y="60"/>
                  <a:pt x="174" y="60"/>
                </a:cubicBezTo>
                <a:cubicBezTo>
                  <a:pt x="169" y="63"/>
                  <a:pt x="169" y="63"/>
                  <a:pt x="169" y="63"/>
                </a:cubicBezTo>
                <a:cubicBezTo>
                  <a:pt x="165" y="66"/>
                  <a:pt x="165" y="66"/>
                  <a:pt x="165" y="66"/>
                </a:cubicBezTo>
                <a:cubicBezTo>
                  <a:pt x="163" y="67"/>
                  <a:pt x="163" y="67"/>
                  <a:pt x="163" y="67"/>
                </a:cubicBezTo>
                <a:cubicBezTo>
                  <a:pt x="163" y="66"/>
                  <a:pt x="163" y="66"/>
                  <a:pt x="163" y="66"/>
                </a:cubicBezTo>
                <a:cubicBezTo>
                  <a:pt x="163" y="66"/>
                  <a:pt x="163" y="66"/>
                  <a:pt x="163" y="66"/>
                </a:cubicBezTo>
                <a:cubicBezTo>
                  <a:pt x="159" y="68"/>
                  <a:pt x="159" y="68"/>
                  <a:pt x="159" y="68"/>
                </a:cubicBezTo>
                <a:cubicBezTo>
                  <a:pt x="157" y="69"/>
                  <a:pt x="156" y="70"/>
                  <a:pt x="155" y="71"/>
                </a:cubicBezTo>
                <a:cubicBezTo>
                  <a:pt x="154" y="72"/>
                  <a:pt x="154" y="72"/>
                  <a:pt x="154" y="72"/>
                </a:cubicBezTo>
                <a:cubicBezTo>
                  <a:pt x="155" y="72"/>
                  <a:pt x="155" y="72"/>
                  <a:pt x="155" y="72"/>
                </a:cubicBezTo>
                <a:cubicBezTo>
                  <a:pt x="158" y="70"/>
                  <a:pt x="158" y="70"/>
                  <a:pt x="158" y="70"/>
                </a:cubicBezTo>
                <a:cubicBezTo>
                  <a:pt x="159" y="70"/>
                  <a:pt x="159" y="70"/>
                  <a:pt x="159" y="70"/>
                </a:cubicBezTo>
                <a:cubicBezTo>
                  <a:pt x="159" y="70"/>
                  <a:pt x="159" y="70"/>
                  <a:pt x="159" y="70"/>
                </a:cubicBezTo>
                <a:cubicBezTo>
                  <a:pt x="158" y="72"/>
                  <a:pt x="158" y="72"/>
                  <a:pt x="158" y="72"/>
                </a:cubicBezTo>
                <a:cubicBezTo>
                  <a:pt x="153" y="76"/>
                  <a:pt x="153" y="76"/>
                  <a:pt x="153" y="76"/>
                </a:cubicBezTo>
                <a:cubicBezTo>
                  <a:pt x="151" y="78"/>
                  <a:pt x="151" y="78"/>
                  <a:pt x="151" y="78"/>
                </a:cubicBezTo>
                <a:cubicBezTo>
                  <a:pt x="148" y="81"/>
                  <a:pt x="148" y="81"/>
                  <a:pt x="148" y="81"/>
                </a:cubicBezTo>
                <a:cubicBezTo>
                  <a:pt x="148" y="81"/>
                  <a:pt x="149" y="81"/>
                  <a:pt x="149" y="81"/>
                </a:cubicBezTo>
                <a:cubicBezTo>
                  <a:pt x="145" y="85"/>
                  <a:pt x="145" y="85"/>
                  <a:pt x="145" y="85"/>
                </a:cubicBezTo>
                <a:cubicBezTo>
                  <a:pt x="147" y="85"/>
                  <a:pt x="147" y="85"/>
                  <a:pt x="147" y="85"/>
                </a:cubicBezTo>
                <a:cubicBezTo>
                  <a:pt x="146" y="87"/>
                  <a:pt x="146" y="87"/>
                  <a:pt x="146" y="87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153" y="80"/>
                  <a:pt x="153" y="80"/>
                  <a:pt x="153" y="80"/>
                </a:cubicBezTo>
                <a:cubicBezTo>
                  <a:pt x="154" y="78"/>
                  <a:pt x="154" y="78"/>
                  <a:pt x="154" y="78"/>
                </a:cubicBezTo>
                <a:cubicBezTo>
                  <a:pt x="157" y="76"/>
                  <a:pt x="157" y="76"/>
                  <a:pt x="157" y="76"/>
                </a:cubicBezTo>
                <a:cubicBezTo>
                  <a:pt x="155" y="78"/>
                  <a:pt x="155" y="78"/>
                  <a:pt x="155" y="78"/>
                </a:cubicBezTo>
                <a:cubicBezTo>
                  <a:pt x="153" y="82"/>
                  <a:pt x="153" y="82"/>
                  <a:pt x="153" y="82"/>
                </a:cubicBezTo>
                <a:cubicBezTo>
                  <a:pt x="152" y="84"/>
                  <a:pt x="152" y="84"/>
                  <a:pt x="152" y="84"/>
                </a:cubicBezTo>
                <a:cubicBezTo>
                  <a:pt x="153" y="83"/>
                  <a:pt x="155" y="82"/>
                  <a:pt x="156" y="80"/>
                </a:cubicBezTo>
                <a:cubicBezTo>
                  <a:pt x="160" y="78"/>
                  <a:pt x="160" y="78"/>
                  <a:pt x="160" y="78"/>
                </a:cubicBezTo>
                <a:cubicBezTo>
                  <a:pt x="161" y="76"/>
                  <a:pt x="161" y="76"/>
                  <a:pt x="161" y="76"/>
                </a:cubicBezTo>
                <a:cubicBezTo>
                  <a:pt x="167" y="71"/>
                  <a:pt x="167" y="71"/>
                  <a:pt x="167" y="71"/>
                </a:cubicBezTo>
                <a:cubicBezTo>
                  <a:pt x="168" y="69"/>
                  <a:pt x="168" y="69"/>
                  <a:pt x="168" y="69"/>
                </a:cubicBezTo>
                <a:cubicBezTo>
                  <a:pt x="174" y="64"/>
                  <a:pt x="174" y="64"/>
                  <a:pt x="174" y="64"/>
                </a:cubicBezTo>
                <a:cubicBezTo>
                  <a:pt x="176" y="62"/>
                  <a:pt x="176" y="62"/>
                  <a:pt x="176" y="62"/>
                </a:cubicBezTo>
                <a:cubicBezTo>
                  <a:pt x="179" y="61"/>
                  <a:pt x="179" y="61"/>
                  <a:pt x="179" y="61"/>
                </a:cubicBezTo>
                <a:cubicBezTo>
                  <a:pt x="174" y="66"/>
                  <a:pt x="174" y="66"/>
                  <a:pt x="174" y="66"/>
                </a:cubicBezTo>
                <a:cubicBezTo>
                  <a:pt x="170" y="70"/>
                  <a:pt x="170" y="70"/>
                  <a:pt x="170" y="70"/>
                </a:cubicBezTo>
                <a:cubicBezTo>
                  <a:pt x="171" y="70"/>
                  <a:pt x="171" y="70"/>
                  <a:pt x="171" y="70"/>
                </a:cubicBezTo>
                <a:cubicBezTo>
                  <a:pt x="176" y="67"/>
                  <a:pt x="176" y="67"/>
                  <a:pt x="176" y="67"/>
                </a:cubicBezTo>
                <a:cubicBezTo>
                  <a:pt x="179" y="65"/>
                  <a:pt x="179" y="65"/>
                  <a:pt x="179" y="65"/>
                </a:cubicBezTo>
                <a:cubicBezTo>
                  <a:pt x="182" y="64"/>
                  <a:pt x="182" y="64"/>
                  <a:pt x="182" y="64"/>
                </a:cubicBezTo>
                <a:cubicBezTo>
                  <a:pt x="182" y="64"/>
                  <a:pt x="182" y="64"/>
                  <a:pt x="182" y="64"/>
                </a:cubicBezTo>
                <a:moveTo>
                  <a:pt x="110" y="148"/>
                </a:moveTo>
                <a:cubicBezTo>
                  <a:pt x="112" y="146"/>
                  <a:pt x="112" y="146"/>
                  <a:pt x="112" y="146"/>
                </a:cubicBezTo>
                <a:cubicBezTo>
                  <a:pt x="113" y="144"/>
                  <a:pt x="113" y="144"/>
                  <a:pt x="113" y="144"/>
                </a:cubicBezTo>
                <a:cubicBezTo>
                  <a:pt x="115" y="143"/>
                  <a:pt x="115" y="143"/>
                  <a:pt x="115" y="143"/>
                </a:cubicBezTo>
                <a:cubicBezTo>
                  <a:pt x="118" y="139"/>
                  <a:pt x="118" y="139"/>
                  <a:pt x="118" y="139"/>
                </a:cubicBezTo>
                <a:cubicBezTo>
                  <a:pt x="116" y="138"/>
                  <a:pt x="116" y="138"/>
                  <a:pt x="116" y="138"/>
                </a:cubicBezTo>
                <a:cubicBezTo>
                  <a:pt x="117" y="135"/>
                  <a:pt x="117" y="135"/>
                  <a:pt x="117" y="135"/>
                </a:cubicBezTo>
                <a:cubicBezTo>
                  <a:pt x="116" y="135"/>
                  <a:pt x="115" y="135"/>
                  <a:pt x="115" y="135"/>
                </a:cubicBezTo>
                <a:cubicBezTo>
                  <a:pt x="111" y="137"/>
                  <a:pt x="111" y="137"/>
                  <a:pt x="111" y="137"/>
                </a:cubicBezTo>
                <a:cubicBezTo>
                  <a:pt x="108" y="139"/>
                  <a:pt x="108" y="139"/>
                  <a:pt x="108" y="139"/>
                </a:cubicBezTo>
                <a:cubicBezTo>
                  <a:pt x="108" y="138"/>
                  <a:pt x="108" y="138"/>
                  <a:pt x="108" y="138"/>
                </a:cubicBezTo>
                <a:cubicBezTo>
                  <a:pt x="111" y="135"/>
                  <a:pt x="111" y="135"/>
                  <a:pt x="111" y="135"/>
                </a:cubicBezTo>
                <a:cubicBezTo>
                  <a:pt x="114" y="134"/>
                  <a:pt x="114" y="134"/>
                  <a:pt x="114" y="134"/>
                </a:cubicBezTo>
                <a:cubicBezTo>
                  <a:pt x="118" y="133"/>
                  <a:pt x="118" y="133"/>
                  <a:pt x="118" y="133"/>
                </a:cubicBezTo>
                <a:cubicBezTo>
                  <a:pt x="121" y="131"/>
                  <a:pt x="121" y="131"/>
                  <a:pt x="121" y="131"/>
                </a:cubicBezTo>
                <a:cubicBezTo>
                  <a:pt x="119" y="130"/>
                  <a:pt x="119" y="130"/>
                  <a:pt x="119" y="130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18" y="127"/>
                  <a:pt x="118" y="127"/>
                  <a:pt x="118" y="127"/>
                </a:cubicBezTo>
                <a:cubicBezTo>
                  <a:pt x="119" y="124"/>
                  <a:pt x="119" y="124"/>
                  <a:pt x="119" y="124"/>
                </a:cubicBezTo>
                <a:cubicBezTo>
                  <a:pt x="120" y="121"/>
                  <a:pt x="120" y="121"/>
                  <a:pt x="120" y="121"/>
                </a:cubicBezTo>
                <a:cubicBezTo>
                  <a:pt x="122" y="119"/>
                  <a:pt x="122" y="119"/>
                  <a:pt x="122" y="119"/>
                </a:cubicBezTo>
                <a:cubicBezTo>
                  <a:pt x="123" y="118"/>
                  <a:pt x="123" y="118"/>
                  <a:pt x="123" y="118"/>
                </a:cubicBezTo>
                <a:cubicBezTo>
                  <a:pt x="125" y="116"/>
                  <a:pt x="125" y="116"/>
                  <a:pt x="125" y="116"/>
                </a:cubicBezTo>
                <a:cubicBezTo>
                  <a:pt x="127" y="112"/>
                  <a:pt x="127" y="112"/>
                  <a:pt x="127" y="112"/>
                </a:cubicBezTo>
                <a:cubicBezTo>
                  <a:pt x="130" y="108"/>
                  <a:pt x="130" y="108"/>
                  <a:pt x="130" y="108"/>
                </a:cubicBezTo>
                <a:cubicBezTo>
                  <a:pt x="136" y="100"/>
                  <a:pt x="136" y="100"/>
                  <a:pt x="136" y="100"/>
                </a:cubicBezTo>
                <a:cubicBezTo>
                  <a:pt x="139" y="96"/>
                  <a:pt x="139" y="96"/>
                  <a:pt x="139" y="96"/>
                </a:cubicBezTo>
                <a:cubicBezTo>
                  <a:pt x="133" y="101"/>
                  <a:pt x="133" y="101"/>
                  <a:pt x="133" y="101"/>
                </a:cubicBezTo>
                <a:cubicBezTo>
                  <a:pt x="132" y="102"/>
                  <a:pt x="130" y="103"/>
                  <a:pt x="129" y="104"/>
                </a:cubicBezTo>
                <a:cubicBezTo>
                  <a:pt x="126" y="106"/>
                  <a:pt x="126" y="106"/>
                  <a:pt x="126" y="106"/>
                </a:cubicBezTo>
                <a:cubicBezTo>
                  <a:pt x="123" y="108"/>
                  <a:pt x="123" y="108"/>
                  <a:pt x="123" y="108"/>
                </a:cubicBezTo>
                <a:cubicBezTo>
                  <a:pt x="122" y="108"/>
                  <a:pt x="122" y="108"/>
                  <a:pt x="122" y="108"/>
                </a:cubicBezTo>
                <a:cubicBezTo>
                  <a:pt x="124" y="105"/>
                  <a:pt x="124" y="105"/>
                  <a:pt x="124" y="105"/>
                </a:cubicBezTo>
                <a:cubicBezTo>
                  <a:pt x="125" y="103"/>
                  <a:pt x="125" y="103"/>
                  <a:pt x="125" y="103"/>
                </a:cubicBezTo>
                <a:cubicBezTo>
                  <a:pt x="123" y="104"/>
                  <a:pt x="123" y="104"/>
                  <a:pt x="123" y="104"/>
                </a:cubicBezTo>
                <a:cubicBezTo>
                  <a:pt x="128" y="100"/>
                  <a:pt x="128" y="100"/>
                  <a:pt x="128" y="100"/>
                </a:cubicBezTo>
                <a:cubicBezTo>
                  <a:pt x="130" y="98"/>
                  <a:pt x="132" y="96"/>
                  <a:pt x="134" y="94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7" y="91"/>
                  <a:pt x="137" y="91"/>
                  <a:pt x="137" y="91"/>
                </a:cubicBezTo>
                <a:cubicBezTo>
                  <a:pt x="138" y="89"/>
                  <a:pt x="138" y="89"/>
                  <a:pt x="138" y="89"/>
                </a:cubicBezTo>
                <a:cubicBezTo>
                  <a:pt x="141" y="85"/>
                  <a:pt x="141" y="85"/>
                  <a:pt x="141" y="85"/>
                </a:cubicBezTo>
                <a:cubicBezTo>
                  <a:pt x="144" y="82"/>
                  <a:pt x="144" y="82"/>
                  <a:pt x="144" y="82"/>
                </a:cubicBezTo>
                <a:cubicBezTo>
                  <a:pt x="142" y="83"/>
                  <a:pt x="142" y="83"/>
                  <a:pt x="142" y="83"/>
                </a:cubicBezTo>
                <a:cubicBezTo>
                  <a:pt x="141" y="83"/>
                  <a:pt x="141" y="83"/>
                  <a:pt x="141" y="83"/>
                </a:cubicBezTo>
                <a:cubicBezTo>
                  <a:pt x="142" y="82"/>
                  <a:pt x="142" y="82"/>
                  <a:pt x="142" y="82"/>
                </a:cubicBezTo>
                <a:cubicBezTo>
                  <a:pt x="142" y="82"/>
                  <a:pt x="142" y="82"/>
                  <a:pt x="142" y="82"/>
                </a:cubicBezTo>
                <a:cubicBezTo>
                  <a:pt x="139" y="84"/>
                  <a:pt x="139" y="84"/>
                  <a:pt x="139" y="84"/>
                </a:cubicBezTo>
                <a:cubicBezTo>
                  <a:pt x="135" y="87"/>
                  <a:pt x="135" y="87"/>
                  <a:pt x="135" y="87"/>
                </a:cubicBezTo>
                <a:cubicBezTo>
                  <a:pt x="131" y="91"/>
                  <a:pt x="131" y="91"/>
                  <a:pt x="131" y="91"/>
                </a:cubicBezTo>
                <a:cubicBezTo>
                  <a:pt x="127" y="94"/>
                  <a:pt x="127" y="94"/>
                  <a:pt x="127" y="94"/>
                </a:cubicBezTo>
                <a:cubicBezTo>
                  <a:pt x="123" y="98"/>
                  <a:pt x="123" y="98"/>
                  <a:pt x="123" y="98"/>
                </a:cubicBezTo>
                <a:cubicBezTo>
                  <a:pt x="123" y="97"/>
                  <a:pt x="123" y="97"/>
                  <a:pt x="123" y="97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17" y="103"/>
                  <a:pt x="117" y="103"/>
                  <a:pt x="117" y="103"/>
                </a:cubicBezTo>
                <a:cubicBezTo>
                  <a:pt x="115" y="105"/>
                  <a:pt x="115" y="105"/>
                  <a:pt x="115" y="105"/>
                </a:cubicBezTo>
                <a:cubicBezTo>
                  <a:pt x="113" y="108"/>
                  <a:pt x="113" y="108"/>
                  <a:pt x="113" y="108"/>
                </a:cubicBezTo>
                <a:cubicBezTo>
                  <a:pt x="109" y="113"/>
                  <a:pt x="109" y="113"/>
                  <a:pt x="109" y="113"/>
                </a:cubicBezTo>
                <a:cubicBezTo>
                  <a:pt x="107" y="115"/>
                  <a:pt x="105" y="116"/>
                  <a:pt x="103" y="118"/>
                </a:cubicBezTo>
                <a:cubicBezTo>
                  <a:pt x="99" y="122"/>
                  <a:pt x="99" y="122"/>
                  <a:pt x="99" y="122"/>
                </a:cubicBezTo>
                <a:cubicBezTo>
                  <a:pt x="96" y="125"/>
                  <a:pt x="96" y="125"/>
                  <a:pt x="96" y="125"/>
                </a:cubicBezTo>
                <a:cubicBezTo>
                  <a:pt x="95" y="126"/>
                  <a:pt x="95" y="126"/>
                  <a:pt x="95" y="126"/>
                </a:cubicBezTo>
                <a:cubicBezTo>
                  <a:pt x="91" y="131"/>
                  <a:pt x="91" y="131"/>
                  <a:pt x="91" y="131"/>
                </a:cubicBezTo>
                <a:cubicBezTo>
                  <a:pt x="89" y="133"/>
                  <a:pt x="87" y="135"/>
                  <a:pt x="85" y="137"/>
                </a:cubicBezTo>
                <a:cubicBezTo>
                  <a:pt x="83" y="141"/>
                  <a:pt x="83" y="141"/>
                  <a:pt x="83" y="141"/>
                </a:cubicBezTo>
                <a:cubicBezTo>
                  <a:pt x="80" y="144"/>
                  <a:pt x="80" y="144"/>
                  <a:pt x="80" y="144"/>
                </a:cubicBezTo>
                <a:cubicBezTo>
                  <a:pt x="77" y="148"/>
                  <a:pt x="77" y="148"/>
                  <a:pt x="77" y="148"/>
                </a:cubicBezTo>
                <a:cubicBezTo>
                  <a:pt x="76" y="148"/>
                  <a:pt x="76" y="148"/>
                  <a:pt x="76" y="148"/>
                </a:cubicBezTo>
                <a:cubicBezTo>
                  <a:pt x="80" y="143"/>
                  <a:pt x="80" y="143"/>
                  <a:pt x="80" y="143"/>
                </a:cubicBezTo>
                <a:cubicBezTo>
                  <a:pt x="83" y="138"/>
                  <a:pt x="83" y="138"/>
                  <a:pt x="83" y="138"/>
                </a:cubicBezTo>
                <a:cubicBezTo>
                  <a:pt x="84" y="137"/>
                  <a:pt x="85" y="135"/>
                  <a:pt x="86" y="134"/>
                </a:cubicBezTo>
                <a:cubicBezTo>
                  <a:pt x="91" y="128"/>
                  <a:pt x="91" y="128"/>
                  <a:pt x="91" y="128"/>
                </a:cubicBezTo>
                <a:cubicBezTo>
                  <a:pt x="95" y="124"/>
                  <a:pt x="95" y="124"/>
                  <a:pt x="95" y="124"/>
                </a:cubicBezTo>
                <a:cubicBezTo>
                  <a:pt x="96" y="123"/>
                  <a:pt x="96" y="123"/>
                  <a:pt x="96" y="123"/>
                </a:cubicBezTo>
                <a:cubicBezTo>
                  <a:pt x="96" y="122"/>
                  <a:pt x="96" y="122"/>
                  <a:pt x="96" y="122"/>
                </a:cubicBezTo>
                <a:cubicBezTo>
                  <a:pt x="97" y="121"/>
                  <a:pt x="97" y="121"/>
                  <a:pt x="97" y="121"/>
                </a:cubicBezTo>
                <a:cubicBezTo>
                  <a:pt x="99" y="119"/>
                  <a:pt x="99" y="119"/>
                  <a:pt x="99" y="119"/>
                </a:cubicBezTo>
                <a:cubicBezTo>
                  <a:pt x="92" y="126"/>
                  <a:pt x="85" y="135"/>
                  <a:pt x="79" y="142"/>
                </a:cubicBezTo>
                <a:cubicBezTo>
                  <a:pt x="67" y="158"/>
                  <a:pt x="67" y="158"/>
                  <a:pt x="47" y="190"/>
                </a:cubicBezTo>
                <a:cubicBezTo>
                  <a:pt x="37" y="208"/>
                  <a:pt x="37" y="208"/>
                  <a:pt x="23" y="243"/>
                </a:cubicBezTo>
                <a:cubicBezTo>
                  <a:pt x="19" y="253"/>
                  <a:pt x="15" y="267"/>
                  <a:pt x="12" y="277"/>
                </a:cubicBezTo>
                <a:cubicBezTo>
                  <a:pt x="11" y="280"/>
                  <a:pt x="11" y="280"/>
                  <a:pt x="11" y="280"/>
                </a:cubicBezTo>
                <a:cubicBezTo>
                  <a:pt x="11" y="280"/>
                  <a:pt x="11" y="280"/>
                  <a:pt x="11" y="280"/>
                </a:cubicBezTo>
                <a:cubicBezTo>
                  <a:pt x="12" y="278"/>
                  <a:pt x="12" y="278"/>
                  <a:pt x="12" y="278"/>
                </a:cubicBezTo>
                <a:cubicBezTo>
                  <a:pt x="12" y="277"/>
                  <a:pt x="12" y="277"/>
                  <a:pt x="12" y="277"/>
                </a:cubicBezTo>
                <a:cubicBezTo>
                  <a:pt x="11" y="281"/>
                  <a:pt x="11" y="281"/>
                  <a:pt x="11" y="281"/>
                </a:cubicBezTo>
                <a:cubicBezTo>
                  <a:pt x="10" y="286"/>
                  <a:pt x="10" y="286"/>
                  <a:pt x="10" y="286"/>
                </a:cubicBezTo>
                <a:cubicBezTo>
                  <a:pt x="10" y="288"/>
                  <a:pt x="10" y="289"/>
                  <a:pt x="9" y="291"/>
                </a:cubicBezTo>
                <a:cubicBezTo>
                  <a:pt x="9" y="294"/>
                  <a:pt x="9" y="294"/>
                  <a:pt x="9" y="294"/>
                </a:cubicBezTo>
                <a:cubicBezTo>
                  <a:pt x="8" y="297"/>
                  <a:pt x="8" y="297"/>
                  <a:pt x="8" y="297"/>
                </a:cubicBezTo>
                <a:cubicBezTo>
                  <a:pt x="8" y="300"/>
                  <a:pt x="8" y="300"/>
                  <a:pt x="8" y="300"/>
                </a:cubicBezTo>
                <a:cubicBezTo>
                  <a:pt x="7" y="304"/>
                  <a:pt x="7" y="304"/>
                  <a:pt x="7" y="304"/>
                </a:cubicBezTo>
                <a:cubicBezTo>
                  <a:pt x="7" y="306"/>
                  <a:pt x="7" y="306"/>
                  <a:pt x="7" y="306"/>
                </a:cubicBezTo>
                <a:cubicBezTo>
                  <a:pt x="6" y="310"/>
                  <a:pt x="6" y="310"/>
                  <a:pt x="6" y="310"/>
                </a:cubicBezTo>
                <a:cubicBezTo>
                  <a:pt x="6" y="311"/>
                  <a:pt x="6" y="311"/>
                  <a:pt x="6" y="311"/>
                </a:cubicBezTo>
                <a:cubicBezTo>
                  <a:pt x="7" y="308"/>
                  <a:pt x="7" y="308"/>
                  <a:pt x="7" y="308"/>
                </a:cubicBezTo>
                <a:cubicBezTo>
                  <a:pt x="8" y="304"/>
                  <a:pt x="8" y="304"/>
                  <a:pt x="8" y="304"/>
                </a:cubicBezTo>
                <a:cubicBezTo>
                  <a:pt x="9" y="298"/>
                  <a:pt x="9" y="298"/>
                  <a:pt x="9" y="298"/>
                </a:cubicBezTo>
                <a:cubicBezTo>
                  <a:pt x="10" y="291"/>
                  <a:pt x="10" y="291"/>
                  <a:pt x="10" y="291"/>
                </a:cubicBezTo>
                <a:cubicBezTo>
                  <a:pt x="12" y="283"/>
                  <a:pt x="12" y="283"/>
                  <a:pt x="12" y="283"/>
                </a:cubicBezTo>
                <a:cubicBezTo>
                  <a:pt x="12" y="280"/>
                  <a:pt x="13" y="277"/>
                  <a:pt x="14" y="274"/>
                </a:cubicBezTo>
                <a:cubicBezTo>
                  <a:pt x="15" y="272"/>
                  <a:pt x="15" y="270"/>
                  <a:pt x="16" y="268"/>
                </a:cubicBezTo>
                <a:cubicBezTo>
                  <a:pt x="18" y="262"/>
                  <a:pt x="18" y="262"/>
                  <a:pt x="18" y="262"/>
                </a:cubicBezTo>
                <a:cubicBezTo>
                  <a:pt x="19" y="260"/>
                  <a:pt x="19" y="260"/>
                  <a:pt x="19" y="260"/>
                </a:cubicBezTo>
                <a:cubicBezTo>
                  <a:pt x="21" y="255"/>
                  <a:pt x="21" y="255"/>
                  <a:pt x="21" y="255"/>
                </a:cubicBezTo>
                <a:cubicBezTo>
                  <a:pt x="23" y="252"/>
                  <a:pt x="23" y="252"/>
                  <a:pt x="23" y="252"/>
                </a:cubicBezTo>
                <a:cubicBezTo>
                  <a:pt x="24" y="250"/>
                  <a:pt x="24" y="250"/>
                  <a:pt x="24" y="250"/>
                </a:cubicBezTo>
                <a:cubicBezTo>
                  <a:pt x="26" y="246"/>
                  <a:pt x="26" y="246"/>
                  <a:pt x="26" y="246"/>
                </a:cubicBezTo>
                <a:cubicBezTo>
                  <a:pt x="27" y="244"/>
                  <a:pt x="27" y="244"/>
                  <a:pt x="27" y="244"/>
                </a:cubicBezTo>
                <a:cubicBezTo>
                  <a:pt x="29" y="237"/>
                  <a:pt x="29" y="237"/>
                  <a:pt x="29" y="237"/>
                </a:cubicBezTo>
                <a:cubicBezTo>
                  <a:pt x="30" y="235"/>
                  <a:pt x="30" y="235"/>
                  <a:pt x="30" y="235"/>
                </a:cubicBezTo>
                <a:cubicBezTo>
                  <a:pt x="31" y="231"/>
                  <a:pt x="31" y="231"/>
                  <a:pt x="31" y="231"/>
                </a:cubicBezTo>
                <a:cubicBezTo>
                  <a:pt x="32" y="228"/>
                  <a:pt x="32" y="228"/>
                  <a:pt x="32" y="228"/>
                </a:cubicBezTo>
                <a:cubicBezTo>
                  <a:pt x="34" y="226"/>
                  <a:pt x="34" y="226"/>
                  <a:pt x="34" y="226"/>
                </a:cubicBezTo>
                <a:cubicBezTo>
                  <a:pt x="32" y="231"/>
                  <a:pt x="32" y="231"/>
                  <a:pt x="32" y="231"/>
                </a:cubicBezTo>
                <a:cubicBezTo>
                  <a:pt x="35" y="226"/>
                  <a:pt x="35" y="226"/>
                  <a:pt x="35" y="226"/>
                </a:cubicBezTo>
                <a:cubicBezTo>
                  <a:pt x="37" y="223"/>
                  <a:pt x="37" y="223"/>
                  <a:pt x="37" y="223"/>
                </a:cubicBezTo>
                <a:cubicBezTo>
                  <a:pt x="38" y="220"/>
                  <a:pt x="38" y="220"/>
                  <a:pt x="38" y="220"/>
                </a:cubicBezTo>
                <a:cubicBezTo>
                  <a:pt x="42" y="212"/>
                  <a:pt x="42" y="212"/>
                  <a:pt x="42" y="212"/>
                </a:cubicBezTo>
                <a:cubicBezTo>
                  <a:pt x="43" y="212"/>
                  <a:pt x="43" y="212"/>
                  <a:pt x="44" y="212"/>
                </a:cubicBezTo>
                <a:cubicBezTo>
                  <a:pt x="46" y="210"/>
                  <a:pt x="46" y="210"/>
                  <a:pt x="46" y="210"/>
                </a:cubicBezTo>
                <a:cubicBezTo>
                  <a:pt x="48" y="209"/>
                  <a:pt x="48" y="209"/>
                  <a:pt x="48" y="209"/>
                </a:cubicBezTo>
                <a:cubicBezTo>
                  <a:pt x="49" y="206"/>
                  <a:pt x="49" y="206"/>
                  <a:pt x="49" y="206"/>
                </a:cubicBezTo>
                <a:cubicBezTo>
                  <a:pt x="52" y="199"/>
                  <a:pt x="52" y="199"/>
                  <a:pt x="52" y="199"/>
                </a:cubicBezTo>
                <a:cubicBezTo>
                  <a:pt x="56" y="194"/>
                  <a:pt x="56" y="194"/>
                  <a:pt x="56" y="194"/>
                </a:cubicBezTo>
                <a:cubicBezTo>
                  <a:pt x="56" y="194"/>
                  <a:pt x="57" y="194"/>
                  <a:pt x="57" y="194"/>
                </a:cubicBezTo>
                <a:cubicBezTo>
                  <a:pt x="59" y="192"/>
                  <a:pt x="59" y="192"/>
                  <a:pt x="59" y="192"/>
                </a:cubicBezTo>
                <a:cubicBezTo>
                  <a:pt x="60" y="192"/>
                  <a:pt x="60" y="192"/>
                  <a:pt x="60" y="192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6" y="186"/>
                  <a:pt x="66" y="186"/>
                  <a:pt x="66" y="186"/>
                </a:cubicBezTo>
                <a:cubicBezTo>
                  <a:pt x="68" y="186"/>
                  <a:pt x="69" y="186"/>
                  <a:pt x="70" y="187"/>
                </a:cubicBezTo>
                <a:cubicBezTo>
                  <a:pt x="70" y="188"/>
                  <a:pt x="69" y="188"/>
                  <a:pt x="69" y="189"/>
                </a:cubicBezTo>
                <a:cubicBezTo>
                  <a:pt x="68" y="189"/>
                  <a:pt x="67" y="189"/>
                  <a:pt x="66" y="189"/>
                </a:cubicBezTo>
                <a:cubicBezTo>
                  <a:pt x="63" y="192"/>
                  <a:pt x="63" y="192"/>
                  <a:pt x="61" y="196"/>
                </a:cubicBezTo>
                <a:cubicBezTo>
                  <a:pt x="61" y="197"/>
                  <a:pt x="61" y="197"/>
                  <a:pt x="61" y="197"/>
                </a:cubicBezTo>
                <a:cubicBezTo>
                  <a:pt x="64" y="195"/>
                  <a:pt x="64" y="195"/>
                  <a:pt x="64" y="195"/>
                </a:cubicBezTo>
                <a:cubicBezTo>
                  <a:pt x="66" y="193"/>
                  <a:pt x="66" y="193"/>
                  <a:pt x="66" y="193"/>
                </a:cubicBezTo>
                <a:cubicBezTo>
                  <a:pt x="68" y="192"/>
                  <a:pt x="68" y="192"/>
                  <a:pt x="68" y="192"/>
                </a:cubicBezTo>
                <a:cubicBezTo>
                  <a:pt x="71" y="190"/>
                  <a:pt x="71" y="190"/>
                  <a:pt x="71" y="190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7" y="185"/>
                  <a:pt x="77" y="185"/>
                  <a:pt x="77" y="185"/>
                </a:cubicBezTo>
                <a:cubicBezTo>
                  <a:pt x="80" y="182"/>
                  <a:pt x="80" y="182"/>
                  <a:pt x="80" y="182"/>
                </a:cubicBezTo>
                <a:cubicBezTo>
                  <a:pt x="83" y="178"/>
                  <a:pt x="83" y="178"/>
                  <a:pt x="83" y="178"/>
                </a:cubicBezTo>
                <a:cubicBezTo>
                  <a:pt x="80" y="179"/>
                  <a:pt x="80" y="179"/>
                  <a:pt x="80" y="179"/>
                </a:cubicBezTo>
                <a:cubicBezTo>
                  <a:pt x="75" y="184"/>
                  <a:pt x="75" y="184"/>
                  <a:pt x="75" y="184"/>
                </a:cubicBezTo>
                <a:cubicBezTo>
                  <a:pt x="73" y="184"/>
                  <a:pt x="73" y="184"/>
                  <a:pt x="73" y="184"/>
                </a:cubicBezTo>
                <a:cubicBezTo>
                  <a:pt x="73" y="182"/>
                  <a:pt x="73" y="182"/>
                  <a:pt x="73" y="182"/>
                </a:cubicBezTo>
                <a:cubicBezTo>
                  <a:pt x="73" y="178"/>
                  <a:pt x="73" y="178"/>
                  <a:pt x="73" y="178"/>
                </a:cubicBezTo>
                <a:cubicBezTo>
                  <a:pt x="76" y="171"/>
                  <a:pt x="76" y="171"/>
                  <a:pt x="76" y="171"/>
                </a:cubicBezTo>
                <a:cubicBezTo>
                  <a:pt x="80" y="168"/>
                  <a:pt x="80" y="168"/>
                  <a:pt x="80" y="168"/>
                </a:cubicBezTo>
                <a:cubicBezTo>
                  <a:pt x="83" y="163"/>
                  <a:pt x="83" y="163"/>
                  <a:pt x="83" y="163"/>
                </a:cubicBezTo>
                <a:cubicBezTo>
                  <a:pt x="81" y="162"/>
                  <a:pt x="81" y="162"/>
                  <a:pt x="81" y="162"/>
                </a:cubicBezTo>
                <a:cubicBezTo>
                  <a:pt x="78" y="164"/>
                  <a:pt x="78" y="164"/>
                  <a:pt x="78" y="164"/>
                </a:cubicBezTo>
                <a:cubicBezTo>
                  <a:pt x="73" y="168"/>
                  <a:pt x="73" y="168"/>
                  <a:pt x="73" y="168"/>
                </a:cubicBezTo>
                <a:cubicBezTo>
                  <a:pt x="67" y="174"/>
                  <a:pt x="67" y="174"/>
                  <a:pt x="67" y="174"/>
                </a:cubicBezTo>
                <a:cubicBezTo>
                  <a:pt x="63" y="178"/>
                  <a:pt x="63" y="178"/>
                  <a:pt x="63" y="178"/>
                </a:cubicBezTo>
                <a:cubicBezTo>
                  <a:pt x="66" y="175"/>
                  <a:pt x="66" y="175"/>
                  <a:pt x="66" y="175"/>
                </a:cubicBezTo>
                <a:cubicBezTo>
                  <a:pt x="69" y="171"/>
                  <a:pt x="69" y="171"/>
                  <a:pt x="69" y="171"/>
                </a:cubicBezTo>
                <a:cubicBezTo>
                  <a:pt x="71" y="169"/>
                  <a:pt x="71" y="169"/>
                  <a:pt x="71" y="169"/>
                </a:cubicBezTo>
                <a:cubicBezTo>
                  <a:pt x="71" y="167"/>
                  <a:pt x="71" y="167"/>
                  <a:pt x="71" y="167"/>
                </a:cubicBezTo>
                <a:cubicBezTo>
                  <a:pt x="71" y="167"/>
                  <a:pt x="72" y="167"/>
                  <a:pt x="72" y="167"/>
                </a:cubicBezTo>
                <a:cubicBezTo>
                  <a:pt x="75" y="164"/>
                  <a:pt x="75" y="164"/>
                  <a:pt x="75" y="164"/>
                </a:cubicBezTo>
                <a:cubicBezTo>
                  <a:pt x="78" y="161"/>
                  <a:pt x="78" y="161"/>
                  <a:pt x="78" y="161"/>
                </a:cubicBezTo>
                <a:cubicBezTo>
                  <a:pt x="80" y="161"/>
                  <a:pt x="80" y="161"/>
                  <a:pt x="80" y="161"/>
                </a:cubicBezTo>
                <a:cubicBezTo>
                  <a:pt x="83" y="157"/>
                  <a:pt x="83" y="157"/>
                  <a:pt x="83" y="157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6" y="156"/>
                  <a:pt x="87" y="156"/>
                  <a:pt x="87" y="156"/>
                </a:cubicBezTo>
                <a:cubicBezTo>
                  <a:pt x="92" y="156"/>
                  <a:pt x="92" y="156"/>
                  <a:pt x="92" y="156"/>
                </a:cubicBezTo>
                <a:cubicBezTo>
                  <a:pt x="93" y="157"/>
                  <a:pt x="93" y="157"/>
                  <a:pt x="93" y="157"/>
                </a:cubicBezTo>
                <a:cubicBezTo>
                  <a:pt x="95" y="157"/>
                  <a:pt x="95" y="157"/>
                  <a:pt x="95" y="157"/>
                </a:cubicBezTo>
                <a:cubicBezTo>
                  <a:pt x="99" y="154"/>
                  <a:pt x="99" y="154"/>
                  <a:pt x="99" y="154"/>
                </a:cubicBezTo>
                <a:cubicBezTo>
                  <a:pt x="104" y="150"/>
                  <a:pt x="104" y="150"/>
                  <a:pt x="104" y="150"/>
                </a:cubicBezTo>
                <a:cubicBezTo>
                  <a:pt x="107" y="150"/>
                  <a:pt x="107" y="150"/>
                  <a:pt x="107" y="150"/>
                </a:cubicBezTo>
                <a:cubicBezTo>
                  <a:pt x="110" y="148"/>
                  <a:pt x="110" y="148"/>
                  <a:pt x="110" y="148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Arc 214"/>
          <p:cNvSpPr/>
          <p:nvPr/>
        </p:nvSpPr>
        <p:spPr>
          <a:xfrm>
            <a:off x="4912829" y="2901778"/>
            <a:ext cx="2351160" cy="2351160"/>
          </a:xfrm>
          <a:prstGeom prst="arc">
            <a:avLst>
              <a:gd name="adj1" fmla="val 21578092"/>
              <a:gd name="adj2" fmla="val 16283076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555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Straight Connector 219"/>
          <p:cNvCxnSpPr/>
          <p:nvPr/>
        </p:nvCxnSpPr>
        <p:spPr>
          <a:xfrm flipH="1">
            <a:off x="2091236" y="4077358"/>
            <a:ext cx="548115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220"/>
          <p:cNvCxnSpPr/>
          <p:nvPr/>
        </p:nvCxnSpPr>
        <p:spPr>
          <a:xfrm flipH="1">
            <a:off x="7263989" y="4077358"/>
            <a:ext cx="548115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224"/>
          <p:cNvCxnSpPr/>
          <p:nvPr/>
        </p:nvCxnSpPr>
        <p:spPr>
          <a:xfrm flipH="1">
            <a:off x="9537241" y="4077358"/>
            <a:ext cx="548115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228"/>
          <p:cNvCxnSpPr/>
          <p:nvPr/>
        </p:nvCxnSpPr>
        <p:spPr>
          <a:xfrm flipH="1">
            <a:off x="6116816" y="2904237"/>
            <a:ext cx="900896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232"/>
          <p:cNvGrpSpPr/>
          <p:nvPr/>
        </p:nvGrpSpPr>
        <p:grpSpPr>
          <a:xfrm>
            <a:off x="7044936" y="2498563"/>
            <a:ext cx="823368" cy="823363"/>
            <a:chOff x="864537" y="1822859"/>
            <a:chExt cx="971309" cy="971307"/>
          </a:xfrm>
        </p:grpSpPr>
        <p:sp>
          <p:nvSpPr>
            <p:cNvPr id="18" name="Oval 233"/>
            <p:cNvSpPr/>
            <p:nvPr/>
          </p:nvSpPr>
          <p:spPr>
            <a:xfrm>
              <a:off x="932451" y="1890773"/>
              <a:ext cx="835480" cy="83547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6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sz="18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Oval 234"/>
            <p:cNvSpPr/>
            <p:nvPr/>
          </p:nvSpPr>
          <p:spPr>
            <a:xfrm>
              <a:off x="864537" y="1822859"/>
              <a:ext cx="971309" cy="971307"/>
            </a:xfrm>
            <a:prstGeom prst="ellips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65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0" name="Straight Connector 238"/>
          <p:cNvCxnSpPr/>
          <p:nvPr/>
        </p:nvCxnSpPr>
        <p:spPr>
          <a:xfrm>
            <a:off x="2338199" y="4099775"/>
            <a:ext cx="0" cy="881515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40"/>
          <p:cNvGrpSpPr/>
          <p:nvPr/>
        </p:nvGrpSpPr>
        <p:grpSpPr>
          <a:xfrm>
            <a:off x="1926515" y="5006795"/>
            <a:ext cx="823368" cy="823363"/>
            <a:chOff x="864537" y="1822859"/>
            <a:chExt cx="971309" cy="971307"/>
          </a:xfrm>
        </p:grpSpPr>
        <p:sp>
          <p:nvSpPr>
            <p:cNvPr id="22" name="Oval 241"/>
            <p:cNvSpPr/>
            <p:nvPr/>
          </p:nvSpPr>
          <p:spPr>
            <a:xfrm>
              <a:off x="932451" y="1890773"/>
              <a:ext cx="835480" cy="83547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6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sz="18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Oval 242"/>
            <p:cNvSpPr/>
            <p:nvPr/>
          </p:nvSpPr>
          <p:spPr>
            <a:xfrm>
              <a:off x="864537" y="1822859"/>
              <a:ext cx="971309" cy="971307"/>
            </a:xfrm>
            <a:prstGeom prst="ellips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65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4" name="Straight Connector 248"/>
          <p:cNvCxnSpPr/>
          <p:nvPr/>
        </p:nvCxnSpPr>
        <p:spPr>
          <a:xfrm>
            <a:off x="9804863" y="4099775"/>
            <a:ext cx="0" cy="881515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Group 249"/>
          <p:cNvGrpSpPr/>
          <p:nvPr/>
        </p:nvGrpSpPr>
        <p:grpSpPr>
          <a:xfrm>
            <a:off x="9393179" y="5006795"/>
            <a:ext cx="823368" cy="823363"/>
            <a:chOff x="864537" y="1822859"/>
            <a:chExt cx="971309" cy="971307"/>
          </a:xfrm>
        </p:grpSpPr>
        <p:sp>
          <p:nvSpPr>
            <p:cNvPr id="26" name="Oval 250"/>
            <p:cNvSpPr/>
            <p:nvPr/>
          </p:nvSpPr>
          <p:spPr>
            <a:xfrm>
              <a:off x="932452" y="1890773"/>
              <a:ext cx="835480" cy="835478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86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sz="18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Oval 251"/>
            <p:cNvSpPr/>
            <p:nvPr/>
          </p:nvSpPr>
          <p:spPr>
            <a:xfrm>
              <a:off x="864537" y="1822859"/>
              <a:ext cx="971309" cy="971307"/>
            </a:xfrm>
            <a:prstGeom prst="ellips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65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812104" y="3214790"/>
            <a:ext cx="1725136" cy="1725136"/>
            <a:chOff x="7812104" y="3185821"/>
            <a:chExt cx="1725136" cy="1725136"/>
          </a:xfrm>
        </p:grpSpPr>
        <p:grpSp>
          <p:nvGrpSpPr>
            <p:cNvPr id="29" name="Group 221"/>
            <p:cNvGrpSpPr/>
            <p:nvPr/>
          </p:nvGrpSpPr>
          <p:grpSpPr>
            <a:xfrm>
              <a:off x="7812104" y="3185821"/>
              <a:ext cx="1725136" cy="1725136"/>
              <a:chOff x="2183615" y="1663567"/>
              <a:chExt cx="1293852" cy="1293852"/>
            </a:xfrm>
          </p:grpSpPr>
          <p:sp>
            <p:nvSpPr>
              <p:cNvPr id="33" name="Oval 222"/>
              <p:cNvSpPr/>
              <p:nvPr/>
            </p:nvSpPr>
            <p:spPr>
              <a:xfrm>
                <a:off x="2283175" y="1763127"/>
                <a:ext cx="1094733" cy="1094733"/>
              </a:xfrm>
              <a:prstGeom prst="ellipse">
                <a:avLst/>
              </a:prstGeom>
              <a:solidFill>
                <a:srgbClr val="8BA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Oval 223"/>
              <p:cNvSpPr/>
              <p:nvPr/>
            </p:nvSpPr>
            <p:spPr>
              <a:xfrm>
                <a:off x="2183615" y="1663567"/>
                <a:ext cx="1293852" cy="1293852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65000"/>
                    <a:lumOff val="3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0" name="Group 9"/>
            <p:cNvGrpSpPr>
              <a:grpSpLocks noChangeAspect="1"/>
            </p:cNvGrpSpPr>
            <p:nvPr/>
          </p:nvGrpSpPr>
          <p:grpSpPr>
            <a:xfrm>
              <a:off x="8242990" y="3702679"/>
              <a:ext cx="863364" cy="691421"/>
              <a:chOff x="4572000" y="3414713"/>
              <a:chExt cx="374651" cy="277813"/>
            </a:xfrm>
            <a:solidFill>
              <a:schemeClr val="bg1"/>
            </a:solidFill>
          </p:grpSpPr>
          <p:sp>
            <p:nvSpPr>
              <p:cNvPr id="31" name="Freeform 17"/>
              <p:cNvSpPr/>
              <p:nvPr/>
            </p:nvSpPr>
            <p:spPr bwMode="auto">
              <a:xfrm>
                <a:off x="4713288" y="3481388"/>
                <a:ext cx="233363" cy="211138"/>
              </a:xfrm>
              <a:custGeom>
                <a:avLst/>
                <a:gdLst>
                  <a:gd name="T0" fmla="*/ 89 w 89"/>
                  <a:gd name="T1" fmla="*/ 33 h 81"/>
                  <a:gd name="T2" fmla="*/ 43 w 89"/>
                  <a:gd name="T3" fmla="*/ 0 h 81"/>
                  <a:gd name="T4" fmla="*/ 40 w 89"/>
                  <a:gd name="T5" fmla="*/ 1 h 81"/>
                  <a:gd name="T6" fmla="*/ 43 w 89"/>
                  <a:gd name="T7" fmla="*/ 11 h 81"/>
                  <a:gd name="T8" fmla="*/ 0 w 89"/>
                  <a:gd name="T9" fmla="*/ 44 h 81"/>
                  <a:gd name="T10" fmla="*/ 0 w 89"/>
                  <a:gd name="T11" fmla="*/ 44 h 81"/>
                  <a:gd name="T12" fmla="*/ 40 w 89"/>
                  <a:gd name="T13" fmla="*/ 65 h 81"/>
                  <a:gd name="T14" fmla="*/ 74 w 89"/>
                  <a:gd name="T15" fmla="*/ 81 h 81"/>
                  <a:gd name="T16" fmla="*/ 64 w 89"/>
                  <a:gd name="T17" fmla="*/ 62 h 81"/>
                  <a:gd name="T18" fmla="*/ 89 w 89"/>
                  <a:gd name="T19" fmla="*/ 3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32" name="Freeform 18"/>
              <p:cNvSpPr/>
              <p:nvPr/>
            </p:nvSpPr>
            <p:spPr bwMode="auto">
              <a:xfrm>
                <a:off x="4572000" y="3414713"/>
                <a:ext cx="241300" cy="209550"/>
              </a:xfrm>
              <a:custGeom>
                <a:avLst/>
                <a:gdLst>
                  <a:gd name="T0" fmla="*/ 89 w 92"/>
                  <a:gd name="T1" fmla="*/ 21 h 80"/>
                  <a:gd name="T2" fmla="*/ 46 w 92"/>
                  <a:gd name="T3" fmla="*/ 0 h 80"/>
                  <a:gd name="T4" fmla="*/ 0 w 92"/>
                  <a:gd name="T5" fmla="*/ 32 h 80"/>
                  <a:gd name="T6" fmla="*/ 25 w 92"/>
                  <a:gd name="T7" fmla="*/ 61 h 80"/>
                  <a:gd name="T8" fmla="*/ 14 w 92"/>
                  <a:gd name="T9" fmla="*/ 80 h 80"/>
                  <a:gd name="T10" fmla="*/ 48 w 92"/>
                  <a:gd name="T11" fmla="*/ 65 h 80"/>
                  <a:gd name="T12" fmla="*/ 49 w 92"/>
                  <a:gd name="T13" fmla="*/ 64 h 80"/>
                  <a:gd name="T14" fmla="*/ 92 w 92"/>
                  <a:gd name="T15" fmla="*/ 32 h 80"/>
                  <a:gd name="T16" fmla="*/ 89 w 92"/>
                  <a:gd name="T17" fmla="*/ 2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796158" y="3429821"/>
            <a:ext cx="1295079" cy="1295076"/>
            <a:chOff x="796158" y="3400852"/>
            <a:chExt cx="1295079" cy="1295076"/>
          </a:xfrm>
        </p:grpSpPr>
        <p:grpSp>
          <p:nvGrpSpPr>
            <p:cNvPr id="41" name="Group 211"/>
            <p:cNvGrpSpPr/>
            <p:nvPr/>
          </p:nvGrpSpPr>
          <p:grpSpPr>
            <a:xfrm>
              <a:off x="796158" y="3400852"/>
              <a:ext cx="1295079" cy="1295076"/>
              <a:chOff x="864537" y="1822859"/>
              <a:chExt cx="971309" cy="971307"/>
            </a:xfrm>
          </p:grpSpPr>
          <p:sp>
            <p:nvSpPr>
              <p:cNvPr id="45" name="Oval 189"/>
              <p:cNvSpPr/>
              <p:nvPr/>
            </p:nvSpPr>
            <p:spPr>
              <a:xfrm>
                <a:off x="932451" y="1890773"/>
                <a:ext cx="835480" cy="835478"/>
              </a:xfrm>
              <a:prstGeom prst="ellipse">
                <a:avLst/>
              </a:prstGeom>
              <a:solidFill>
                <a:srgbClr val="8BA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Oval 209"/>
              <p:cNvSpPr/>
              <p:nvPr/>
            </p:nvSpPr>
            <p:spPr>
              <a:xfrm>
                <a:off x="864537" y="1822859"/>
                <a:ext cx="971309" cy="971307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65000"/>
                    <a:lumOff val="3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2" name="Group 12"/>
            <p:cNvGrpSpPr/>
            <p:nvPr/>
          </p:nvGrpSpPr>
          <p:grpSpPr>
            <a:xfrm>
              <a:off x="1136503" y="3747067"/>
              <a:ext cx="614388" cy="602647"/>
              <a:chOff x="2905125" y="4002088"/>
              <a:chExt cx="249238" cy="244475"/>
            </a:xfrm>
            <a:solidFill>
              <a:schemeClr val="bg1"/>
            </a:solidFill>
          </p:grpSpPr>
          <p:sp>
            <p:nvSpPr>
              <p:cNvPr id="43" name="Freeform 50"/>
              <p:cNvSpPr>
                <a:spLocks noEditPoints="1"/>
              </p:cNvSpPr>
              <p:nvPr/>
            </p:nvSpPr>
            <p:spPr bwMode="auto">
              <a:xfrm>
                <a:off x="2905125" y="4002088"/>
                <a:ext cx="249238" cy="244475"/>
              </a:xfrm>
              <a:custGeom>
                <a:avLst/>
                <a:gdLst>
                  <a:gd name="T0" fmla="*/ 82 w 95"/>
                  <a:gd name="T1" fmla="*/ 58 h 93"/>
                  <a:gd name="T2" fmla="*/ 95 w 95"/>
                  <a:gd name="T3" fmla="*/ 52 h 93"/>
                  <a:gd name="T4" fmla="*/ 95 w 95"/>
                  <a:gd name="T5" fmla="*/ 42 h 93"/>
                  <a:gd name="T6" fmla="*/ 82 w 95"/>
                  <a:gd name="T7" fmla="*/ 36 h 93"/>
                  <a:gd name="T8" fmla="*/ 79 w 95"/>
                  <a:gd name="T9" fmla="*/ 31 h 93"/>
                  <a:gd name="T10" fmla="*/ 84 w 95"/>
                  <a:gd name="T11" fmla="*/ 18 h 93"/>
                  <a:gd name="T12" fmla="*/ 77 w 95"/>
                  <a:gd name="T13" fmla="*/ 10 h 93"/>
                  <a:gd name="T14" fmla="*/ 64 w 95"/>
                  <a:gd name="T15" fmla="*/ 16 h 93"/>
                  <a:gd name="T16" fmla="*/ 58 w 95"/>
                  <a:gd name="T17" fmla="*/ 13 h 93"/>
                  <a:gd name="T18" fmla="*/ 52 w 95"/>
                  <a:gd name="T19" fmla="*/ 0 h 93"/>
                  <a:gd name="T20" fmla="*/ 42 w 95"/>
                  <a:gd name="T21" fmla="*/ 0 h 93"/>
                  <a:gd name="T22" fmla="*/ 36 w 95"/>
                  <a:gd name="T23" fmla="*/ 13 h 93"/>
                  <a:gd name="T24" fmla="*/ 31 w 95"/>
                  <a:gd name="T25" fmla="*/ 16 h 93"/>
                  <a:gd name="T26" fmla="*/ 17 w 95"/>
                  <a:gd name="T27" fmla="*/ 11 h 93"/>
                  <a:gd name="T28" fmla="*/ 10 w 95"/>
                  <a:gd name="T29" fmla="*/ 18 h 93"/>
                  <a:gd name="T30" fmla="*/ 15 w 95"/>
                  <a:gd name="T31" fmla="*/ 31 h 93"/>
                  <a:gd name="T32" fmla="*/ 13 w 95"/>
                  <a:gd name="T33" fmla="*/ 36 h 93"/>
                  <a:gd name="T34" fmla="*/ 0 w 95"/>
                  <a:gd name="T35" fmla="*/ 42 h 93"/>
                  <a:gd name="T36" fmla="*/ 0 w 95"/>
                  <a:gd name="T37" fmla="*/ 52 h 93"/>
                  <a:gd name="T38" fmla="*/ 13 w 95"/>
                  <a:gd name="T39" fmla="*/ 58 h 93"/>
                  <a:gd name="T40" fmla="*/ 15 w 95"/>
                  <a:gd name="T41" fmla="*/ 63 h 93"/>
                  <a:gd name="T42" fmla="*/ 10 w 95"/>
                  <a:gd name="T43" fmla="*/ 76 h 93"/>
                  <a:gd name="T44" fmla="*/ 18 w 95"/>
                  <a:gd name="T45" fmla="*/ 84 h 93"/>
                  <a:gd name="T46" fmla="*/ 31 w 95"/>
                  <a:gd name="T47" fmla="*/ 78 h 93"/>
                  <a:gd name="T48" fmla="*/ 37 w 95"/>
                  <a:gd name="T49" fmla="*/ 81 h 93"/>
                  <a:gd name="T50" fmla="*/ 42 w 95"/>
                  <a:gd name="T51" fmla="*/ 93 h 93"/>
                  <a:gd name="T52" fmla="*/ 53 w 95"/>
                  <a:gd name="T53" fmla="*/ 93 h 93"/>
                  <a:gd name="T54" fmla="*/ 58 w 95"/>
                  <a:gd name="T55" fmla="*/ 81 h 93"/>
                  <a:gd name="T56" fmla="*/ 64 w 95"/>
                  <a:gd name="T57" fmla="*/ 78 h 93"/>
                  <a:gd name="T58" fmla="*/ 77 w 95"/>
                  <a:gd name="T59" fmla="*/ 83 h 93"/>
                  <a:gd name="T60" fmla="*/ 85 w 95"/>
                  <a:gd name="T61" fmla="*/ 76 h 93"/>
                  <a:gd name="T62" fmla="*/ 79 w 95"/>
                  <a:gd name="T63" fmla="*/ 63 h 93"/>
                  <a:gd name="T64" fmla="*/ 82 w 95"/>
                  <a:gd name="T65" fmla="*/ 58 h 93"/>
                  <a:gd name="T66" fmla="*/ 47 w 95"/>
                  <a:gd name="T67" fmla="*/ 62 h 93"/>
                  <a:gd name="T68" fmla="*/ 32 w 95"/>
                  <a:gd name="T69" fmla="*/ 47 h 93"/>
                  <a:gd name="T70" fmla="*/ 47 w 95"/>
                  <a:gd name="T71" fmla="*/ 32 h 93"/>
                  <a:gd name="T72" fmla="*/ 63 w 95"/>
                  <a:gd name="T73" fmla="*/ 47 h 93"/>
                  <a:gd name="T74" fmla="*/ 47 w 95"/>
                  <a:gd name="T75" fmla="*/ 6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" h="93">
                    <a:moveTo>
                      <a:pt x="82" y="58"/>
                    </a:moveTo>
                    <a:cubicBezTo>
                      <a:pt x="82" y="58"/>
                      <a:pt x="95" y="53"/>
                      <a:pt x="95" y="52"/>
                    </a:cubicBezTo>
                    <a:cubicBezTo>
                      <a:pt x="95" y="42"/>
                      <a:pt x="95" y="42"/>
                      <a:pt x="95" y="42"/>
                    </a:cubicBezTo>
                    <a:cubicBezTo>
                      <a:pt x="95" y="41"/>
                      <a:pt x="82" y="36"/>
                      <a:pt x="82" y="36"/>
                    </a:cubicBezTo>
                    <a:cubicBezTo>
                      <a:pt x="79" y="31"/>
                      <a:pt x="79" y="31"/>
                      <a:pt x="79" y="31"/>
                    </a:cubicBezTo>
                    <a:cubicBezTo>
                      <a:pt x="79" y="31"/>
                      <a:pt x="85" y="18"/>
                      <a:pt x="84" y="18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10"/>
                      <a:pt x="64" y="16"/>
                      <a:pt x="64" y="16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58" y="13"/>
                      <a:pt x="53" y="0"/>
                      <a:pt x="5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1" y="0"/>
                      <a:pt x="36" y="13"/>
                      <a:pt x="36" y="13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1" y="16"/>
                      <a:pt x="18" y="10"/>
                      <a:pt x="17" y="11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9" y="18"/>
                      <a:pt x="15" y="31"/>
                      <a:pt x="15" y="31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3"/>
                      <a:pt x="13" y="58"/>
                      <a:pt x="13" y="58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15" y="63"/>
                      <a:pt x="10" y="76"/>
                      <a:pt x="10" y="76"/>
                    </a:cubicBezTo>
                    <a:cubicBezTo>
                      <a:pt x="18" y="84"/>
                      <a:pt x="18" y="84"/>
                      <a:pt x="18" y="84"/>
                    </a:cubicBezTo>
                    <a:cubicBezTo>
                      <a:pt x="18" y="84"/>
                      <a:pt x="31" y="78"/>
                      <a:pt x="31" y="78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7" y="81"/>
                      <a:pt x="42" y="93"/>
                      <a:pt x="42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3" y="93"/>
                      <a:pt x="58" y="81"/>
                      <a:pt x="58" y="81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4"/>
                      <a:pt x="77" y="83"/>
                    </a:cubicBezTo>
                    <a:cubicBezTo>
                      <a:pt x="85" y="76"/>
                      <a:pt x="85" y="76"/>
                      <a:pt x="85" y="76"/>
                    </a:cubicBezTo>
                    <a:cubicBezTo>
                      <a:pt x="85" y="76"/>
                      <a:pt x="79" y="63"/>
                      <a:pt x="79" y="63"/>
                    </a:cubicBezTo>
                    <a:lnTo>
                      <a:pt x="82" y="58"/>
                    </a:lnTo>
                    <a:close/>
                    <a:moveTo>
                      <a:pt x="47" y="62"/>
                    </a:moveTo>
                    <a:cubicBezTo>
                      <a:pt x="39" y="62"/>
                      <a:pt x="32" y="55"/>
                      <a:pt x="32" y="47"/>
                    </a:cubicBezTo>
                    <a:cubicBezTo>
                      <a:pt x="32" y="39"/>
                      <a:pt x="39" y="32"/>
                      <a:pt x="47" y="32"/>
                    </a:cubicBezTo>
                    <a:cubicBezTo>
                      <a:pt x="56" y="32"/>
                      <a:pt x="63" y="39"/>
                      <a:pt x="63" y="47"/>
                    </a:cubicBezTo>
                    <a:cubicBezTo>
                      <a:pt x="63" y="55"/>
                      <a:pt x="56" y="62"/>
                      <a:pt x="47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44" name="Oval 51"/>
              <p:cNvSpPr>
                <a:spLocks noChangeArrowheads="1"/>
              </p:cNvSpPr>
              <p:nvPr/>
            </p:nvSpPr>
            <p:spPr bwMode="auto">
              <a:xfrm>
                <a:off x="3005138" y="4102100"/>
                <a:ext cx="49213" cy="476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2639580" y="3214790"/>
            <a:ext cx="1725136" cy="1725136"/>
            <a:chOff x="2639580" y="3185821"/>
            <a:chExt cx="1725136" cy="1725136"/>
          </a:xfrm>
        </p:grpSpPr>
        <p:grpSp>
          <p:nvGrpSpPr>
            <p:cNvPr id="48" name="Group 210"/>
            <p:cNvGrpSpPr/>
            <p:nvPr/>
          </p:nvGrpSpPr>
          <p:grpSpPr>
            <a:xfrm>
              <a:off x="2639580" y="3185821"/>
              <a:ext cx="1725136" cy="1725136"/>
              <a:chOff x="2183615" y="1663567"/>
              <a:chExt cx="1293852" cy="1293852"/>
            </a:xfrm>
          </p:grpSpPr>
          <p:sp>
            <p:nvSpPr>
              <p:cNvPr id="53" name="Oval 195"/>
              <p:cNvSpPr/>
              <p:nvPr/>
            </p:nvSpPr>
            <p:spPr>
              <a:xfrm>
                <a:off x="2283175" y="1763127"/>
                <a:ext cx="1094733" cy="1094733"/>
              </a:xfrm>
              <a:prstGeom prst="ellipse">
                <a:avLst/>
              </a:prstGeom>
              <a:solidFill>
                <a:srgbClr val="8BA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Oval 208"/>
              <p:cNvSpPr/>
              <p:nvPr/>
            </p:nvSpPr>
            <p:spPr>
              <a:xfrm>
                <a:off x="2183615" y="1663567"/>
                <a:ext cx="1293852" cy="1293852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65000"/>
                    <a:lumOff val="3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9" name="Group 15"/>
            <p:cNvGrpSpPr/>
            <p:nvPr/>
          </p:nvGrpSpPr>
          <p:grpSpPr>
            <a:xfrm>
              <a:off x="3002121" y="3679103"/>
              <a:ext cx="1000054" cy="738573"/>
              <a:chOff x="3052763" y="2647950"/>
              <a:chExt cx="346075" cy="255588"/>
            </a:xfrm>
            <a:solidFill>
              <a:schemeClr val="bg1"/>
            </a:solidFill>
          </p:grpSpPr>
          <p:sp>
            <p:nvSpPr>
              <p:cNvPr id="50" name="Freeform 108"/>
              <p:cNvSpPr/>
              <p:nvPr/>
            </p:nvSpPr>
            <p:spPr bwMode="auto">
              <a:xfrm>
                <a:off x="3175000" y="2825750"/>
                <a:ext cx="100013" cy="77788"/>
              </a:xfrm>
              <a:custGeom>
                <a:avLst/>
                <a:gdLst>
                  <a:gd name="T0" fmla="*/ 36 w 38"/>
                  <a:gd name="T1" fmla="*/ 11 h 30"/>
                  <a:gd name="T2" fmla="*/ 1 w 38"/>
                  <a:gd name="T3" fmla="*/ 11 h 30"/>
                  <a:gd name="T4" fmla="*/ 1 w 38"/>
                  <a:gd name="T5" fmla="*/ 13 h 30"/>
                  <a:gd name="T6" fmla="*/ 19 w 38"/>
                  <a:gd name="T7" fmla="*/ 30 h 30"/>
                  <a:gd name="T8" fmla="*/ 36 w 38"/>
                  <a:gd name="T9" fmla="*/ 13 h 30"/>
                  <a:gd name="T10" fmla="*/ 36 w 38"/>
                  <a:gd name="T11" fmla="*/ 1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30">
                    <a:moveTo>
                      <a:pt x="36" y="11"/>
                    </a:moveTo>
                    <a:cubicBezTo>
                      <a:pt x="26" y="1"/>
                      <a:pt x="12" y="0"/>
                      <a:pt x="1" y="11"/>
                    </a:cubicBezTo>
                    <a:cubicBezTo>
                      <a:pt x="0" y="11"/>
                      <a:pt x="0" y="12"/>
                      <a:pt x="1" y="13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2"/>
                      <a:pt x="37" y="11"/>
                      <a:pt x="3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51" name="Freeform 109"/>
              <p:cNvSpPr/>
              <p:nvPr/>
            </p:nvSpPr>
            <p:spPr bwMode="auto">
              <a:xfrm>
                <a:off x="3109913" y="2736850"/>
                <a:ext cx="230188" cy="101600"/>
              </a:xfrm>
              <a:custGeom>
                <a:avLst/>
                <a:gdLst>
                  <a:gd name="T0" fmla="*/ 87 w 88"/>
                  <a:gd name="T1" fmla="*/ 24 h 39"/>
                  <a:gd name="T2" fmla="*/ 0 w 88"/>
                  <a:gd name="T3" fmla="*/ 24 h 39"/>
                  <a:gd name="T4" fmla="*/ 0 w 88"/>
                  <a:gd name="T5" fmla="*/ 26 h 39"/>
                  <a:gd name="T6" fmla="*/ 13 w 88"/>
                  <a:gd name="T7" fmla="*/ 38 h 39"/>
                  <a:gd name="T8" fmla="*/ 15 w 88"/>
                  <a:gd name="T9" fmla="*/ 38 h 39"/>
                  <a:gd name="T10" fmla="*/ 73 w 88"/>
                  <a:gd name="T11" fmla="*/ 38 h 39"/>
                  <a:gd name="T12" fmla="*/ 75 w 88"/>
                  <a:gd name="T13" fmla="*/ 38 h 39"/>
                  <a:gd name="T14" fmla="*/ 87 w 88"/>
                  <a:gd name="T15" fmla="*/ 26 h 39"/>
                  <a:gd name="T16" fmla="*/ 87 w 88"/>
                  <a:gd name="T17" fmla="*/ 26 h 39"/>
                  <a:gd name="T18" fmla="*/ 87 w 88"/>
                  <a:gd name="T19" fmla="*/ 2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8" h="39">
                    <a:moveTo>
                      <a:pt x="87" y="24"/>
                    </a:moveTo>
                    <a:cubicBezTo>
                      <a:pt x="63" y="0"/>
                      <a:pt x="24" y="0"/>
                      <a:pt x="0" y="24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9"/>
                      <a:pt x="14" y="39"/>
                      <a:pt x="15" y="38"/>
                    </a:cubicBezTo>
                    <a:cubicBezTo>
                      <a:pt x="31" y="22"/>
                      <a:pt x="57" y="22"/>
                      <a:pt x="73" y="38"/>
                    </a:cubicBezTo>
                    <a:cubicBezTo>
                      <a:pt x="73" y="39"/>
                      <a:pt x="74" y="39"/>
                      <a:pt x="75" y="38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8" y="25"/>
                      <a:pt x="88" y="24"/>
                      <a:pt x="87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52" name="Freeform 110"/>
              <p:cNvSpPr/>
              <p:nvPr/>
            </p:nvSpPr>
            <p:spPr bwMode="auto">
              <a:xfrm>
                <a:off x="3052763" y="2647950"/>
                <a:ext cx="346075" cy="134938"/>
              </a:xfrm>
              <a:custGeom>
                <a:avLst/>
                <a:gdLst>
                  <a:gd name="T0" fmla="*/ 131 w 132"/>
                  <a:gd name="T1" fmla="*/ 36 h 52"/>
                  <a:gd name="T2" fmla="*/ 131 w 132"/>
                  <a:gd name="T3" fmla="*/ 36 h 52"/>
                  <a:gd name="T4" fmla="*/ 1 w 132"/>
                  <a:gd name="T5" fmla="*/ 36 h 52"/>
                  <a:gd name="T6" fmla="*/ 1 w 132"/>
                  <a:gd name="T7" fmla="*/ 38 h 52"/>
                  <a:gd name="T8" fmla="*/ 13 w 132"/>
                  <a:gd name="T9" fmla="*/ 51 h 52"/>
                  <a:gd name="T10" fmla="*/ 16 w 132"/>
                  <a:gd name="T11" fmla="*/ 51 h 52"/>
                  <a:gd name="T12" fmla="*/ 116 w 132"/>
                  <a:gd name="T13" fmla="*/ 51 h 52"/>
                  <a:gd name="T14" fmla="*/ 118 w 132"/>
                  <a:gd name="T15" fmla="*/ 51 h 52"/>
                  <a:gd name="T16" fmla="*/ 131 w 132"/>
                  <a:gd name="T17" fmla="*/ 38 h 52"/>
                  <a:gd name="T18" fmla="*/ 131 w 132"/>
                  <a:gd name="T19" fmla="*/ 38 h 52"/>
                  <a:gd name="T20" fmla="*/ 131 w 132"/>
                  <a:gd name="T21" fmla="*/ 3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2" h="52">
                    <a:moveTo>
                      <a:pt x="131" y="36"/>
                    </a:moveTo>
                    <a:cubicBezTo>
                      <a:pt x="131" y="36"/>
                      <a:pt x="131" y="36"/>
                      <a:pt x="131" y="36"/>
                    </a:cubicBezTo>
                    <a:cubicBezTo>
                      <a:pt x="95" y="0"/>
                      <a:pt x="36" y="0"/>
                      <a:pt x="1" y="36"/>
                    </a:cubicBezTo>
                    <a:cubicBezTo>
                      <a:pt x="0" y="37"/>
                      <a:pt x="0" y="38"/>
                      <a:pt x="1" y="38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4" y="52"/>
                      <a:pt x="15" y="52"/>
                      <a:pt x="16" y="51"/>
                    </a:cubicBezTo>
                    <a:cubicBezTo>
                      <a:pt x="43" y="23"/>
                      <a:pt x="88" y="23"/>
                      <a:pt x="116" y="51"/>
                    </a:cubicBezTo>
                    <a:cubicBezTo>
                      <a:pt x="117" y="52"/>
                      <a:pt x="118" y="52"/>
                      <a:pt x="118" y="51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2" y="38"/>
                      <a:pt x="132" y="37"/>
                      <a:pt x="131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10085357" y="3429821"/>
            <a:ext cx="1295079" cy="1295076"/>
            <a:chOff x="10085357" y="3400852"/>
            <a:chExt cx="1295079" cy="1295076"/>
          </a:xfrm>
        </p:grpSpPr>
        <p:grpSp>
          <p:nvGrpSpPr>
            <p:cNvPr id="56" name="Group 225"/>
            <p:cNvGrpSpPr/>
            <p:nvPr/>
          </p:nvGrpSpPr>
          <p:grpSpPr>
            <a:xfrm>
              <a:off x="10085357" y="3400852"/>
              <a:ext cx="1295079" cy="1295076"/>
              <a:chOff x="864537" y="1822859"/>
              <a:chExt cx="971309" cy="971307"/>
            </a:xfrm>
          </p:grpSpPr>
          <p:sp>
            <p:nvSpPr>
              <p:cNvPr id="60" name="Oval 226"/>
              <p:cNvSpPr/>
              <p:nvPr/>
            </p:nvSpPr>
            <p:spPr>
              <a:xfrm>
                <a:off x="932451" y="1890773"/>
                <a:ext cx="835480" cy="835478"/>
              </a:xfrm>
              <a:prstGeom prst="ellipse">
                <a:avLst/>
              </a:prstGeom>
              <a:solidFill>
                <a:srgbClr val="8BA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Oval 227"/>
              <p:cNvSpPr/>
              <p:nvPr/>
            </p:nvSpPr>
            <p:spPr>
              <a:xfrm>
                <a:off x="864537" y="1822859"/>
                <a:ext cx="971309" cy="971307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65000"/>
                    <a:lumOff val="35000"/>
                  </a:schemeClr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5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>
              <a:off x="10509761" y="3757074"/>
              <a:ext cx="446271" cy="582632"/>
              <a:chOff x="9896690" y="3140691"/>
              <a:chExt cx="425020" cy="554888"/>
            </a:xfrm>
            <a:solidFill>
              <a:schemeClr val="bg1"/>
            </a:solidFill>
          </p:grpSpPr>
          <p:sp>
            <p:nvSpPr>
              <p:cNvPr id="58" name="Freeform 37"/>
              <p:cNvSpPr>
                <a:spLocks noEditPoints="1"/>
              </p:cNvSpPr>
              <p:nvPr/>
            </p:nvSpPr>
            <p:spPr bwMode="auto">
              <a:xfrm>
                <a:off x="9896690" y="3140691"/>
                <a:ext cx="425020" cy="554888"/>
              </a:xfrm>
              <a:custGeom>
                <a:avLst/>
                <a:gdLst>
                  <a:gd name="T0" fmla="*/ 103 w 109"/>
                  <a:gd name="T1" fmla="*/ 68 h 142"/>
                  <a:gd name="T2" fmla="*/ 96 w 109"/>
                  <a:gd name="T3" fmla="*/ 68 h 142"/>
                  <a:gd name="T4" fmla="*/ 96 w 109"/>
                  <a:gd name="T5" fmla="*/ 44 h 142"/>
                  <a:gd name="T6" fmla="*/ 84 w 109"/>
                  <a:gd name="T7" fmla="*/ 13 h 142"/>
                  <a:gd name="T8" fmla="*/ 54 w 109"/>
                  <a:gd name="T9" fmla="*/ 0 h 142"/>
                  <a:gd name="T10" fmla="*/ 25 w 109"/>
                  <a:gd name="T11" fmla="*/ 13 h 142"/>
                  <a:gd name="T12" fmla="*/ 13 w 109"/>
                  <a:gd name="T13" fmla="*/ 44 h 142"/>
                  <a:gd name="T14" fmla="*/ 13 w 109"/>
                  <a:gd name="T15" fmla="*/ 68 h 142"/>
                  <a:gd name="T16" fmla="*/ 5 w 109"/>
                  <a:gd name="T17" fmla="*/ 68 h 142"/>
                  <a:gd name="T18" fmla="*/ 0 w 109"/>
                  <a:gd name="T19" fmla="*/ 73 h 142"/>
                  <a:gd name="T20" fmla="*/ 0 w 109"/>
                  <a:gd name="T21" fmla="*/ 137 h 142"/>
                  <a:gd name="T22" fmla="*/ 5 w 109"/>
                  <a:gd name="T23" fmla="*/ 142 h 142"/>
                  <a:gd name="T24" fmla="*/ 103 w 109"/>
                  <a:gd name="T25" fmla="*/ 142 h 142"/>
                  <a:gd name="T26" fmla="*/ 109 w 109"/>
                  <a:gd name="T27" fmla="*/ 137 h 142"/>
                  <a:gd name="T28" fmla="*/ 109 w 109"/>
                  <a:gd name="T29" fmla="*/ 73 h 142"/>
                  <a:gd name="T30" fmla="*/ 103 w 109"/>
                  <a:gd name="T31" fmla="*/ 68 h 142"/>
                  <a:gd name="T32" fmla="*/ 66 w 109"/>
                  <a:gd name="T33" fmla="*/ 124 h 142"/>
                  <a:gd name="T34" fmla="*/ 54 w 109"/>
                  <a:gd name="T35" fmla="*/ 136 h 142"/>
                  <a:gd name="T36" fmla="*/ 42 w 109"/>
                  <a:gd name="T37" fmla="*/ 124 h 142"/>
                  <a:gd name="T38" fmla="*/ 42 w 109"/>
                  <a:gd name="T39" fmla="*/ 102 h 142"/>
                  <a:gd name="T40" fmla="*/ 54 w 109"/>
                  <a:gd name="T41" fmla="*/ 91 h 142"/>
                  <a:gd name="T42" fmla="*/ 66 w 109"/>
                  <a:gd name="T43" fmla="*/ 102 h 142"/>
                  <a:gd name="T44" fmla="*/ 66 w 109"/>
                  <a:gd name="T45" fmla="*/ 124 h 142"/>
                  <a:gd name="T46" fmla="*/ 76 w 109"/>
                  <a:gd name="T47" fmla="*/ 68 h 142"/>
                  <a:gd name="T48" fmla="*/ 32 w 109"/>
                  <a:gd name="T49" fmla="*/ 68 h 142"/>
                  <a:gd name="T50" fmla="*/ 32 w 109"/>
                  <a:gd name="T51" fmla="*/ 44 h 142"/>
                  <a:gd name="T52" fmla="*/ 39 w 109"/>
                  <a:gd name="T53" fmla="*/ 27 h 142"/>
                  <a:gd name="T54" fmla="*/ 54 w 109"/>
                  <a:gd name="T55" fmla="*/ 20 h 142"/>
                  <a:gd name="T56" fmla="*/ 70 w 109"/>
                  <a:gd name="T57" fmla="*/ 27 h 142"/>
                  <a:gd name="T58" fmla="*/ 76 w 109"/>
                  <a:gd name="T59" fmla="*/ 44 h 142"/>
                  <a:gd name="T60" fmla="*/ 76 w 109"/>
                  <a:gd name="T61" fmla="*/ 68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9" h="142">
                    <a:moveTo>
                      <a:pt x="103" y="68"/>
                    </a:moveTo>
                    <a:cubicBezTo>
                      <a:pt x="96" y="68"/>
                      <a:pt x="96" y="68"/>
                      <a:pt x="96" y="68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6" y="32"/>
                      <a:pt x="92" y="21"/>
                      <a:pt x="84" y="13"/>
                    </a:cubicBezTo>
                    <a:cubicBezTo>
                      <a:pt x="77" y="5"/>
                      <a:pt x="66" y="0"/>
                      <a:pt x="54" y="0"/>
                    </a:cubicBezTo>
                    <a:cubicBezTo>
                      <a:pt x="43" y="0"/>
                      <a:pt x="32" y="5"/>
                      <a:pt x="25" y="13"/>
                    </a:cubicBezTo>
                    <a:cubicBezTo>
                      <a:pt x="17" y="21"/>
                      <a:pt x="13" y="32"/>
                      <a:pt x="13" y="44"/>
                    </a:cubicBezTo>
                    <a:cubicBezTo>
                      <a:pt x="13" y="68"/>
                      <a:pt x="13" y="68"/>
                      <a:pt x="13" y="68"/>
                    </a:cubicBezTo>
                    <a:cubicBezTo>
                      <a:pt x="5" y="68"/>
                      <a:pt x="5" y="68"/>
                      <a:pt x="5" y="68"/>
                    </a:cubicBezTo>
                    <a:cubicBezTo>
                      <a:pt x="2" y="68"/>
                      <a:pt x="0" y="70"/>
                      <a:pt x="0" y="73"/>
                    </a:cubicBezTo>
                    <a:cubicBezTo>
                      <a:pt x="0" y="137"/>
                      <a:pt x="0" y="137"/>
                      <a:pt x="0" y="137"/>
                    </a:cubicBezTo>
                    <a:cubicBezTo>
                      <a:pt x="0" y="140"/>
                      <a:pt x="2" y="142"/>
                      <a:pt x="5" y="142"/>
                    </a:cubicBezTo>
                    <a:cubicBezTo>
                      <a:pt x="103" y="142"/>
                      <a:pt x="103" y="142"/>
                      <a:pt x="103" y="142"/>
                    </a:cubicBezTo>
                    <a:cubicBezTo>
                      <a:pt x="106" y="142"/>
                      <a:pt x="109" y="140"/>
                      <a:pt x="109" y="137"/>
                    </a:cubicBezTo>
                    <a:cubicBezTo>
                      <a:pt x="109" y="73"/>
                      <a:pt x="109" y="73"/>
                      <a:pt x="109" y="73"/>
                    </a:cubicBezTo>
                    <a:cubicBezTo>
                      <a:pt x="109" y="70"/>
                      <a:pt x="106" y="68"/>
                      <a:pt x="103" y="68"/>
                    </a:cubicBezTo>
                    <a:close/>
                    <a:moveTo>
                      <a:pt x="66" y="124"/>
                    </a:moveTo>
                    <a:cubicBezTo>
                      <a:pt x="66" y="131"/>
                      <a:pt x="61" y="136"/>
                      <a:pt x="54" y="136"/>
                    </a:cubicBezTo>
                    <a:cubicBezTo>
                      <a:pt x="48" y="136"/>
                      <a:pt x="42" y="131"/>
                      <a:pt x="42" y="124"/>
                    </a:cubicBezTo>
                    <a:cubicBezTo>
                      <a:pt x="42" y="102"/>
                      <a:pt x="42" y="102"/>
                      <a:pt x="42" y="102"/>
                    </a:cubicBezTo>
                    <a:cubicBezTo>
                      <a:pt x="42" y="96"/>
                      <a:pt x="48" y="91"/>
                      <a:pt x="54" y="91"/>
                    </a:cubicBezTo>
                    <a:cubicBezTo>
                      <a:pt x="61" y="91"/>
                      <a:pt x="66" y="96"/>
                      <a:pt x="66" y="102"/>
                    </a:cubicBezTo>
                    <a:lnTo>
                      <a:pt x="66" y="124"/>
                    </a:lnTo>
                    <a:close/>
                    <a:moveTo>
                      <a:pt x="76" y="68"/>
                    </a:move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2" y="37"/>
                      <a:pt x="35" y="31"/>
                      <a:pt x="39" y="27"/>
                    </a:cubicBezTo>
                    <a:cubicBezTo>
                      <a:pt x="43" y="22"/>
                      <a:pt x="48" y="20"/>
                      <a:pt x="54" y="20"/>
                    </a:cubicBezTo>
                    <a:cubicBezTo>
                      <a:pt x="60" y="20"/>
                      <a:pt x="66" y="22"/>
                      <a:pt x="70" y="27"/>
                    </a:cubicBezTo>
                    <a:cubicBezTo>
                      <a:pt x="74" y="31"/>
                      <a:pt x="76" y="37"/>
                      <a:pt x="76" y="44"/>
                    </a:cubicBezTo>
                    <a:lnTo>
                      <a:pt x="76" y="6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59" name="Freeform 38"/>
              <p:cNvSpPr/>
              <p:nvPr/>
            </p:nvSpPr>
            <p:spPr bwMode="auto">
              <a:xfrm>
                <a:off x="10080866" y="3518487"/>
                <a:ext cx="56669" cy="125146"/>
              </a:xfrm>
              <a:custGeom>
                <a:avLst/>
                <a:gdLst>
                  <a:gd name="T0" fmla="*/ 7 w 14"/>
                  <a:gd name="T1" fmla="*/ 0 h 32"/>
                  <a:gd name="T2" fmla="*/ 0 w 14"/>
                  <a:gd name="T3" fmla="*/ 7 h 32"/>
                  <a:gd name="T4" fmla="*/ 0 w 14"/>
                  <a:gd name="T5" fmla="*/ 25 h 32"/>
                  <a:gd name="T6" fmla="*/ 7 w 14"/>
                  <a:gd name="T7" fmla="*/ 32 h 32"/>
                  <a:gd name="T8" fmla="*/ 14 w 14"/>
                  <a:gd name="T9" fmla="*/ 25 h 32"/>
                  <a:gd name="T10" fmla="*/ 14 w 14"/>
                  <a:gd name="T11" fmla="*/ 7 h 32"/>
                  <a:gd name="T12" fmla="*/ 7 w 14"/>
                  <a:gd name="T1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32">
                    <a:moveTo>
                      <a:pt x="7" y="0"/>
                    </a:moveTo>
                    <a:cubicBezTo>
                      <a:pt x="4" y="0"/>
                      <a:pt x="0" y="3"/>
                      <a:pt x="0" y="7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9"/>
                      <a:pt x="4" y="32"/>
                      <a:pt x="7" y="32"/>
                    </a:cubicBezTo>
                    <a:cubicBezTo>
                      <a:pt x="11" y="32"/>
                      <a:pt x="14" y="29"/>
                      <a:pt x="14" y="25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sp>
        <p:nvSpPr>
          <p:cNvPr id="62" name="矩形 61"/>
          <p:cNvSpPr/>
          <p:nvPr/>
        </p:nvSpPr>
        <p:spPr>
          <a:xfrm>
            <a:off x="2763530" y="5106171"/>
            <a:ext cx="155176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2763530" y="5512907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说明，在此录入上述图表的描述说明，在此录入上述图表的描述说明。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6792676" y="1283702"/>
            <a:ext cx="155176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矩形 47"/>
          <p:cNvSpPr>
            <a:spLocks noChangeArrowheads="1"/>
          </p:cNvSpPr>
          <p:nvPr/>
        </p:nvSpPr>
        <p:spPr bwMode="auto">
          <a:xfrm>
            <a:off x="6792676" y="1690438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说明，在此录入上述图表的描述说明，在此录入上述图表的描述说明。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7827765" y="5106171"/>
            <a:ext cx="155176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矩形 47"/>
          <p:cNvSpPr>
            <a:spLocks noChangeArrowheads="1"/>
          </p:cNvSpPr>
          <p:nvPr/>
        </p:nvSpPr>
        <p:spPr bwMode="auto">
          <a:xfrm>
            <a:off x="6311239" y="5512907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说明，在此录入上述图表的描述说明，在此录入上述图表的描述说明。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517"/>
    </mc:Choice>
    <mc:Fallback>
      <p:transition spd="slow" advTm="125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39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39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939"/>
                            </p:stCondLst>
                            <p:childTnLst>
                              <p:par>
                                <p:cTn id="2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439"/>
                            </p:stCondLst>
                            <p:childTnLst>
                              <p:par>
                                <p:cTn id="3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8" presetClass="entr" presetSubtype="3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939"/>
                            </p:stCondLst>
                            <p:childTnLst>
                              <p:par>
                                <p:cTn id="3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439"/>
                            </p:stCondLst>
                            <p:childTnLst>
                              <p:par>
                                <p:cTn id="4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8" presetClass="entr" presetSubtype="3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939"/>
                            </p:stCondLst>
                            <p:childTnLst>
                              <p:par>
                                <p:cTn id="5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439"/>
                            </p:stCondLst>
                            <p:childTnLst>
                              <p:par>
                                <p:cTn id="6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939"/>
                            </p:stCondLst>
                            <p:childTnLst>
                              <p:par>
                                <p:cTn id="6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439"/>
                            </p:stCondLst>
                            <p:childTnLst>
                              <p:par>
                                <p:cTn id="7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939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439"/>
                            </p:stCondLst>
                            <p:childTnLst>
                              <p:par>
                                <p:cTn id="8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939"/>
                            </p:stCondLst>
                            <p:childTnLst>
                              <p:par>
                                <p:cTn id="8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439"/>
                            </p:stCondLst>
                            <p:childTnLst>
                              <p:par>
                                <p:cTn id="9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939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439"/>
                            </p:stCondLst>
                            <p:childTnLst>
                              <p:par>
                                <p:cTn id="9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939"/>
                            </p:stCondLst>
                            <p:childTnLst>
                              <p:par>
                                <p:cTn id="10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439"/>
                            </p:stCondLst>
                            <p:childTnLst>
                              <p:par>
                                <p:cTn id="10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939"/>
                            </p:stCondLst>
                            <p:childTnLst>
                              <p:par>
                                <p:cTn id="1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439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utoUpdateAnimBg="0"/>
      <p:bldP spid="35" grpId="0" animBg="1"/>
      <p:bldP spid="9" grpId="0"/>
      <p:bldP spid="11" grpId="0" animBg="1"/>
      <p:bldP spid="12" grpId="0" animBg="1"/>
      <p:bldP spid="62" grpId="0"/>
      <p:bldP spid="63" grpId="0"/>
      <p:bldP spid="64" grpId="0"/>
      <p:bldP spid="65" grpId="0"/>
      <p:bldP spid="66" grpId="0"/>
      <p:bldP spid="6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33311" cy="685800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213756" y="190006"/>
            <a:ext cx="11827823" cy="6472052"/>
          </a:xfrm>
          <a:custGeom>
            <a:avLst/>
            <a:gdLst>
              <a:gd name="connsiteX0" fmla="*/ 0 w 11827823"/>
              <a:gd name="connsiteY0" fmla="*/ 1074738 h 6448301"/>
              <a:gd name="connsiteX1" fmla="*/ 1074738 w 11827823"/>
              <a:gd name="connsiteY1" fmla="*/ 0 h 6448301"/>
              <a:gd name="connsiteX2" fmla="*/ 10753085 w 11827823"/>
              <a:gd name="connsiteY2" fmla="*/ 0 h 6448301"/>
              <a:gd name="connsiteX3" fmla="*/ 11827823 w 11827823"/>
              <a:gd name="connsiteY3" fmla="*/ 1074738 h 6448301"/>
              <a:gd name="connsiteX4" fmla="*/ 11827823 w 11827823"/>
              <a:gd name="connsiteY4" fmla="*/ 5373563 h 6448301"/>
              <a:gd name="connsiteX5" fmla="*/ 10753085 w 11827823"/>
              <a:gd name="connsiteY5" fmla="*/ 6448301 h 6448301"/>
              <a:gd name="connsiteX6" fmla="*/ 1074738 w 11827823"/>
              <a:gd name="connsiteY6" fmla="*/ 6448301 h 6448301"/>
              <a:gd name="connsiteX7" fmla="*/ 0 w 11827823"/>
              <a:gd name="connsiteY7" fmla="*/ 5373563 h 6448301"/>
              <a:gd name="connsiteX8" fmla="*/ 0 w 11827823"/>
              <a:gd name="connsiteY8" fmla="*/ 1074738 h 6448301"/>
              <a:gd name="connsiteX0-1" fmla="*/ 0 w 11827823"/>
              <a:gd name="connsiteY0-2" fmla="*/ 1074738 h 6448301"/>
              <a:gd name="connsiteX1-3" fmla="*/ 647226 w 11827823"/>
              <a:gd name="connsiteY1-4" fmla="*/ 11875 h 6448301"/>
              <a:gd name="connsiteX2-5" fmla="*/ 10753085 w 11827823"/>
              <a:gd name="connsiteY2-6" fmla="*/ 0 h 6448301"/>
              <a:gd name="connsiteX3-7" fmla="*/ 11827823 w 11827823"/>
              <a:gd name="connsiteY3-8" fmla="*/ 1074738 h 6448301"/>
              <a:gd name="connsiteX4-9" fmla="*/ 11827823 w 11827823"/>
              <a:gd name="connsiteY4-10" fmla="*/ 5373563 h 6448301"/>
              <a:gd name="connsiteX5-11" fmla="*/ 10753085 w 11827823"/>
              <a:gd name="connsiteY5-12" fmla="*/ 6448301 h 6448301"/>
              <a:gd name="connsiteX6-13" fmla="*/ 1074738 w 11827823"/>
              <a:gd name="connsiteY6-14" fmla="*/ 6448301 h 6448301"/>
              <a:gd name="connsiteX7-15" fmla="*/ 0 w 11827823"/>
              <a:gd name="connsiteY7-16" fmla="*/ 5373563 h 6448301"/>
              <a:gd name="connsiteX8-17" fmla="*/ 0 w 11827823"/>
              <a:gd name="connsiteY8-18" fmla="*/ 1074738 h 6448301"/>
              <a:gd name="connsiteX0-19" fmla="*/ 0 w 11827823"/>
              <a:gd name="connsiteY0-20" fmla="*/ 1086614 h 6460177"/>
              <a:gd name="connsiteX1-21" fmla="*/ 647226 w 11827823"/>
              <a:gd name="connsiteY1-22" fmla="*/ 23751 h 6460177"/>
              <a:gd name="connsiteX2-23" fmla="*/ 11144971 w 11827823"/>
              <a:gd name="connsiteY2-24" fmla="*/ 0 h 6460177"/>
              <a:gd name="connsiteX3-25" fmla="*/ 11827823 w 11827823"/>
              <a:gd name="connsiteY3-26" fmla="*/ 1086614 h 6460177"/>
              <a:gd name="connsiteX4-27" fmla="*/ 11827823 w 11827823"/>
              <a:gd name="connsiteY4-28" fmla="*/ 5385439 h 6460177"/>
              <a:gd name="connsiteX5-29" fmla="*/ 10753085 w 11827823"/>
              <a:gd name="connsiteY5-30" fmla="*/ 6460177 h 6460177"/>
              <a:gd name="connsiteX6-31" fmla="*/ 1074738 w 11827823"/>
              <a:gd name="connsiteY6-32" fmla="*/ 6460177 h 6460177"/>
              <a:gd name="connsiteX7-33" fmla="*/ 0 w 11827823"/>
              <a:gd name="connsiteY7-34" fmla="*/ 5385439 h 6460177"/>
              <a:gd name="connsiteX8-35" fmla="*/ 0 w 11827823"/>
              <a:gd name="connsiteY8-36" fmla="*/ 1086614 h 6460177"/>
              <a:gd name="connsiteX0-37" fmla="*/ 0 w 11827823"/>
              <a:gd name="connsiteY0-38" fmla="*/ 1086614 h 6472052"/>
              <a:gd name="connsiteX1-39" fmla="*/ 647226 w 11827823"/>
              <a:gd name="connsiteY1-40" fmla="*/ 23751 h 6472052"/>
              <a:gd name="connsiteX2-41" fmla="*/ 11144971 w 11827823"/>
              <a:gd name="connsiteY2-42" fmla="*/ 0 h 6472052"/>
              <a:gd name="connsiteX3-43" fmla="*/ 11827823 w 11827823"/>
              <a:gd name="connsiteY3-44" fmla="*/ 1086614 h 6472052"/>
              <a:gd name="connsiteX4-45" fmla="*/ 11827823 w 11827823"/>
              <a:gd name="connsiteY4-46" fmla="*/ 5385439 h 6472052"/>
              <a:gd name="connsiteX5-47" fmla="*/ 10753085 w 11827823"/>
              <a:gd name="connsiteY5-48" fmla="*/ 6460177 h 6472052"/>
              <a:gd name="connsiteX6-49" fmla="*/ 670977 w 11827823"/>
              <a:gd name="connsiteY6-50" fmla="*/ 6472052 h 6472052"/>
              <a:gd name="connsiteX7-51" fmla="*/ 0 w 11827823"/>
              <a:gd name="connsiteY7-52" fmla="*/ 5385439 h 6472052"/>
              <a:gd name="connsiteX8-53" fmla="*/ 0 w 11827823"/>
              <a:gd name="connsiteY8-54" fmla="*/ 1086614 h 6472052"/>
              <a:gd name="connsiteX0-55" fmla="*/ 0 w 11827823"/>
              <a:gd name="connsiteY0-56" fmla="*/ 1086614 h 6472052"/>
              <a:gd name="connsiteX1-57" fmla="*/ 647226 w 11827823"/>
              <a:gd name="connsiteY1-58" fmla="*/ 23751 h 6472052"/>
              <a:gd name="connsiteX2-59" fmla="*/ 11144971 w 11827823"/>
              <a:gd name="connsiteY2-60" fmla="*/ 0 h 6472052"/>
              <a:gd name="connsiteX3-61" fmla="*/ 11827823 w 11827823"/>
              <a:gd name="connsiteY3-62" fmla="*/ 1086614 h 6472052"/>
              <a:gd name="connsiteX4-63" fmla="*/ 11827823 w 11827823"/>
              <a:gd name="connsiteY4-64" fmla="*/ 5385439 h 6472052"/>
              <a:gd name="connsiteX5-65" fmla="*/ 11192472 w 11827823"/>
              <a:gd name="connsiteY5-66" fmla="*/ 6460177 h 6472052"/>
              <a:gd name="connsiteX6-67" fmla="*/ 670977 w 11827823"/>
              <a:gd name="connsiteY6-68" fmla="*/ 6472052 h 6472052"/>
              <a:gd name="connsiteX7-69" fmla="*/ 0 w 11827823"/>
              <a:gd name="connsiteY7-70" fmla="*/ 5385439 h 6472052"/>
              <a:gd name="connsiteX8-71" fmla="*/ 0 w 11827823"/>
              <a:gd name="connsiteY8-72" fmla="*/ 1086614 h 64720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1827823" h="6472052">
                <a:moveTo>
                  <a:pt x="0" y="1086614"/>
                </a:moveTo>
                <a:cubicBezTo>
                  <a:pt x="0" y="493053"/>
                  <a:pt x="53665" y="23751"/>
                  <a:pt x="647226" y="23751"/>
                </a:cubicBezTo>
                <a:lnTo>
                  <a:pt x="11144971" y="0"/>
                </a:lnTo>
                <a:cubicBezTo>
                  <a:pt x="11738532" y="0"/>
                  <a:pt x="11827823" y="493053"/>
                  <a:pt x="11827823" y="1086614"/>
                </a:cubicBezTo>
                <a:lnTo>
                  <a:pt x="11827823" y="5385439"/>
                </a:lnTo>
                <a:cubicBezTo>
                  <a:pt x="11827823" y="5979000"/>
                  <a:pt x="11786033" y="6460177"/>
                  <a:pt x="11192472" y="6460177"/>
                </a:cubicBezTo>
                <a:lnTo>
                  <a:pt x="670977" y="6472052"/>
                </a:lnTo>
                <a:cubicBezTo>
                  <a:pt x="77416" y="6472052"/>
                  <a:pt x="0" y="5979000"/>
                  <a:pt x="0" y="5385439"/>
                </a:cubicBezTo>
                <a:lnTo>
                  <a:pt x="0" y="1086614"/>
                </a:lnTo>
                <a:close/>
              </a:path>
            </a:pathLst>
          </a:cu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1056022" y="333002"/>
            <a:ext cx="215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  <a:endParaRPr lang="zh-CN" altLang="en-US" sz="2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Freeform 15"/>
          <p:cNvSpPr>
            <a:spLocks noEditPoints="1"/>
          </p:cNvSpPr>
          <p:nvPr/>
        </p:nvSpPr>
        <p:spPr bwMode="auto">
          <a:xfrm>
            <a:off x="549609" y="331415"/>
            <a:ext cx="434975" cy="444500"/>
          </a:xfrm>
          <a:custGeom>
            <a:avLst/>
            <a:gdLst>
              <a:gd name="T0" fmla="*/ 224 w 411"/>
              <a:gd name="T1" fmla="*/ 346 h 411"/>
              <a:gd name="T2" fmla="*/ 193 w 411"/>
              <a:gd name="T3" fmla="*/ 320 h 411"/>
              <a:gd name="T4" fmla="*/ 272 w 411"/>
              <a:gd name="T5" fmla="*/ 227 h 411"/>
              <a:gd name="T6" fmla="*/ 67 w 411"/>
              <a:gd name="T7" fmla="*/ 227 h 411"/>
              <a:gd name="T8" fmla="*/ 67 w 411"/>
              <a:gd name="T9" fmla="*/ 183 h 411"/>
              <a:gd name="T10" fmla="*/ 272 w 411"/>
              <a:gd name="T11" fmla="*/ 183 h 411"/>
              <a:gd name="T12" fmla="*/ 193 w 411"/>
              <a:gd name="T13" fmla="*/ 91 h 411"/>
              <a:gd name="T14" fmla="*/ 224 w 411"/>
              <a:gd name="T15" fmla="*/ 64 h 411"/>
              <a:gd name="T16" fmla="*/ 345 w 411"/>
              <a:gd name="T17" fmla="*/ 205 h 411"/>
              <a:gd name="T18" fmla="*/ 224 w 411"/>
              <a:gd name="T19" fmla="*/ 346 h 411"/>
              <a:gd name="T20" fmla="*/ 206 w 411"/>
              <a:gd name="T21" fmla="*/ 0 h 411"/>
              <a:gd name="T22" fmla="*/ 411 w 411"/>
              <a:gd name="T23" fmla="*/ 205 h 411"/>
              <a:gd name="T24" fmla="*/ 206 w 411"/>
              <a:gd name="T25" fmla="*/ 411 h 411"/>
              <a:gd name="T26" fmla="*/ 0 w 411"/>
              <a:gd name="T27" fmla="*/ 205 h 411"/>
              <a:gd name="T28" fmla="*/ 206 w 411"/>
              <a:gd name="T29" fmla="*/ 0 h 411"/>
              <a:gd name="T30" fmla="*/ 206 w 411"/>
              <a:gd name="T31" fmla="*/ 26 h 411"/>
              <a:gd name="T32" fmla="*/ 385 w 411"/>
              <a:gd name="T33" fmla="*/ 205 h 411"/>
              <a:gd name="T34" fmla="*/ 206 w 411"/>
              <a:gd name="T35" fmla="*/ 385 h 411"/>
              <a:gd name="T36" fmla="*/ 27 w 411"/>
              <a:gd name="T37" fmla="*/ 205 h 411"/>
              <a:gd name="T38" fmla="*/ 206 w 411"/>
              <a:gd name="T39" fmla="*/ 26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11" h="411">
                <a:moveTo>
                  <a:pt x="224" y="346"/>
                </a:moveTo>
                <a:lnTo>
                  <a:pt x="193" y="320"/>
                </a:lnTo>
                <a:lnTo>
                  <a:pt x="272" y="227"/>
                </a:lnTo>
                <a:lnTo>
                  <a:pt x="67" y="227"/>
                </a:lnTo>
                <a:lnTo>
                  <a:pt x="67" y="183"/>
                </a:lnTo>
                <a:lnTo>
                  <a:pt x="272" y="183"/>
                </a:lnTo>
                <a:lnTo>
                  <a:pt x="193" y="91"/>
                </a:lnTo>
                <a:lnTo>
                  <a:pt x="224" y="64"/>
                </a:lnTo>
                <a:lnTo>
                  <a:pt x="345" y="205"/>
                </a:lnTo>
                <a:lnTo>
                  <a:pt x="224" y="346"/>
                </a:lnTo>
                <a:close/>
                <a:moveTo>
                  <a:pt x="206" y="0"/>
                </a:moveTo>
                <a:cubicBezTo>
                  <a:pt x="319" y="0"/>
                  <a:pt x="411" y="92"/>
                  <a:pt x="411" y="205"/>
                </a:cubicBezTo>
                <a:cubicBezTo>
                  <a:pt x="411" y="319"/>
                  <a:pt x="319" y="411"/>
                  <a:pt x="206" y="411"/>
                </a:cubicBezTo>
                <a:cubicBezTo>
                  <a:pt x="92" y="411"/>
                  <a:pt x="0" y="319"/>
                  <a:pt x="0" y="205"/>
                </a:cubicBezTo>
                <a:cubicBezTo>
                  <a:pt x="0" y="92"/>
                  <a:pt x="92" y="0"/>
                  <a:pt x="206" y="0"/>
                </a:cubicBezTo>
                <a:close/>
                <a:moveTo>
                  <a:pt x="206" y="26"/>
                </a:moveTo>
                <a:cubicBezTo>
                  <a:pt x="305" y="26"/>
                  <a:pt x="385" y="106"/>
                  <a:pt x="385" y="205"/>
                </a:cubicBezTo>
                <a:cubicBezTo>
                  <a:pt x="385" y="304"/>
                  <a:pt x="305" y="385"/>
                  <a:pt x="206" y="385"/>
                </a:cubicBezTo>
                <a:cubicBezTo>
                  <a:pt x="107" y="385"/>
                  <a:pt x="27" y="304"/>
                  <a:pt x="27" y="205"/>
                </a:cubicBezTo>
                <a:cubicBezTo>
                  <a:pt x="27" y="106"/>
                  <a:pt x="107" y="26"/>
                  <a:pt x="206" y="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6" name="Group 10"/>
          <p:cNvGrpSpPr/>
          <p:nvPr/>
        </p:nvGrpSpPr>
        <p:grpSpPr bwMode="auto">
          <a:xfrm>
            <a:off x="1057609" y="763215"/>
            <a:ext cx="10079038" cy="36512"/>
            <a:chOff x="0" y="0"/>
            <a:chExt cx="10937876" cy="84138"/>
          </a:xfrm>
        </p:grpSpPr>
        <p:sp>
          <p:nvSpPr>
            <p:cNvPr id="3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3306763" cy="84138"/>
            </a:xfrm>
            <a:prstGeom prst="rect">
              <a:avLst/>
            </a:prstGeom>
            <a:solidFill>
              <a:srgbClr val="0062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3306763" y="0"/>
              <a:ext cx="7631113" cy="84138"/>
            </a:xfrm>
            <a:prstGeom prst="rect">
              <a:avLst/>
            </a:prstGeom>
            <a:solidFill>
              <a:srgbClr val="EB5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" name="矩形 47"/>
          <p:cNvSpPr>
            <a:spLocks noChangeArrowheads="1"/>
          </p:cNvSpPr>
          <p:nvPr/>
        </p:nvSpPr>
        <p:spPr bwMode="auto">
          <a:xfrm>
            <a:off x="1066369" y="1402918"/>
            <a:ext cx="1005926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说明。在此录入上述图表的综合描述说明，在此录入上述图表的综合描述说明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录入上述图表的综合描述说明。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0" name="Arc 142"/>
          <p:cNvSpPr/>
          <p:nvPr/>
        </p:nvSpPr>
        <p:spPr>
          <a:xfrm rot="20152389">
            <a:off x="2141157" y="3451795"/>
            <a:ext cx="1234915" cy="1648013"/>
          </a:xfrm>
          <a:prstGeom prst="arc">
            <a:avLst>
              <a:gd name="adj1" fmla="val 16491387"/>
              <a:gd name="adj2" fmla="val 5247528"/>
            </a:avLst>
          </a:prstGeom>
          <a:ln w="12700">
            <a:solidFill>
              <a:srgbClr val="8BAA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11" name="Freeform 121"/>
          <p:cNvSpPr/>
          <p:nvPr/>
        </p:nvSpPr>
        <p:spPr>
          <a:xfrm>
            <a:off x="3118125" y="5025298"/>
            <a:ext cx="3615267" cy="963789"/>
          </a:xfrm>
          <a:custGeom>
            <a:avLst/>
            <a:gdLst>
              <a:gd name="connsiteX0" fmla="*/ 0 w 2711450"/>
              <a:gd name="connsiteY0" fmla="*/ 0 h 722842"/>
              <a:gd name="connsiteX1" fmla="*/ 869950 w 2711450"/>
              <a:gd name="connsiteY1" fmla="*/ 685800 h 722842"/>
              <a:gd name="connsiteX2" fmla="*/ 2279650 w 2711450"/>
              <a:gd name="connsiteY2" fmla="*/ 222250 h 722842"/>
              <a:gd name="connsiteX3" fmla="*/ 2711450 w 2711450"/>
              <a:gd name="connsiteY3" fmla="*/ 209550 h 722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1450" h="722842">
                <a:moveTo>
                  <a:pt x="0" y="0"/>
                </a:moveTo>
                <a:cubicBezTo>
                  <a:pt x="245004" y="324379"/>
                  <a:pt x="490008" y="648758"/>
                  <a:pt x="869950" y="685800"/>
                </a:cubicBezTo>
                <a:cubicBezTo>
                  <a:pt x="1249892" y="722842"/>
                  <a:pt x="1972733" y="301625"/>
                  <a:pt x="2279650" y="222250"/>
                </a:cubicBezTo>
                <a:cubicBezTo>
                  <a:pt x="2586567" y="142875"/>
                  <a:pt x="2649008" y="176212"/>
                  <a:pt x="2711450" y="209550"/>
                </a:cubicBezTo>
              </a:path>
            </a:pathLst>
          </a:custGeom>
          <a:ln w="12700">
            <a:solidFill>
              <a:srgbClr val="8BAA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grpSp>
        <p:nvGrpSpPr>
          <p:cNvPr id="12" name="Group 71"/>
          <p:cNvGrpSpPr/>
          <p:nvPr/>
        </p:nvGrpSpPr>
        <p:grpSpPr>
          <a:xfrm>
            <a:off x="818147" y="2514000"/>
            <a:ext cx="7178645" cy="3636883"/>
            <a:chOff x="2458885" y="1292089"/>
            <a:chExt cx="4226231" cy="2095327"/>
          </a:xfrm>
          <a:solidFill>
            <a:schemeClr val="bg1">
              <a:lumMod val="75000"/>
            </a:schemeClr>
          </a:solidFill>
        </p:grpSpPr>
        <p:sp>
          <p:nvSpPr>
            <p:cNvPr id="13" name="Freeform 53"/>
            <p:cNvSpPr/>
            <p:nvPr/>
          </p:nvSpPr>
          <p:spPr bwMode="auto">
            <a:xfrm>
              <a:off x="2872708" y="1430381"/>
              <a:ext cx="1048" cy="10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14" name="Freeform 54"/>
            <p:cNvSpPr/>
            <p:nvPr/>
          </p:nvSpPr>
          <p:spPr bwMode="auto">
            <a:xfrm>
              <a:off x="2458885" y="1395808"/>
              <a:ext cx="1430046" cy="1991608"/>
            </a:xfrm>
            <a:custGeom>
              <a:avLst/>
              <a:gdLst/>
              <a:ahLst/>
              <a:cxnLst>
                <a:cxn ang="0">
                  <a:pos x="504" y="456"/>
                </a:cxn>
                <a:cxn ang="0">
                  <a:pos x="457" y="417"/>
                </a:cxn>
                <a:cxn ang="0">
                  <a:pos x="420" y="387"/>
                </a:cxn>
                <a:cxn ang="0">
                  <a:pos x="371" y="386"/>
                </a:cxn>
                <a:cxn ang="0">
                  <a:pos x="356" y="383"/>
                </a:cxn>
                <a:cxn ang="0">
                  <a:pos x="304" y="384"/>
                </a:cxn>
                <a:cxn ang="0">
                  <a:pos x="287" y="334"/>
                </a:cxn>
                <a:cxn ang="0">
                  <a:pos x="239" y="325"/>
                </a:cxn>
                <a:cxn ang="0">
                  <a:pos x="301" y="262"/>
                </a:cxn>
                <a:cxn ang="0">
                  <a:pos x="330" y="292"/>
                </a:cxn>
                <a:cxn ang="0">
                  <a:pos x="376" y="223"/>
                </a:cxn>
                <a:cxn ang="0">
                  <a:pos x="414" y="186"/>
                </a:cxn>
                <a:cxn ang="0">
                  <a:pos x="471" y="164"/>
                </a:cxn>
                <a:cxn ang="0">
                  <a:pos x="461" y="144"/>
                </a:cxn>
                <a:cxn ang="0">
                  <a:pos x="491" y="134"/>
                </a:cxn>
                <a:cxn ang="0">
                  <a:pos x="503" y="155"/>
                </a:cxn>
                <a:cxn ang="0">
                  <a:pos x="509" y="131"/>
                </a:cxn>
                <a:cxn ang="0">
                  <a:pos x="497" y="89"/>
                </a:cxn>
                <a:cxn ang="0">
                  <a:pos x="459" y="62"/>
                </a:cxn>
                <a:cxn ang="0">
                  <a:pos x="406" y="108"/>
                </a:cxn>
                <a:cxn ang="0">
                  <a:pos x="391" y="112"/>
                </a:cxn>
                <a:cxn ang="0">
                  <a:pos x="357" y="89"/>
                </a:cxn>
                <a:cxn ang="0">
                  <a:pos x="422" y="44"/>
                </a:cxn>
                <a:cxn ang="0">
                  <a:pos x="429" y="57"/>
                </a:cxn>
                <a:cxn ang="0">
                  <a:pos x="441" y="40"/>
                </a:cxn>
                <a:cxn ang="0">
                  <a:pos x="477" y="30"/>
                </a:cxn>
                <a:cxn ang="0">
                  <a:pos x="471" y="47"/>
                </a:cxn>
                <a:cxn ang="0">
                  <a:pos x="474" y="61"/>
                </a:cxn>
                <a:cxn ang="0">
                  <a:pos x="502" y="58"/>
                </a:cxn>
                <a:cxn ang="0">
                  <a:pos x="514" y="49"/>
                </a:cxn>
                <a:cxn ang="0">
                  <a:pos x="513" y="26"/>
                </a:cxn>
                <a:cxn ang="0">
                  <a:pos x="476" y="4"/>
                </a:cxn>
                <a:cxn ang="0">
                  <a:pos x="431" y="14"/>
                </a:cxn>
                <a:cxn ang="0">
                  <a:pos x="420" y="33"/>
                </a:cxn>
                <a:cxn ang="0">
                  <a:pos x="442" y="1"/>
                </a:cxn>
                <a:cxn ang="0">
                  <a:pos x="380" y="27"/>
                </a:cxn>
                <a:cxn ang="0">
                  <a:pos x="310" y="34"/>
                </a:cxn>
                <a:cxn ang="0">
                  <a:pos x="269" y="21"/>
                </a:cxn>
                <a:cxn ang="0">
                  <a:pos x="172" y="18"/>
                </a:cxn>
                <a:cxn ang="0">
                  <a:pos x="97" y="41"/>
                </a:cxn>
                <a:cxn ang="0">
                  <a:pos x="82" y="57"/>
                </a:cxn>
                <a:cxn ang="0">
                  <a:pos x="56" y="84"/>
                </a:cxn>
                <a:cxn ang="0">
                  <a:pos x="65" y="91"/>
                </a:cxn>
                <a:cxn ang="0">
                  <a:pos x="124" y="75"/>
                </a:cxn>
                <a:cxn ang="0">
                  <a:pos x="163" y="127"/>
                </a:cxn>
                <a:cxn ang="0">
                  <a:pos x="133" y="197"/>
                </a:cxn>
                <a:cxn ang="0">
                  <a:pos x="155" y="284"/>
                </a:cxn>
                <a:cxn ang="0">
                  <a:pos x="167" y="289"/>
                </a:cxn>
                <a:cxn ang="0">
                  <a:pos x="176" y="290"/>
                </a:cxn>
                <a:cxn ang="0">
                  <a:pos x="237" y="354"/>
                </a:cxn>
                <a:cxn ang="0">
                  <a:pos x="292" y="388"/>
                </a:cxn>
                <a:cxn ang="0">
                  <a:pos x="322" y="401"/>
                </a:cxn>
                <a:cxn ang="0">
                  <a:pos x="328" y="445"/>
                </a:cxn>
                <a:cxn ang="0">
                  <a:pos x="319" y="494"/>
                </a:cxn>
                <a:cxn ang="0">
                  <a:pos x="390" y="685"/>
                </a:cxn>
                <a:cxn ang="0">
                  <a:pos x="406" y="735"/>
                </a:cxn>
                <a:cxn ang="0">
                  <a:pos x="405" y="758"/>
                </a:cxn>
                <a:cxn ang="0">
                  <a:pos x="446" y="765"/>
                </a:cxn>
                <a:cxn ang="0">
                  <a:pos x="451" y="721"/>
                </a:cxn>
                <a:cxn ang="0">
                  <a:pos x="454" y="699"/>
                </a:cxn>
                <a:cxn ang="0">
                  <a:pos x="467" y="668"/>
                </a:cxn>
                <a:cxn ang="0">
                  <a:pos x="508" y="617"/>
                </a:cxn>
                <a:cxn ang="0">
                  <a:pos x="555" y="538"/>
                </a:cxn>
              </a:cxnLst>
              <a:rect l="0" t="0" r="r" b="b"/>
              <a:pathLst>
                <a:path w="577" h="802">
                  <a:moveTo>
                    <a:pt x="572" y="488"/>
                  </a:moveTo>
                  <a:cubicBezTo>
                    <a:pt x="572" y="488"/>
                    <a:pt x="564" y="486"/>
                    <a:pt x="564" y="485"/>
                  </a:cubicBezTo>
                  <a:cubicBezTo>
                    <a:pt x="564" y="484"/>
                    <a:pt x="551" y="473"/>
                    <a:pt x="550" y="473"/>
                  </a:cubicBezTo>
                  <a:cubicBezTo>
                    <a:pt x="550" y="474"/>
                    <a:pt x="545" y="468"/>
                    <a:pt x="544" y="470"/>
                  </a:cubicBezTo>
                  <a:cubicBezTo>
                    <a:pt x="544" y="471"/>
                    <a:pt x="534" y="471"/>
                    <a:pt x="534" y="471"/>
                  </a:cubicBezTo>
                  <a:cubicBezTo>
                    <a:pt x="523" y="469"/>
                    <a:pt x="523" y="469"/>
                    <a:pt x="523" y="469"/>
                  </a:cubicBezTo>
                  <a:cubicBezTo>
                    <a:pt x="523" y="469"/>
                    <a:pt x="519" y="472"/>
                    <a:pt x="520" y="471"/>
                  </a:cubicBezTo>
                  <a:cubicBezTo>
                    <a:pt x="521" y="469"/>
                    <a:pt x="520" y="462"/>
                    <a:pt x="520" y="463"/>
                  </a:cubicBezTo>
                  <a:cubicBezTo>
                    <a:pt x="519" y="464"/>
                    <a:pt x="504" y="456"/>
                    <a:pt x="504" y="456"/>
                  </a:cubicBezTo>
                  <a:cubicBezTo>
                    <a:pt x="498" y="461"/>
                    <a:pt x="498" y="461"/>
                    <a:pt x="498" y="461"/>
                  </a:cubicBezTo>
                  <a:cubicBezTo>
                    <a:pt x="498" y="455"/>
                    <a:pt x="498" y="455"/>
                    <a:pt x="498" y="455"/>
                  </a:cubicBezTo>
                  <a:cubicBezTo>
                    <a:pt x="490" y="450"/>
                    <a:pt x="490" y="450"/>
                    <a:pt x="490" y="450"/>
                  </a:cubicBezTo>
                  <a:cubicBezTo>
                    <a:pt x="491" y="443"/>
                    <a:pt x="491" y="443"/>
                    <a:pt x="491" y="443"/>
                  </a:cubicBezTo>
                  <a:cubicBezTo>
                    <a:pt x="487" y="440"/>
                    <a:pt x="487" y="440"/>
                    <a:pt x="487" y="440"/>
                  </a:cubicBezTo>
                  <a:cubicBezTo>
                    <a:pt x="487" y="440"/>
                    <a:pt x="487" y="441"/>
                    <a:pt x="486" y="440"/>
                  </a:cubicBezTo>
                  <a:cubicBezTo>
                    <a:pt x="486" y="440"/>
                    <a:pt x="484" y="427"/>
                    <a:pt x="484" y="427"/>
                  </a:cubicBezTo>
                  <a:cubicBezTo>
                    <a:pt x="472" y="417"/>
                    <a:pt x="472" y="417"/>
                    <a:pt x="472" y="417"/>
                  </a:cubicBezTo>
                  <a:cubicBezTo>
                    <a:pt x="457" y="417"/>
                    <a:pt x="457" y="417"/>
                    <a:pt x="457" y="417"/>
                  </a:cubicBezTo>
                  <a:cubicBezTo>
                    <a:pt x="444" y="409"/>
                    <a:pt x="444" y="409"/>
                    <a:pt x="444" y="409"/>
                  </a:cubicBezTo>
                  <a:cubicBezTo>
                    <a:pt x="441" y="402"/>
                    <a:pt x="441" y="402"/>
                    <a:pt x="441" y="402"/>
                  </a:cubicBezTo>
                  <a:cubicBezTo>
                    <a:pt x="441" y="402"/>
                    <a:pt x="433" y="399"/>
                    <a:pt x="433" y="398"/>
                  </a:cubicBezTo>
                  <a:cubicBezTo>
                    <a:pt x="433" y="397"/>
                    <a:pt x="431" y="398"/>
                    <a:pt x="430" y="397"/>
                  </a:cubicBezTo>
                  <a:cubicBezTo>
                    <a:pt x="430" y="397"/>
                    <a:pt x="430" y="394"/>
                    <a:pt x="430" y="394"/>
                  </a:cubicBezTo>
                  <a:cubicBezTo>
                    <a:pt x="426" y="391"/>
                    <a:pt x="426" y="391"/>
                    <a:pt x="426" y="391"/>
                  </a:cubicBezTo>
                  <a:cubicBezTo>
                    <a:pt x="425" y="390"/>
                    <a:pt x="425" y="390"/>
                    <a:pt x="425" y="390"/>
                  </a:cubicBezTo>
                  <a:cubicBezTo>
                    <a:pt x="422" y="389"/>
                    <a:pt x="422" y="389"/>
                    <a:pt x="422" y="389"/>
                  </a:cubicBezTo>
                  <a:cubicBezTo>
                    <a:pt x="420" y="387"/>
                    <a:pt x="420" y="387"/>
                    <a:pt x="420" y="387"/>
                  </a:cubicBezTo>
                  <a:cubicBezTo>
                    <a:pt x="420" y="387"/>
                    <a:pt x="427" y="383"/>
                    <a:pt x="426" y="384"/>
                  </a:cubicBezTo>
                  <a:cubicBezTo>
                    <a:pt x="426" y="384"/>
                    <a:pt x="411" y="386"/>
                    <a:pt x="411" y="386"/>
                  </a:cubicBezTo>
                  <a:cubicBezTo>
                    <a:pt x="409" y="389"/>
                    <a:pt x="409" y="389"/>
                    <a:pt x="409" y="389"/>
                  </a:cubicBezTo>
                  <a:cubicBezTo>
                    <a:pt x="402" y="385"/>
                    <a:pt x="402" y="385"/>
                    <a:pt x="402" y="385"/>
                  </a:cubicBezTo>
                  <a:cubicBezTo>
                    <a:pt x="391" y="385"/>
                    <a:pt x="391" y="385"/>
                    <a:pt x="391" y="385"/>
                  </a:cubicBezTo>
                  <a:cubicBezTo>
                    <a:pt x="391" y="385"/>
                    <a:pt x="382" y="381"/>
                    <a:pt x="383" y="380"/>
                  </a:cubicBezTo>
                  <a:cubicBezTo>
                    <a:pt x="383" y="379"/>
                    <a:pt x="380" y="376"/>
                    <a:pt x="380" y="376"/>
                  </a:cubicBezTo>
                  <a:cubicBezTo>
                    <a:pt x="380" y="376"/>
                    <a:pt x="378" y="380"/>
                    <a:pt x="378" y="381"/>
                  </a:cubicBezTo>
                  <a:cubicBezTo>
                    <a:pt x="377" y="381"/>
                    <a:pt x="371" y="386"/>
                    <a:pt x="371" y="386"/>
                  </a:cubicBezTo>
                  <a:cubicBezTo>
                    <a:pt x="372" y="394"/>
                    <a:pt x="372" y="394"/>
                    <a:pt x="372" y="394"/>
                  </a:cubicBezTo>
                  <a:cubicBezTo>
                    <a:pt x="368" y="390"/>
                    <a:pt x="368" y="390"/>
                    <a:pt x="368" y="390"/>
                  </a:cubicBezTo>
                  <a:cubicBezTo>
                    <a:pt x="370" y="386"/>
                    <a:pt x="370" y="386"/>
                    <a:pt x="370" y="386"/>
                  </a:cubicBezTo>
                  <a:cubicBezTo>
                    <a:pt x="370" y="386"/>
                    <a:pt x="370" y="381"/>
                    <a:pt x="370" y="380"/>
                  </a:cubicBezTo>
                  <a:cubicBezTo>
                    <a:pt x="370" y="379"/>
                    <a:pt x="374" y="377"/>
                    <a:pt x="374" y="377"/>
                  </a:cubicBezTo>
                  <a:cubicBezTo>
                    <a:pt x="373" y="374"/>
                    <a:pt x="373" y="374"/>
                    <a:pt x="373" y="374"/>
                  </a:cubicBezTo>
                  <a:cubicBezTo>
                    <a:pt x="373" y="374"/>
                    <a:pt x="368" y="376"/>
                    <a:pt x="368" y="376"/>
                  </a:cubicBezTo>
                  <a:cubicBezTo>
                    <a:pt x="368" y="377"/>
                    <a:pt x="363" y="380"/>
                    <a:pt x="363" y="380"/>
                  </a:cubicBezTo>
                  <a:cubicBezTo>
                    <a:pt x="356" y="383"/>
                    <a:pt x="356" y="383"/>
                    <a:pt x="356" y="383"/>
                  </a:cubicBezTo>
                  <a:cubicBezTo>
                    <a:pt x="352" y="383"/>
                    <a:pt x="352" y="383"/>
                    <a:pt x="352" y="383"/>
                  </a:cubicBezTo>
                  <a:cubicBezTo>
                    <a:pt x="352" y="383"/>
                    <a:pt x="349" y="388"/>
                    <a:pt x="349" y="388"/>
                  </a:cubicBezTo>
                  <a:cubicBezTo>
                    <a:pt x="348" y="388"/>
                    <a:pt x="348" y="393"/>
                    <a:pt x="348" y="393"/>
                  </a:cubicBezTo>
                  <a:cubicBezTo>
                    <a:pt x="348" y="393"/>
                    <a:pt x="341" y="402"/>
                    <a:pt x="340" y="401"/>
                  </a:cubicBezTo>
                  <a:cubicBezTo>
                    <a:pt x="340" y="400"/>
                    <a:pt x="331" y="393"/>
                    <a:pt x="331" y="393"/>
                  </a:cubicBezTo>
                  <a:cubicBezTo>
                    <a:pt x="322" y="394"/>
                    <a:pt x="322" y="394"/>
                    <a:pt x="322" y="394"/>
                  </a:cubicBezTo>
                  <a:cubicBezTo>
                    <a:pt x="316" y="397"/>
                    <a:pt x="316" y="397"/>
                    <a:pt x="316" y="397"/>
                  </a:cubicBezTo>
                  <a:cubicBezTo>
                    <a:pt x="310" y="393"/>
                    <a:pt x="310" y="393"/>
                    <a:pt x="310" y="393"/>
                  </a:cubicBezTo>
                  <a:cubicBezTo>
                    <a:pt x="304" y="384"/>
                    <a:pt x="304" y="384"/>
                    <a:pt x="304" y="384"/>
                  </a:cubicBezTo>
                  <a:cubicBezTo>
                    <a:pt x="305" y="375"/>
                    <a:pt x="305" y="375"/>
                    <a:pt x="305" y="375"/>
                  </a:cubicBezTo>
                  <a:cubicBezTo>
                    <a:pt x="308" y="364"/>
                    <a:pt x="308" y="364"/>
                    <a:pt x="308" y="364"/>
                  </a:cubicBezTo>
                  <a:cubicBezTo>
                    <a:pt x="309" y="357"/>
                    <a:pt x="309" y="357"/>
                    <a:pt x="309" y="357"/>
                  </a:cubicBezTo>
                  <a:cubicBezTo>
                    <a:pt x="302" y="352"/>
                    <a:pt x="302" y="352"/>
                    <a:pt x="302" y="352"/>
                  </a:cubicBezTo>
                  <a:cubicBezTo>
                    <a:pt x="302" y="352"/>
                    <a:pt x="287" y="353"/>
                    <a:pt x="287" y="353"/>
                  </a:cubicBezTo>
                  <a:cubicBezTo>
                    <a:pt x="287" y="352"/>
                    <a:pt x="279" y="353"/>
                    <a:pt x="280" y="352"/>
                  </a:cubicBezTo>
                  <a:cubicBezTo>
                    <a:pt x="280" y="351"/>
                    <a:pt x="282" y="347"/>
                    <a:pt x="282" y="346"/>
                  </a:cubicBezTo>
                  <a:cubicBezTo>
                    <a:pt x="282" y="345"/>
                    <a:pt x="284" y="340"/>
                    <a:pt x="284" y="340"/>
                  </a:cubicBezTo>
                  <a:cubicBezTo>
                    <a:pt x="287" y="334"/>
                    <a:pt x="287" y="334"/>
                    <a:pt x="287" y="334"/>
                  </a:cubicBezTo>
                  <a:cubicBezTo>
                    <a:pt x="292" y="322"/>
                    <a:pt x="292" y="322"/>
                    <a:pt x="292" y="322"/>
                  </a:cubicBezTo>
                  <a:cubicBezTo>
                    <a:pt x="294" y="318"/>
                    <a:pt x="294" y="318"/>
                    <a:pt x="294" y="318"/>
                  </a:cubicBezTo>
                  <a:cubicBezTo>
                    <a:pt x="282" y="317"/>
                    <a:pt x="282" y="317"/>
                    <a:pt x="282" y="317"/>
                  </a:cubicBezTo>
                  <a:cubicBezTo>
                    <a:pt x="275" y="320"/>
                    <a:pt x="275" y="320"/>
                    <a:pt x="275" y="320"/>
                  </a:cubicBezTo>
                  <a:cubicBezTo>
                    <a:pt x="271" y="332"/>
                    <a:pt x="271" y="332"/>
                    <a:pt x="271" y="332"/>
                  </a:cubicBezTo>
                  <a:cubicBezTo>
                    <a:pt x="250" y="337"/>
                    <a:pt x="250" y="337"/>
                    <a:pt x="250" y="337"/>
                  </a:cubicBezTo>
                  <a:cubicBezTo>
                    <a:pt x="245" y="334"/>
                    <a:pt x="245" y="334"/>
                    <a:pt x="245" y="334"/>
                  </a:cubicBezTo>
                  <a:cubicBezTo>
                    <a:pt x="245" y="334"/>
                    <a:pt x="245" y="336"/>
                    <a:pt x="245" y="334"/>
                  </a:cubicBezTo>
                  <a:cubicBezTo>
                    <a:pt x="245" y="333"/>
                    <a:pt x="239" y="325"/>
                    <a:pt x="239" y="325"/>
                  </a:cubicBezTo>
                  <a:cubicBezTo>
                    <a:pt x="236" y="313"/>
                    <a:pt x="236" y="313"/>
                    <a:pt x="236" y="313"/>
                  </a:cubicBezTo>
                  <a:cubicBezTo>
                    <a:pt x="236" y="313"/>
                    <a:pt x="244" y="289"/>
                    <a:pt x="244" y="290"/>
                  </a:cubicBezTo>
                  <a:cubicBezTo>
                    <a:pt x="243" y="290"/>
                    <a:pt x="244" y="281"/>
                    <a:pt x="244" y="281"/>
                  </a:cubicBezTo>
                  <a:cubicBezTo>
                    <a:pt x="270" y="264"/>
                    <a:pt x="270" y="264"/>
                    <a:pt x="270" y="264"/>
                  </a:cubicBezTo>
                  <a:cubicBezTo>
                    <a:pt x="279" y="265"/>
                    <a:pt x="279" y="265"/>
                    <a:pt x="279" y="265"/>
                  </a:cubicBezTo>
                  <a:cubicBezTo>
                    <a:pt x="282" y="268"/>
                    <a:pt x="282" y="268"/>
                    <a:pt x="282" y="268"/>
                  </a:cubicBezTo>
                  <a:cubicBezTo>
                    <a:pt x="288" y="267"/>
                    <a:pt x="288" y="267"/>
                    <a:pt x="288" y="267"/>
                  </a:cubicBezTo>
                  <a:cubicBezTo>
                    <a:pt x="294" y="261"/>
                    <a:pt x="294" y="261"/>
                    <a:pt x="294" y="261"/>
                  </a:cubicBezTo>
                  <a:cubicBezTo>
                    <a:pt x="301" y="262"/>
                    <a:pt x="301" y="262"/>
                    <a:pt x="301" y="262"/>
                  </a:cubicBezTo>
                  <a:cubicBezTo>
                    <a:pt x="309" y="260"/>
                    <a:pt x="309" y="260"/>
                    <a:pt x="309" y="260"/>
                  </a:cubicBezTo>
                  <a:cubicBezTo>
                    <a:pt x="313" y="265"/>
                    <a:pt x="313" y="265"/>
                    <a:pt x="313" y="265"/>
                  </a:cubicBezTo>
                  <a:cubicBezTo>
                    <a:pt x="320" y="263"/>
                    <a:pt x="320" y="263"/>
                    <a:pt x="320" y="263"/>
                  </a:cubicBezTo>
                  <a:cubicBezTo>
                    <a:pt x="324" y="267"/>
                    <a:pt x="324" y="267"/>
                    <a:pt x="324" y="267"/>
                  </a:cubicBezTo>
                  <a:cubicBezTo>
                    <a:pt x="326" y="269"/>
                    <a:pt x="326" y="269"/>
                    <a:pt x="326" y="269"/>
                  </a:cubicBezTo>
                  <a:cubicBezTo>
                    <a:pt x="326" y="273"/>
                    <a:pt x="326" y="273"/>
                    <a:pt x="326" y="273"/>
                  </a:cubicBezTo>
                  <a:cubicBezTo>
                    <a:pt x="324" y="277"/>
                    <a:pt x="324" y="277"/>
                    <a:pt x="324" y="277"/>
                  </a:cubicBezTo>
                  <a:cubicBezTo>
                    <a:pt x="326" y="285"/>
                    <a:pt x="326" y="285"/>
                    <a:pt x="326" y="285"/>
                  </a:cubicBezTo>
                  <a:cubicBezTo>
                    <a:pt x="330" y="292"/>
                    <a:pt x="330" y="292"/>
                    <a:pt x="330" y="292"/>
                  </a:cubicBezTo>
                  <a:cubicBezTo>
                    <a:pt x="334" y="293"/>
                    <a:pt x="334" y="293"/>
                    <a:pt x="334" y="293"/>
                  </a:cubicBezTo>
                  <a:cubicBezTo>
                    <a:pt x="337" y="283"/>
                    <a:pt x="337" y="283"/>
                    <a:pt x="337" y="283"/>
                  </a:cubicBezTo>
                  <a:cubicBezTo>
                    <a:pt x="337" y="273"/>
                    <a:pt x="337" y="273"/>
                    <a:pt x="337" y="273"/>
                  </a:cubicBezTo>
                  <a:cubicBezTo>
                    <a:pt x="335" y="265"/>
                    <a:pt x="335" y="265"/>
                    <a:pt x="335" y="265"/>
                  </a:cubicBezTo>
                  <a:cubicBezTo>
                    <a:pt x="335" y="259"/>
                    <a:pt x="335" y="259"/>
                    <a:pt x="335" y="259"/>
                  </a:cubicBezTo>
                  <a:cubicBezTo>
                    <a:pt x="345" y="247"/>
                    <a:pt x="345" y="247"/>
                    <a:pt x="345" y="247"/>
                  </a:cubicBezTo>
                  <a:cubicBezTo>
                    <a:pt x="357" y="238"/>
                    <a:pt x="357" y="238"/>
                    <a:pt x="357" y="238"/>
                  </a:cubicBezTo>
                  <a:cubicBezTo>
                    <a:pt x="368" y="233"/>
                    <a:pt x="368" y="233"/>
                    <a:pt x="368" y="233"/>
                  </a:cubicBezTo>
                  <a:cubicBezTo>
                    <a:pt x="376" y="223"/>
                    <a:pt x="376" y="223"/>
                    <a:pt x="376" y="223"/>
                  </a:cubicBezTo>
                  <a:cubicBezTo>
                    <a:pt x="376" y="214"/>
                    <a:pt x="376" y="214"/>
                    <a:pt x="376" y="214"/>
                  </a:cubicBezTo>
                  <a:cubicBezTo>
                    <a:pt x="380" y="213"/>
                    <a:pt x="380" y="213"/>
                    <a:pt x="380" y="213"/>
                  </a:cubicBezTo>
                  <a:cubicBezTo>
                    <a:pt x="384" y="205"/>
                    <a:pt x="384" y="205"/>
                    <a:pt x="384" y="205"/>
                  </a:cubicBezTo>
                  <a:cubicBezTo>
                    <a:pt x="387" y="206"/>
                    <a:pt x="387" y="206"/>
                    <a:pt x="387" y="206"/>
                  </a:cubicBezTo>
                  <a:cubicBezTo>
                    <a:pt x="395" y="196"/>
                    <a:pt x="395" y="196"/>
                    <a:pt x="395" y="196"/>
                  </a:cubicBezTo>
                  <a:cubicBezTo>
                    <a:pt x="407" y="192"/>
                    <a:pt x="407" y="192"/>
                    <a:pt x="407" y="192"/>
                  </a:cubicBezTo>
                  <a:cubicBezTo>
                    <a:pt x="415" y="191"/>
                    <a:pt x="415" y="191"/>
                    <a:pt x="415" y="191"/>
                  </a:cubicBezTo>
                  <a:cubicBezTo>
                    <a:pt x="417" y="188"/>
                    <a:pt x="417" y="188"/>
                    <a:pt x="417" y="188"/>
                  </a:cubicBezTo>
                  <a:cubicBezTo>
                    <a:pt x="414" y="186"/>
                    <a:pt x="414" y="186"/>
                    <a:pt x="414" y="186"/>
                  </a:cubicBezTo>
                  <a:cubicBezTo>
                    <a:pt x="420" y="177"/>
                    <a:pt x="420" y="177"/>
                    <a:pt x="420" y="177"/>
                  </a:cubicBezTo>
                  <a:cubicBezTo>
                    <a:pt x="439" y="169"/>
                    <a:pt x="439" y="169"/>
                    <a:pt x="439" y="169"/>
                  </a:cubicBezTo>
                  <a:cubicBezTo>
                    <a:pt x="451" y="166"/>
                    <a:pt x="451" y="166"/>
                    <a:pt x="451" y="166"/>
                  </a:cubicBezTo>
                  <a:cubicBezTo>
                    <a:pt x="441" y="172"/>
                    <a:pt x="441" y="172"/>
                    <a:pt x="441" y="172"/>
                  </a:cubicBezTo>
                  <a:cubicBezTo>
                    <a:pt x="443" y="176"/>
                    <a:pt x="443" y="176"/>
                    <a:pt x="443" y="176"/>
                  </a:cubicBezTo>
                  <a:cubicBezTo>
                    <a:pt x="450" y="175"/>
                    <a:pt x="450" y="175"/>
                    <a:pt x="450" y="175"/>
                  </a:cubicBezTo>
                  <a:cubicBezTo>
                    <a:pt x="455" y="171"/>
                    <a:pt x="455" y="171"/>
                    <a:pt x="455" y="171"/>
                  </a:cubicBezTo>
                  <a:cubicBezTo>
                    <a:pt x="468" y="168"/>
                    <a:pt x="468" y="168"/>
                    <a:pt x="468" y="168"/>
                  </a:cubicBezTo>
                  <a:cubicBezTo>
                    <a:pt x="468" y="168"/>
                    <a:pt x="471" y="163"/>
                    <a:pt x="471" y="164"/>
                  </a:cubicBezTo>
                  <a:cubicBezTo>
                    <a:pt x="471" y="165"/>
                    <a:pt x="478" y="163"/>
                    <a:pt x="478" y="163"/>
                  </a:cubicBezTo>
                  <a:cubicBezTo>
                    <a:pt x="476" y="160"/>
                    <a:pt x="476" y="160"/>
                    <a:pt x="476" y="160"/>
                  </a:cubicBezTo>
                  <a:cubicBezTo>
                    <a:pt x="477" y="156"/>
                    <a:pt x="477" y="156"/>
                    <a:pt x="477" y="156"/>
                  </a:cubicBezTo>
                  <a:cubicBezTo>
                    <a:pt x="473" y="157"/>
                    <a:pt x="473" y="157"/>
                    <a:pt x="473" y="157"/>
                  </a:cubicBezTo>
                  <a:cubicBezTo>
                    <a:pt x="467" y="164"/>
                    <a:pt x="467" y="164"/>
                    <a:pt x="467" y="164"/>
                  </a:cubicBezTo>
                  <a:cubicBezTo>
                    <a:pt x="458" y="163"/>
                    <a:pt x="458" y="163"/>
                    <a:pt x="458" y="163"/>
                  </a:cubicBezTo>
                  <a:cubicBezTo>
                    <a:pt x="454" y="157"/>
                    <a:pt x="454" y="157"/>
                    <a:pt x="454" y="157"/>
                  </a:cubicBezTo>
                  <a:cubicBezTo>
                    <a:pt x="458" y="151"/>
                    <a:pt x="458" y="151"/>
                    <a:pt x="458" y="151"/>
                  </a:cubicBezTo>
                  <a:cubicBezTo>
                    <a:pt x="458" y="151"/>
                    <a:pt x="462" y="143"/>
                    <a:pt x="461" y="144"/>
                  </a:cubicBezTo>
                  <a:cubicBezTo>
                    <a:pt x="461" y="144"/>
                    <a:pt x="455" y="142"/>
                    <a:pt x="455" y="142"/>
                  </a:cubicBezTo>
                  <a:cubicBezTo>
                    <a:pt x="446" y="145"/>
                    <a:pt x="446" y="145"/>
                    <a:pt x="446" y="145"/>
                  </a:cubicBezTo>
                  <a:cubicBezTo>
                    <a:pt x="445" y="145"/>
                    <a:pt x="436" y="150"/>
                    <a:pt x="436" y="149"/>
                  </a:cubicBezTo>
                  <a:cubicBezTo>
                    <a:pt x="436" y="149"/>
                    <a:pt x="432" y="152"/>
                    <a:pt x="432" y="152"/>
                  </a:cubicBezTo>
                  <a:cubicBezTo>
                    <a:pt x="444" y="142"/>
                    <a:pt x="444" y="142"/>
                    <a:pt x="444" y="142"/>
                  </a:cubicBezTo>
                  <a:cubicBezTo>
                    <a:pt x="449" y="142"/>
                    <a:pt x="449" y="142"/>
                    <a:pt x="449" y="142"/>
                  </a:cubicBezTo>
                  <a:cubicBezTo>
                    <a:pt x="455" y="136"/>
                    <a:pt x="455" y="136"/>
                    <a:pt x="455" y="136"/>
                  </a:cubicBezTo>
                  <a:cubicBezTo>
                    <a:pt x="482" y="136"/>
                    <a:pt x="482" y="136"/>
                    <a:pt x="482" y="136"/>
                  </a:cubicBezTo>
                  <a:cubicBezTo>
                    <a:pt x="491" y="134"/>
                    <a:pt x="491" y="134"/>
                    <a:pt x="491" y="134"/>
                  </a:cubicBezTo>
                  <a:cubicBezTo>
                    <a:pt x="504" y="128"/>
                    <a:pt x="504" y="128"/>
                    <a:pt x="504" y="128"/>
                  </a:cubicBezTo>
                  <a:cubicBezTo>
                    <a:pt x="505" y="129"/>
                    <a:pt x="505" y="129"/>
                    <a:pt x="505" y="129"/>
                  </a:cubicBezTo>
                  <a:cubicBezTo>
                    <a:pt x="499" y="134"/>
                    <a:pt x="499" y="134"/>
                    <a:pt x="499" y="134"/>
                  </a:cubicBezTo>
                  <a:cubicBezTo>
                    <a:pt x="493" y="141"/>
                    <a:pt x="493" y="141"/>
                    <a:pt x="493" y="141"/>
                  </a:cubicBezTo>
                  <a:cubicBezTo>
                    <a:pt x="487" y="147"/>
                    <a:pt x="487" y="147"/>
                    <a:pt x="487" y="147"/>
                  </a:cubicBezTo>
                  <a:cubicBezTo>
                    <a:pt x="484" y="151"/>
                    <a:pt x="484" y="151"/>
                    <a:pt x="484" y="151"/>
                  </a:cubicBezTo>
                  <a:cubicBezTo>
                    <a:pt x="493" y="152"/>
                    <a:pt x="493" y="152"/>
                    <a:pt x="493" y="152"/>
                  </a:cubicBezTo>
                  <a:cubicBezTo>
                    <a:pt x="493" y="152"/>
                    <a:pt x="501" y="152"/>
                    <a:pt x="502" y="152"/>
                  </a:cubicBezTo>
                  <a:cubicBezTo>
                    <a:pt x="503" y="152"/>
                    <a:pt x="503" y="155"/>
                    <a:pt x="503" y="155"/>
                  </a:cubicBezTo>
                  <a:cubicBezTo>
                    <a:pt x="507" y="152"/>
                    <a:pt x="507" y="152"/>
                    <a:pt x="507" y="152"/>
                  </a:cubicBezTo>
                  <a:cubicBezTo>
                    <a:pt x="509" y="158"/>
                    <a:pt x="509" y="158"/>
                    <a:pt x="509" y="158"/>
                  </a:cubicBezTo>
                  <a:cubicBezTo>
                    <a:pt x="516" y="152"/>
                    <a:pt x="516" y="152"/>
                    <a:pt x="516" y="152"/>
                  </a:cubicBezTo>
                  <a:cubicBezTo>
                    <a:pt x="514" y="146"/>
                    <a:pt x="514" y="146"/>
                    <a:pt x="514" y="146"/>
                  </a:cubicBezTo>
                  <a:cubicBezTo>
                    <a:pt x="516" y="140"/>
                    <a:pt x="516" y="140"/>
                    <a:pt x="516" y="140"/>
                  </a:cubicBezTo>
                  <a:cubicBezTo>
                    <a:pt x="508" y="141"/>
                    <a:pt x="508" y="141"/>
                    <a:pt x="508" y="141"/>
                  </a:cubicBezTo>
                  <a:cubicBezTo>
                    <a:pt x="508" y="138"/>
                    <a:pt x="508" y="138"/>
                    <a:pt x="508" y="138"/>
                  </a:cubicBezTo>
                  <a:cubicBezTo>
                    <a:pt x="508" y="138"/>
                    <a:pt x="505" y="134"/>
                    <a:pt x="504" y="134"/>
                  </a:cubicBezTo>
                  <a:cubicBezTo>
                    <a:pt x="504" y="135"/>
                    <a:pt x="509" y="130"/>
                    <a:pt x="509" y="131"/>
                  </a:cubicBezTo>
                  <a:cubicBezTo>
                    <a:pt x="509" y="131"/>
                    <a:pt x="507" y="128"/>
                    <a:pt x="507" y="128"/>
                  </a:cubicBezTo>
                  <a:cubicBezTo>
                    <a:pt x="513" y="121"/>
                    <a:pt x="513" y="121"/>
                    <a:pt x="513" y="121"/>
                  </a:cubicBezTo>
                  <a:cubicBezTo>
                    <a:pt x="510" y="113"/>
                    <a:pt x="510" y="113"/>
                    <a:pt x="510" y="113"/>
                  </a:cubicBezTo>
                  <a:cubicBezTo>
                    <a:pt x="509" y="109"/>
                    <a:pt x="509" y="109"/>
                    <a:pt x="509" y="109"/>
                  </a:cubicBezTo>
                  <a:cubicBezTo>
                    <a:pt x="501" y="106"/>
                    <a:pt x="501" y="106"/>
                    <a:pt x="501" y="106"/>
                  </a:cubicBezTo>
                  <a:cubicBezTo>
                    <a:pt x="499" y="102"/>
                    <a:pt x="499" y="102"/>
                    <a:pt x="499" y="102"/>
                  </a:cubicBezTo>
                  <a:cubicBezTo>
                    <a:pt x="495" y="99"/>
                    <a:pt x="495" y="99"/>
                    <a:pt x="495" y="99"/>
                  </a:cubicBezTo>
                  <a:cubicBezTo>
                    <a:pt x="498" y="93"/>
                    <a:pt x="498" y="93"/>
                    <a:pt x="498" y="93"/>
                  </a:cubicBezTo>
                  <a:cubicBezTo>
                    <a:pt x="497" y="89"/>
                    <a:pt x="497" y="89"/>
                    <a:pt x="497" y="89"/>
                  </a:cubicBezTo>
                  <a:cubicBezTo>
                    <a:pt x="497" y="89"/>
                    <a:pt x="495" y="74"/>
                    <a:pt x="494" y="74"/>
                  </a:cubicBezTo>
                  <a:cubicBezTo>
                    <a:pt x="494" y="75"/>
                    <a:pt x="484" y="82"/>
                    <a:pt x="484" y="82"/>
                  </a:cubicBezTo>
                  <a:cubicBezTo>
                    <a:pt x="474" y="87"/>
                    <a:pt x="474" y="87"/>
                    <a:pt x="474" y="87"/>
                  </a:cubicBezTo>
                  <a:cubicBezTo>
                    <a:pt x="469" y="83"/>
                    <a:pt x="469" y="83"/>
                    <a:pt x="469" y="83"/>
                  </a:cubicBezTo>
                  <a:cubicBezTo>
                    <a:pt x="470" y="77"/>
                    <a:pt x="470" y="77"/>
                    <a:pt x="470" y="77"/>
                  </a:cubicBezTo>
                  <a:cubicBezTo>
                    <a:pt x="474" y="73"/>
                    <a:pt x="474" y="73"/>
                    <a:pt x="474" y="73"/>
                  </a:cubicBezTo>
                  <a:cubicBezTo>
                    <a:pt x="467" y="70"/>
                    <a:pt x="467" y="70"/>
                    <a:pt x="467" y="70"/>
                  </a:cubicBezTo>
                  <a:cubicBezTo>
                    <a:pt x="466" y="68"/>
                    <a:pt x="466" y="68"/>
                    <a:pt x="466" y="68"/>
                  </a:cubicBezTo>
                  <a:cubicBezTo>
                    <a:pt x="466" y="68"/>
                    <a:pt x="460" y="62"/>
                    <a:pt x="459" y="62"/>
                  </a:cubicBezTo>
                  <a:cubicBezTo>
                    <a:pt x="459" y="63"/>
                    <a:pt x="457" y="64"/>
                    <a:pt x="457" y="64"/>
                  </a:cubicBezTo>
                  <a:cubicBezTo>
                    <a:pt x="441" y="63"/>
                    <a:pt x="441" y="63"/>
                    <a:pt x="441" y="63"/>
                  </a:cubicBezTo>
                  <a:cubicBezTo>
                    <a:pt x="436" y="72"/>
                    <a:pt x="436" y="72"/>
                    <a:pt x="436" y="72"/>
                  </a:cubicBezTo>
                  <a:cubicBezTo>
                    <a:pt x="434" y="77"/>
                    <a:pt x="434" y="77"/>
                    <a:pt x="434" y="77"/>
                  </a:cubicBezTo>
                  <a:cubicBezTo>
                    <a:pt x="434" y="77"/>
                    <a:pt x="426" y="86"/>
                    <a:pt x="425" y="87"/>
                  </a:cubicBezTo>
                  <a:cubicBezTo>
                    <a:pt x="425" y="86"/>
                    <a:pt x="429" y="90"/>
                    <a:pt x="429" y="90"/>
                  </a:cubicBezTo>
                  <a:cubicBezTo>
                    <a:pt x="426" y="99"/>
                    <a:pt x="426" y="99"/>
                    <a:pt x="426" y="99"/>
                  </a:cubicBezTo>
                  <a:cubicBezTo>
                    <a:pt x="412" y="107"/>
                    <a:pt x="412" y="107"/>
                    <a:pt x="412" y="107"/>
                  </a:cubicBezTo>
                  <a:cubicBezTo>
                    <a:pt x="406" y="108"/>
                    <a:pt x="406" y="108"/>
                    <a:pt x="406" y="108"/>
                  </a:cubicBezTo>
                  <a:cubicBezTo>
                    <a:pt x="406" y="108"/>
                    <a:pt x="401" y="123"/>
                    <a:pt x="402" y="124"/>
                  </a:cubicBezTo>
                  <a:cubicBezTo>
                    <a:pt x="402" y="125"/>
                    <a:pt x="396" y="127"/>
                    <a:pt x="396" y="127"/>
                  </a:cubicBezTo>
                  <a:cubicBezTo>
                    <a:pt x="392" y="130"/>
                    <a:pt x="392" y="130"/>
                    <a:pt x="392" y="130"/>
                  </a:cubicBezTo>
                  <a:cubicBezTo>
                    <a:pt x="390" y="125"/>
                    <a:pt x="390" y="125"/>
                    <a:pt x="390" y="125"/>
                  </a:cubicBezTo>
                  <a:cubicBezTo>
                    <a:pt x="390" y="125"/>
                    <a:pt x="389" y="121"/>
                    <a:pt x="388" y="120"/>
                  </a:cubicBezTo>
                  <a:cubicBezTo>
                    <a:pt x="389" y="120"/>
                    <a:pt x="393" y="121"/>
                    <a:pt x="393" y="121"/>
                  </a:cubicBezTo>
                  <a:cubicBezTo>
                    <a:pt x="394" y="117"/>
                    <a:pt x="394" y="117"/>
                    <a:pt x="394" y="117"/>
                  </a:cubicBezTo>
                  <a:cubicBezTo>
                    <a:pt x="390" y="118"/>
                    <a:pt x="390" y="118"/>
                    <a:pt x="390" y="118"/>
                  </a:cubicBezTo>
                  <a:cubicBezTo>
                    <a:pt x="391" y="112"/>
                    <a:pt x="391" y="112"/>
                    <a:pt x="391" y="112"/>
                  </a:cubicBezTo>
                  <a:cubicBezTo>
                    <a:pt x="395" y="106"/>
                    <a:pt x="395" y="106"/>
                    <a:pt x="395" y="106"/>
                  </a:cubicBezTo>
                  <a:cubicBezTo>
                    <a:pt x="383" y="105"/>
                    <a:pt x="383" y="105"/>
                    <a:pt x="383" y="105"/>
                  </a:cubicBezTo>
                  <a:cubicBezTo>
                    <a:pt x="380" y="102"/>
                    <a:pt x="380" y="102"/>
                    <a:pt x="380" y="102"/>
                  </a:cubicBezTo>
                  <a:cubicBezTo>
                    <a:pt x="373" y="101"/>
                    <a:pt x="373" y="101"/>
                    <a:pt x="373" y="101"/>
                  </a:cubicBezTo>
                  <a:cubicBezTo>
                    <a:pt x="373" y="98"/>
                    <a:pt x="373" y="98"/>
                    <a:pt x="373" y="98"/>
                  </a:cubicBezTo>
                  <a:cubicBezTo>
                    <a:pt x="369" y="96"/>
                    <a:pt x="369" y="96"/>
                    <a:pt x="369" y="96"/>
                  </a:cubicBezTo>
                  <a:cubicBezTo>
                    <a:pt x="363" y="93"/>
                    <a:pt x="363" y="93"/>
                    <a:pt x="363" y="93"/>
                  </a:cubicBezTo>
                  <a:cubicBezTo>
                    <a:pt x="358" y="94"/>
                    <a:pt x="358" y="94"/>
                    <a:pt x="358" y="94"/>
                  </a:cubicBezTo>
                  <a:cubicBezTo>
                    <a:pt x="357" y="89"/>
                    <a:pt x="357" y="89"/>
                    <a:pt x="357" y="89"/>
                  </a:cubicBezTo>
                  <a:cubicBezTo>
                    <a:pt x="359" y="84"/>
                    <a:pt x="359" y="84"/>
                    <a:pt x="359" y="84"/>
                  </a:cubicBezTo>
                  <a:cubicBezTo>
                    <a:pt x="353" y="83"/>
                    <a:pt x="353" y="83"/>
                    <a:pt x="353" y="83"/>
                  </a:cubicBezTo>
                  <a:cubicBezTo>
                    <a:pt x="353" y="83"/>
                    <a:pt x="363" y="73"/>
                    <a:pt x="363" y="73"/>
                  </a:cubicBezTo>
                  <a:cubicBezTo>
                    <a:pt x="363" y="74"/>
                    <a:pt x="391" y="59"/>
                    <a:pt x="391" y="59"/>
                  </a:cubicBezTo>
                  <a:cubicBezTo>
                    <a:pt x="395" y="56"/>
                    <a:pt x="395" y="56"/>
                    <a:pt x="395" y="56"/>
                  </a:cubicBezTo>
                  <a:cubicBezTo>
                    <a:pt x="400" y="55"/>
                    <a:pt x="400" y="55"/>
                    <a:pt x="400" y="55"/>
                  </a:cubicBezTo>
                  <a:cubicBezTo>
                    <a:pt x="412" y="50"/>
                    <a:pt x="412" y="50"/>
                    <a:pt x="412" y="50"/>
                  </a:cubicBezTo>
                  <a:cubicBezTo>
                    <a:pt x="421" y="44"/>
                    <a:pt x="421" y="44"/>
                    <a:pt x="421" y="44"/>
                  </a:cubicBezTo>
                  <a:cubicBezTo>
                    <a:pt x="422" y="44"/>
                    <a:pt x="422" y="44"/>
                    <a:pt x="422" y="44"/>
                  </a:cubicBezTo>
                  <a:cubicBezTo>
                    <a:pt x="415" y="51"/>
                    <a:pt x="415" y="51"/>
                    <a:pt x="415" y="51"/>
                  </a:cubicBezTo>
                  <a:cubicBezTo>
                    <a:pt x="413" y="53"/>
                    <a:pt x="413" y="53"/>
                    <a:pt x="413" y="53"/>
                  </a:cubicBezTo>
                  <a:cubicBezTo>
                    <a:pt x="408" y="56"/>
                    <a:pt x="408" y="56"/>
                    <a:pt x="408" y="56"/>
                  </a:cubicBezTo>
                  <a:cubicBezTo>
                    <a:pt x="413" y="56"/>
                    <a:pt x="413" y="56"/>
                    <a:pt x="413" y="56"/>
                  </a:cubicBezTo>
                  <a:cubicBezTo>
                    <a:pt x="412" y="59"/>
                    <a:pt x="412" y="59"/>
                    <a:pt x="412" y="59"/>
                  </a:cubicBezTo>
                  <a:cubicBezTo>
                    <a:pt x="417" y="58"/>
                    <a:pt x="417" y="58"/>
                    <a:pt x="417" y="58"/>
                  </a:cubicBezTo>
                  <a:cubicBezTo>
                    <a:pt x="423" y="54"/>
                    <a:pt x="423" y="54"/>
                    <a:pt x="423" y="54"/>
                  </a:cubicBezTo>
                  <a:cubicBezTo>
                    <a:pt x="427" y="55"/>
                    <a:pt x="427" y="55"/>
                    <a:pt x="427" y="55"/>
                  </a:cubicBezTo>
                  <a:cubicBezTo>
                    <a:pt x="429" y="57"/>
                    <a:pt x="429" y="57"/>
                    <a:pt x="429" y="57"/>
                  </a:cubicBezTo>
                  <a:cubicBezTo>
                    <a:pt x="435" y="57"/>
                    <a:pt x="435" y="57"/>
                    <a:pt x="435" y="57"/>
                  </a:cubicBezTo>
                  <a:cubicBezTo>
                    <a:pt x="435" y="52"/>
                    <a:pt x="435" y="52"/>
                    <a:pt x="435" y="52"/>
                  </a:cubicBezTo>
                  <a:cubicBezTo>
                    <a:pt x="426" y="46"/>
                    <a:pt x="426" y="46"/>
                    <a:pt x="426" y="46"/>
                  </a:cubicBezTo>
                  <a:cubicBezTo>
                    <a:pt x="423" y="44"/>
                    <a:pt x="423" y="44"/>
                    <a:pt x="423" y="44"/>
                  </a:cubicBezTo>
                  <a:cubicBezTo>
                    <a:pt x="422" y="41"/>
                    <a:pt x="422" y="41"/>
                    <a:pt x="422" y="41"/>
                  </a:cubicBezTo>
                  <a:cubicBezTo>
                    <a:pt x="427" y="42"/>
                    <a:pt x="427" y="42"/>
                    <a:pt x="427" y="42"/>
                  </a:cubicBezTo>
                  <a:cubicBezTo>
                    <a:pt x="430" y="45"/>
                    <a:pt x="430" y="45"/>
                    <a:pt x="430" y="45"/>
                  </a:cubicBezTo>
                  <a:cubicBezTo>
                    <a:pt x="433" y="41"/>
                    <a:pt x="433" y="41"/>
                    <a:pt x="433" y="41"/>
                  </a:cubicBezTo>
                  <a:cubicBezTo>
                    <a:pt x="441" y="40"/>
                    <a:pt x="441" y="40"/>
                    <a:pt x="441" y="40"/>
                  </a:cubicBezTo>
                  <a:cubicBezTo>
                    <a:pt x="448" y="35"/>
                    <a:pt x="448" y="35"/>
                    <a:pt x="448" y="35"/>
                  </a:cubicBezTo>
                  <a:cubicBezTo>
                    <a:pt x="447" y="32"/>
                    <a:pt x="447" y="32"/>
                    <a:pt x="447" y="32"/>
                  </a:cubicBezTo>
                  <a:cubicBezTo>
                    <a:pt x="453" y="27"/>
                    <a:pt x="453" y="27"/>
                    <a:pt x="453" y="27"/>
                  </a:cubicBezTo>
                  <a:cubicBezTo>
                    <a:pt x="449" y="23"/>
                    <a:pt x="449" y="23"/>
                    <a:pt x="449" y="23"/>
                  </a:cubicBezTo>
                  <a:cubicBezTo>
                    <a:pt x="459" y="23"/>
                    <a:pt x="459" y="23"/>
                    <a:pt x="459" y="23"/>
                  </a:cubicBezTo>
                  <a:cubicBezTo>
                    <a:pt x="467" y="23"/>
                    <a:pt x="467" y="23"/>
                    <a:pt x="467" y="23"/>
                  </a:cubicBezTo>
                  <a:cubicBezTo>
                    <a:pt x="467" y="23"/>
                    <a:pt x="471" y="21"/>
                    <a:pt x="472" y="22"/>
                  </a:cubicBezTo>
                  <a:cubicBezTo>
                    <a:pt x="473" y="23"/>
                    <a:pt x="479" y="28"/>
                    <a:pt x="479" y="28"/>
                  </a:cubicBezTo>
                  <a:cubicBezTo>
                    <a:pt x="477" y="30"/>
                    <a:pt x="477" y="30"/>
                    <a:pt x="477" y="30"/>
                  </a:cubicBezTo>
                  <a:cubicBezTo>
                    <a:pt x="467" y="31"/>
                    <a:pt x="467" y="31"/>
                    <a:pt x="467" y="31"/>
                  </a:cubicBezTo>
                  <a:cubicBezTo>
                    <a:pt x="464" y="36"/>
                    <a:pt x="464" y="36"/>
                    <a:pt x="464" y="36"/>
                  </a:cubicBezTo>
                  <a:cubicBezTo>
                    <a:pt x="471" y="37"/>
                    <a:pt x="471" y="37"/>
                    <a:pt x="471" y="37"/>
                  </a:cubicBezTo>
                  <a:cubicBezTo>
                    <a:pt x="477" y="31"/>
                    <a:pt x="477" y="31"/>
                    <a:pt x="477" y="31"/>
                  </a:cubicBezTo>
                  <a:cubicBezTo>
                    <a:pt x="483" y="31"/>
                    <a:pt x="483" y="31"/>
                    <a:pt x="483" y="31"/>
                  </a:cubicBezTo>
                  <a:cubicBezTo>
                    <a:pt x="484" y="36"/>
                    <a:pt x="484" y="36"/>
                    <a:pt x="484" y="36"/>
                  </a:cubicBezTo>
                  <a:cubicBezTo>
                    <a:pt x="484" y="36"/>
                    <a:pt x="477" y="40"/>
                    <a:pt x="476" y="41"/>
                  </a:cubicBezTo>
                  <a:cubicBezTo>
                    <a:pt x="475" y="41"/>
                    <a:pt x="471" y="43"/>
                    <a:pt x="471" y="43"/>
                  </a:cubicBezTo>
                  <a:cubicBezTo>
                    <a:pt x="471" y="47"/>
                    <a:pt x="471" y="47"/>
                    <a:pt x="471" y="47"/>
                  </a:cubicBezTo>
                  <a:cubicBezTo>
                    <a:pt x="465" y="48"/>
                    <a:pt x="465" y="48"/>
                    <a:pt x="465" y="48"/>
                  </a:cubicBezTo>
                  <a:cubicBezTo>
                    <a:pt x="458" y="46"/>
                    <a:pt x="458" y="46"/>
                    <a:pt x="458" y="46"/>
                  </a:cubicBezTo>
                  <a:cubicBezTo>
                    <a:pt x="455" y="47"/>
                    <a:pt x="455" y="47"/>
                    <a:pt x="455" y="47"/>
                  </a:cubicBezTo>
                  <a:cubicBezTo>
                    <a:pt x="450" y="51"/>
                    <a:pt x="450" y="51"/>
                    <a:pt x="450" y="51"/>
                  </a:cubicBezTo>
                  <a:cubicBezTo>
                    <a:pt x="454" y="54"/>
                    <a:pt x="454" y="54"/>
                    <a:pt x="454" y="54"/>
                  </a:cubicBezTo>
                  <a:cubicBezTo>
                    <a:pt x="454" y="54"/>
                    <a:pt x="460" y="52"/>
                    <a:pt x="461" y="51"/>
                  </a:cubicBezTo>
                  <a:cubicBezTo>
                    <a:pt x="462" y="51"/>
                    <a:pt x="465" y="49"/>
                    <a:pt x="465" y="50"/>
                  </a:cubicBezTo>
                  <a:cubicBezTo>
                    <a:pt x="466" y="52"/>
                    <a:pt x="470" y="55"/>
                    <a:pt x="470" y="55"/>
                  </a:cubicBezTo>
                  <a:cubicBezTo>
                    <a:pt x="474" y="61"/>
                    <a:pt x="474" y="61"/>
                    <a:pt x="474" y="61"/>
                  </a:cubicBezTo>
                  <a:cubicBezTo>
                    <a:pt x="477" y="62"/>
                    <a:pt x="477" y="62"/>
                    <a:pt x="477" y="62"/>
                  </a:cubicBezTo>
                  <a:cubicBezTo>
                    <a:pt x="486" y="65"/>
                    <a:pt x="486" y="65"/>
                    <a:pt x="486" y="65"/>
                  </a:cubicBezTo>
                  <a:cubicBezTo>
                    <a:pt x="486" y="65"/>
                    <a:pt x="493" y="67"/>
                    <a:pt x="493" y="68"/>
                  </a:cubicBezTo>
                  <a:cubicBezTo>
                    <a:pt x="493" y="68"/>
                    <a:pt x="492" y="63"/>
                    <a:pt x="492" y="63"/>
                  </a:cubicBezTo>
                  <a:cubicBezTo>
                    <a:pt x="487" y="57"/>
                    <a:pt x="487" y="57"/>
                    <a:pt x="487" y="57"/>
                  </a:cubicBezTo>
                  <a:cubicBezTo>
                    <a:pt x="487" y="57"/>
                    <a:pt x="487" y="56"/>
                    <a:pt x="489" y="56"/>
                  </a:cubicBezTo>
                  <a:cubicBezTo>
                    <a:pt x="490" y="57"/>
                    <a:pt x="494" y="60"/>
                    <a:pt x="494" y="60"/>
                  </a:cubicBezTo>
                  <a:cubicBezTo>
                    <a:pt x="495" y="61"/>
                    <a:pt x="500" y="63"/>
                    <a:pt x="500" y="63"/>
                  </a:cubicBezTo>
                  <a:cubicBezTo>
                    <a:pt x="502" y="58"/>
                    <a:pt x="502" y="58"/>
                    <a:pt x="502" y="58"/>
                  </a:cubicBezTo>
                  <a:cubicBezTo>
                    <a:pt x="506" y="56"/>
                    <a:pt x="506" y="56"/>
                    <a:pt x="506" y="56"/>
                  </a:cubicBezTo>
                  <a:cubicBezTo>
                    <a:pt x="504" y="52"/>
                    <a:pt x="504" y="52"/>
                    <a:pt x="504" y="52"/>
                  </a:cubicBezTo>
                  <a:cubicBezTo>
                    <a:pt x="502" y="50"/>
                    <a:pt x="502" y="50"/>
                    <a:pt x="502" y="50"/>
                  </a:cubicBezTo>
                  <a:cubicBezTo>
                    <a:pt x="499" y="47"/>
                    <a:pt x="499" y="47"/>
                    <a:pt x="499" y="47"/>
                  </a:cubicBezTo>
                  <a:cubicBezTo>
                    <a:pt x="500" y="43"/>
                    <a:pt x="500" y="43"/>
                    <a:pt x="500" y="43"/>
                  </a:cubicBezTo>
                  <a:cubicBezTo>
                    <a:pt x="500" y="43"/>
                    <a:pt x="500" y="43"/>
                    <a:pt x="501" y="42"/>
                  </a:cubicBezTo>
                  <a:cubicBezTo>
                    <a:pt x="502" y="42"/>
                    <a:pt x="504" y="40"/>
                    <a:pt x="504" y="41"/>
                  </a:cubicBezTo>
                  <a:cubicBezTo>
                    <a:pt x="505" y="42"/>
                    <a:pt x="510" y="48"/>
                    <a:pt x="510" y="48"/>
                  </a:cubicBezTo>
                  <a:cubicBezTo>
                    <a:pt x="514" y="49"/>
                    <a:pt x="514" y="49"/>
                    <a:pt x="514" y="49"/>
                  </a:cubicBezTo>
                  <a:cubicBezTo>
                    <a:pt x="516" y="46"/>
                    <a:pt x="516" y="46"/>
                    <a:pt x="516" y="46"/>
                  </a:cubicBezTo>
                  <a:cubicBezTo>
                    <a:pt x="516" y="46"/>
                    <a:pt x="522" y="45"/>
                    <a:pt x="522" y="45"/>
                  </a:cubicBezTo>
                  <a:cubicBezTo>
                    <a:pt x="522" y="45"/>
                    <a:pt x="523" y="42"/>
                    <a:pt x="523" y="42"/>
                  </a:cubicBezTo>
                  <a:cubicBezTo>
                    <a:pt x="528" y="41"/>
                    <a:pt x="528" y="41"/>
                    <a:pt x="528" y="41"/>
                  </a:cubicBezTo>
                  <a:cubicBezTo>
                    <a:pt x="520" y="34"/>
                    <a:pt x="520" y="34"/>
                    <a:pt x="520" y="34"/>
                  </a:cubicBezTo>
                  <a:cubicBezTo>
                    <a:pt x="516" y="32"/>
                    <a:pt x="516" y="32"/>
                    <a:pt x="516" y="32"/>
                  </a:cubicBezTo>
                  <a:cubicBezTo>
                    <a:pt x="513" y="33"/>
                    <a:pt x="513" y="33"/>
                    <a:pt x="513" y="33"/>
                  </a:cubicBezTo>
                  <a:cubicBezTo>
                    <a:pt x="510" y="29"/>
                    <a:pt x="510" y="29"/>
                    <a:pt x="510" y="29"/>
                  </a:cubicBezTo>
                  <a:cubicBezTo>
                    <a:pt x="513" y="26"/>
                    <a:pt x="513" y="26"/>
                    <a:pt x="513" y="26"/>
                  </a:cubicBezTo>
                  <a:cubicBezTo>
                    <a:pt x="515" y="22"/>
                    <a:pt x="515" y="22"/>
                    <a:pt x="515" y="22"/>
                  </a:cubicBezTo>
                  <a:cubicBezTo>
                    <a:pt x="511" y="18"/>
                    <a:pt x="511" y="18"/>
                    <a:pt x="511" y="18"/>
                  </a:cubicBezTo>
                  <a:cubicBezTo>
                    <a:pt x="505" y="17"/>
                    <a:pt x="505" y="17"/>
                    <a:pt x="505" y="17"/>
                  </a:cubicBezTo>
                  <a:cubicBezTo>
                    <a:pt x="503" y="13"/>
                    <a:pt x="503" y="13"/>
                    <a:pt x="503" y="13"/>
                  </a:cubicBezTo>
                  <a:cubicBezTo>
                    <a:pt x="503" y="13"/>
                    <a:pt x="498" y="13"/>
                    <a:pt x="498" y="13"/>
                  </a:cubicBezTo>
                  <a:cubicBezTo>
                    <a:pt x="497" y="14"/>
                    <a:pt x="493" y="9"/>
                    <a:pt x="493" y="9"/>
                  </a:cubicBezTo>
                  <a:cubicBezTo>
                    <a:pt x="490" y="5"/>
                    <a:pt x="490" y="5"/>
                    <a:pt x="490" y="5"/>
                  </a:cubicBezTo>
                  <a:cubicBezTo>
                    <a:pt x="490" y="5"/>
                    <a:pt x="488" y="3"/>
                    <a:pt x="487" y="3"/>
                  </a:cubicBezTo>
                  <a:cubicBezTo>
                    <a:pt x="486" y="3"/>
                    <a:pt x="476" y="4"/>
                    <a:pt x="476" y="4"/>
                  </a:cubicBezTo>
                  <a:cubicBezTo>
                    <a:pt x="474" y="4"/>
                    <a:pt x="474" y="4"/>
                    <a:pt x="474" y="4"/>
                  </a:cubicBezTo>
                  <a:cubicBezTo>
                    <a:pt x="471" y="2"/>
                    <a:pt x="471" y="2"/>
                    <a:pt x="471" y="2"/>
                  </a:cubicBezTo>
                  <a:cubicBezTo>
                    <a:pt x="458" y="5"/>
                    <a:pt x="458" y="5"/>
                    <a:pt x="458" y="5"/>
                  </a:cubicBezTo>
                  <a:cubicBezTo>
                    <a:pt x="452" y="10"/>
                    <a:pt x="452" y="10"/>
                    <a:pt x="452" y="10"/>
                  </a:cubicBezTo>
                  <a:cubicBezTo>
                    <a:pt x="452" y="10"/>
                    <a:pt x="451" y="7"/>
                    <a:pt x="452" y="7"/>
                  </a:cubicBezTo>
                  <a:cubicBezTo>
                    <a:pt x="452" y="6"/>
                    <a:pt x="457" y="3"/>
                    <a:pt x="457" y="3"/>
                  </a:cubicBezTo>
                  <a:cubicBezTo>
                    <a:pt x="458" y="2"/>
                    <a:pt x="452" y="2"/>
                    <a:pt x="452" y="2"/>
                  </a:cubicBezTo>
                  <a:cubicBezTo>
                    <a:pt x="452" y="2"/>
                    <a:pt x="440" y="6"/>
                    <a:pt x="440" y="7"/>
                  </a:cubicBezTo>
                  <a:cubicBezTo>
                    <a:pt x="439" y="7"/>
                    <a:pt x="431" y="14"/>
                    <a:pt x="431" y="14"/>
                  </a:cubicBezTo>
                  <a:cubicBezTo>
                    <a:pt x="431" y="20"/>
                    <a:pt x="431" y="20"/>
                    <a:pt x="431" y="20"/>
                  </a:cubicBezTo>
                  <a:cubicBezTo>
                    <a:pt x="439" y="21"/>
                    <a:pt x="439" y="21"/>
                    <a:pt x="439" y="21"/>
                  </a:cubicBezTo>
                  <a:cubicBezTo>
                    <a:pt x="442" y="22"/>
                    <a:pt x="442" y="22"/>
                    <a:pt x="442" y="22"/>
                  </a:cubicBezTo>
                  <a:cubicBezTo>
                    <a:pt x="440" y="24"/>
                    <a:pt x="440" y="24"/>
                    <a:pt x="440" y="24"/>
                  </a:cubicBezTo>
                  <a:cubicBezTo>
                    <a:pt x="438" y="27"/>
                    <a:pt x="438" y="27"/>
                    <a:pt x="438" y="27"/>
                  </a:cubicBezTo>
                  <a:cubicBezTo>
                    <a:pt x="433" y="30"/>
                    <a:pt x="433" y="30"/>
                    <a:pt x="433" y="30"/>
                  </a:cubicBezTo>
                  <a:cubicBezTo>
                    <a:pt x="427" y="35"/>
                    <a:pt x="427" y="35"/>
                    <a:pt x="427" y="35"/>
                  </a:cubicBezTo>
                  <a:cubicBezTo>
                    <a:pt x="421" y="37"/>
                    <a:pt x="421" y="37"/>
                    <a:pt x="421" y="37"/>
                  </a:cubicBezTo>
                  <a:cubicBezTo>
                    <a:pt x="420" y="33"/>
                    <a:pt x="420" y="33"/>
                    <a:pt x="420" y="33"/>
                  </a:cubicBezTo>
                  <a:cubicBezTo>
                    <a:pt x="425" y="30"/>
                    <a:pt x="425" y="30"/>
                    <a:pt x="425" y="30"/>
                  </a:cubicBezTo>
                  <a:cubicBezTo>
                    <a:pt x="425" y="30"/>
                    <a:pt x="424" y="24"/>
                    <a:pt x="423" y="25"/>
                  </a:cubicBezTo>
                  <a:cubicBezTo>
                    <a:pt x="423" y="25"/>
                    <a:pt x="418" y="25"/>
                    <a:pt x="418" y="25"/>
                  </a:cubicBezTo>
                  <a:cubicBezTo>
                    <a:pt x="417" y="26"/>
                    <a:pt x="418" y="21"/>
                    <a:pt x="418" y="21"/>
                  </a:cubicBezTo>
                  <a:cubicBezTo>
                    <a:pt x="418" y="16"/>
                    <a:pt x="418" y="16"/>
                    <a:pt x="418" y="16"/>
                  </a:cubicBezTo>
                  <a:cubicBezTo>
                    <a:pt x="417" y="12"/>
                    <a:pt x="417" y="12"/>
                    <a:pt x="417" y="12"/>
                  </a:cubicBezTo>
                  <a:cubicBezTo>
                    <a:pt x="417" y="12"/>
                    <a:pt x="421" y="9"/>
                    <a:pt x="421" y="8"/>
                  </a:cubicBezTo>
                  <a:cubicBezTo>
                    <a:pt x="422" y="8"/>
                    <a:pt x="430" y="8"/>
                    <a:pt x="430" y="8"/>
                  </a:cubicBezTo>
                  <a:cubicBezTo>
                    <a:pt x="442" y="1"/>
                    <a:pt x="442" y="1"/>
                    <a:pt x="442" y="1"/>
                  </a:cubicBezTo>
                  <a:cubicBezTo>
                    <a:pt x="432" y="0"/>
                    <a:pt x="432" y="0"/>
                    <a:pt x="432" y="0"/>
                  </a:cubicBezTo>
                  <a:cubicBezTo>
                    <a:pt x="432" y="0"/>
                    <a:pt x="422" y="1"/>
                    <a:pt x="422" y="2"/>
                  </a:cubicBezTo>
                  <a:cubicBezTo>
                    <a:pt x="422" y="3"/>
                    <a:pt x="415" y="9"/>
                    <a:pt x="415" y="9"/>
                  </a:cubicBezTo>
                  <a:cubicBezTo>
                    <a:pt x="411" y="12"/>
                    <a:pt x="411" y="12"/>
                    <a:pt x="411" y="12"/>
                  </a:cubicBezTo>
                  <a:cubicBezTo>
                    <a:pt x="399" y="20"/>
                    <a:pt x="399" y="20"/>
                    <a:pt x="399" y="20"/>
                  </a:cubicBezTo>
                  <a:cubicBezTo>
                    <a:pt x="398" y="25"/>
                    <a:pt x="398" y="25"/>
                    <a:pt x="398" y="25"/>
                  </a:cubicBezTo>
                  <a:cubicBezTo>
                    <a:pt x="393" y="24"/>
                    <a:pt x="393" y="24"/>
                    <a:pt x="393" y="24"/>
                  </a:cubicBezTo>
                  <a:cubicBezTo>
                    <a:pt x="389" y="24"/>
                    <a:pt x="389" y="24"/>
                    <a:pt x="389" y="24"/>
                  </a:cubicBezTo>
                  <a:cubicBezTo>
                    <a:pt x="380" y="27"/>
                    <a:pt x="380" y="27"/>
                    <a:pt x="380" y="27"/>
                  </a:cubicBezTo>
                  <a:cubicBezTo>
                    <a:pt x="380" y="33"/>
                    <a:pt x="380" y="33"/>
                    <a:pt x="380" y="33"/>
                  </a:cubicBezTo>
                  <a:cubicBezTo>
                    <a:pt x="362" y="34"/>
                    <a:pt x="362" y="34"/>
                    <a:pt x="362" y="34"/>
                  </a:cubicBezTo>
                  <a:cubicBezTo>
                    <a:pt x="362" y="34"/>
                    <a:pt x="354" y="32"/>
                    <a:pt x="354" y="31"/>
                  </a:cubicBezTo>
                  <a:cubicBezTo>
                    <a:pt x="354" y="30"/>
                    <a:pt x="351" y="28"/>
                    <a:pt x="350" y="28"/>
                  </a:cubicBezTo>
                  <a:cubicBezTo>
                    <a:pt x="349" y="28"/>
                    <a:pt x="338" y="31"/>
                    <a:pt x="338" y="31"/>
                  </a:cubicBezTo>
                  <a:cubicBezTo>
                    <a:pt x="338" y="34"/>
                    <a:pt x="338" y="34"/>
                    <a:pt x="338" y="34"/>
                  </a:cubicBezTo>
                  <a:cubicBezTo>
                    <a:pt x="325" y="34"/>
                    <a:pt x="325" y="34"/>
                    <a:pt x="325" y="34"/>
                  </a:cubicBezTo>
                  <a:cubicBezTo>
                    <a:pt x="325" y="34"/>
                    <a:pt x="315" y="35"/>
                    <a:pt x="315" y="35"/>
                  </a:cubicBezTo>
                  <a:cubicBezTo>
                    <a:pt x="315" y="34"/>
                    <a:pt x="310" y="34"/>
                    <a:pt x="310" y="34"/>
                  </a:cubicBezTo>
                  <a:cubicBezTo>
                    <a:pt x="318" y="30"/>
                    <a:pt x="318" y="30"/>
                    <a:pt x="318" y="30"/>
                  </a:cubicBezTo>
                  <a:cubicBezTo>
                    <a:pt x="312" y="27"/>
                    <a:pt x="312" y="27"/>
                    <a:pt x="312" y="27"/>
                  </a:cubicBezTo>
                  <a:cubicBezTo>
                    <a:pt x="302" y="26"/>
                    <a:pt x="302" y="26"/>
                    <a:pt x="302" y="26"/>
                  </a:cubicBezTo>
                  <a:cubicBezTo>
                    <a:pt x="294" y="23"/>
                    <a:pt x="294" y="23"/>
                    <a:pt x="294" y="23"/>
                  </a:cubicBezTo>
                  <a:cubicBezTo>
                    <a:pt x="285" y="24"/>
                    <a:pt x="285" y="24"/>
                    <a:pt x="285" y="24"/>
                  </a:cubicBezTo>
                  <a:cubicBezTo>
                    <a:pt x="284" y="21"/>
                    <a:pt x="284" y="21"/>
                    <a:pt x="284" y="21"/>
                  </a:cubicBezTo>
                  <a:cubicBezTo>
                    <a:pt x="277" y="24"/>
                    <a:pt x="277" y="24"/>
                    <a:pt x="277" y="24"/>
                  </a:cubicBezTo>
                  <a:cubicBezTo>
                    <a:pt x="275" y="19"/>
                    <a:pt x="275" y="19"/>
                    <a:pt x="275" y="19"/>
                  </a:cubicBezTo>
                  <a:cubicBezTo>
                    <a:pt x="269" y="21"/>
                    <a:pt x="269" y="21"/>
                    <a:pt x="269" y="21"/>
                  </a:cubicBezTo>
                  <a:cubicBezTo>
                    <a:pt x="269" y="21"/>
                    <a:pt x="250" y="25"/>
                    <a:pt x="249" y="26"/>
                  </a:cubicBezTo>
                  <a:cubicBezTo>
                    <a:pt x="248" y="26"/>
                    <a:pt x="243" y="24"/>
                    <a:pt x="243" y="24"/>
                  </a:cubicBezTo>
                  <a:cubicBezTo>
                    <a:pt x="237" y="27"/>
                    <a:pt x="237" y="27"/>
                    <a:pt x="237" y="27"/>
                  </a:cubicBezTo>
                  <a:cubicBezTo>
                    <a:pt x="226" y="27"/>
                    <a:pt x="226" y="27"/>
                    <a:pt x="226" y="27"/>
                  </a:cubicBezTo>
                  <a:cubicBezTo>
                    <a:pt x="221" y="24"/>
                    <a:pt x="221" y="24"/>
                    <a:pt x="221" y="24"/>
                  </a:cubicBezTo>
                  <a:cubicBezTo>
                    <a:pt x="212" y="22"/>
                    <a:pt x="212" y="22"/>
                    <a:pt x="212" y="22"/>
                  </a:cubicBezTo>
                  <a:cubicBezTo>
                    <a:pt x="201" y="23"/>
                    <a:pt x="201" y="23"/>
                    <a:pt x="201" y="23"/>
                  </a:cubicBezTo>
                  <a:cubicBezTo>
                    <a:pt x="182" y="19"/>
                    <a:pt x="182" y="19"/>
                    <a:pt x="182" y="19"/>
                  </a:cubicBezTo>
                  <a:cubicBezTo>
                    <a:pt x="182" y="19"/>
                    <a:pt x="171" y="18"/>
                    <a:pt x="172" y="18"/>
                  </a:cubicBezTo>
                  <a:cubicBezTo>
                    <a:pt x="173" y="17"/>
                    <a:pt x="166" y="16"/>
                    <a:pt x="166" y="16"/>
                  </a:cubicBezTo>
                  <a:cubicBezTo>
                    <a:pt x="166" y="16"/>
                    <a:pt x="166" y="15"/>
                    <a:pt x="167" y="14"/>
                  </a:cubicBezTo>
                  <a:cubicBezTo>
                    <a:pt x="164" y="15"/>
                    <a:pt x="145" y="18"/>
                    <a:pt x="145" y="18"/>
                  </a:cubicBezTo>
                  <a:cubicBezTo>
                    <a:pt x="120" y="27"/>
                    <a:pt x="120" y="27"/>
                    <a:pt x="120" y="27"/>
                  </a:cubicBezTo>
                  <a:cubicBezTo>
                    <a:pt x="104" y="30"/>
                    <a:pt x="104" y="30"/>
                    <a:pt x="104" y="30"/>
                  </a:cubicBezTo>
                  <a:cubicBezTo>
                    <a:pt x="104" y="30"/>
                    <a:pt x="104" y="34"/>
                    <a:pt x="105" y="35"/>
                  </a:cubicBezTo>
                  <a:cubicBezTo>
                    <a:pt x="105" y="36"/>
                    <a:pt x="106" y="40"/>
                    <a:pt x="106" y="40"/>
                  </a:cubicBezTo>
                  <a:cubicBezTo>
                    <a:pt x="102" y="41"/>
                    <a:pt x="102" y="41"/>
                    <a:pt x="102" y="41"/>
                  </a:cubicBezTo>
                  <a:cubicBezTo>
                    <a:pt x="97" y="41"/>
                    <a:pt x="97" y="41"/>
                    <a:pt x="97" y="41"/>
                  </a:cubicBezTo>
                  <a:cubicBezTo>
                    <a:pt x="99" y="38"/>
                    <a:pt x="99" y="38"/>
                    <a:pt x="99" y="38"/>
                  </a:cubicBezTo>
                  <a:cubicBezTo>
                    <a:pt x="75" y="45"/>
                    <a:pt x="75" y="45"/>
                    <a:pt x="75" y="45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81" y="51"/>
                    <a:pt x="81" y="51"/>
                    <a:pt x="81" y="51"/>
                  </a:cubicBezTo>
                  <a:cubicBezTo>
                    <a:pt x="88" y="52"/>
                    <a:pt x="88" y="52"/>
                    <a:pt x="88" y="52"/>
                  </a:cubicBezTo>
                  <a:cubicBezTo>
                    <a:pt x="88" y="52"/>
                    <a:pt x="91" y="50"/>
                    <a:pt x="91" y="51"/>
                  </a:cubicBezTo>
                  <a:cubicBezTo>
                    <a:pt x="91" y="51"/>
                    <a:pt x="90" y="57"/>
                    <a:pt x="90" y="57"/>
                  </a:cubicBezTo>
                  <a:cubicBezTo>
                    <a:pt x="82" y="57"/>
                    <a:pt x="82" y="57"/>
                    <a:pt x="82" y="57"/>
                  </a:cubicBezTo>
                  <a:cubicBezTo>
                    <a:pt x="82" y="56"/>
                    <a:pt x="78" y="57"/>
                    <a:pt x="78" y="57"/>
                  </a:cubicBezTo>
                  <a:cubicBezTo>
                    <a:pt x="78" y="57"/>
                    <a:pt x="73" y="61"/>
                    <a:pt x="73" y="60"/>
                  </a:cubicBezTo>
                  <a:cubicBezTo>
                    <a:pt x="72" y="59"/>
                    <a:pt x="63" y="62"/>
                    <a:pt x="63" y="62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47" y="74"/>
                    <a:pt x="47" y="74"/>
                    <a:pt x="47" y="74"/>
                  </a:cubicBezTo>
                  <a:cubicBezTo>
                    <a:pt x="47" y="79"/>
                    <a:pt x="47" y="79"/>
                    <a:pt x="47" y="79"/>
                  </a:cubicBezTo>
                  <a:cubicBezTo>
                    <a:pt x="55" y="78"/>
                    <a:pt x="55" y="78"/>
                    <a:pt x="55" y="78"/>
                  </a:cubicBezTo>
                  <a:cubicBezTo>
                    <a:pt x="50" y="84"/>
                    <a:pt x="50" y="84"/>
                    <a:pt x="50" y="8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84"/>
                    <a:pt x="62" y="84"/>
                    <a:pt x="63" y="85"/>
                  </a:cubicBezTo>
                  <a:cubicBezTo>
                    <a:pt x="63" y="86"/>
                    <a:pt x="66" y="85"/>
                    <a:pt x="66" y="86"/>
                  </a:cubicBezTo>
                  <a:cubicBezTo>
                    <a:pt x="66" y="86"/>
                    <a:pt x="9" y="108"/>
                    <a:pt x="9" y="108"/>
                  </a:cubicBezTo>
                  <a:cubicBezTo>
                    <a:pt x="8" y="107"/>
                    <a:pt x="0" y="111"/>
                    <a:pt x="0" y="111"/>
                  </a:cubicBezTo>
                  <a:cubicBezTo>
                    <a:pt x="0" y="111"/>
                    <a:pt x="11" y="110"/>
                    <a:pt x="11" y="110"/>
                  </a:cubicBezTo>
                  <a:cubicBezTo>
                    <a:pt x="12" y="110"/>
                    <a:pt x="28" y="106"/>
                    <a:pt x="28" y="106"/>
                  </a:cubicBezTo>
                  <a:cubicBezTo>
                    <a:pt x="36" y="104"/>
                    <a:pt x="36" y="104"/>
                    <a:pt x="36" y="104"/>
                  </a:cubicBezTo>
                  <a:cubicBezTo>
                    <a:pt x="36" y="104"/>
                    <a:pt x="53" y="99"/>
                    <a:pt x="53" y="98"/>
                  </a:cubicBezTo>
                  <a:cubicBezTo>
                    <a:pt x="53" y="97"/>
                    <a:pt x="64" y="91"/>
                    <a:pt x="65" y="91"/>
                  </a:cubicBezTo>
                  <a:cubicBezTo>
                    <a:pt x="66" y="91"/>
                    <a:pt x="70" y="90"/>
                    <a:pt x="70" y="91"/>
                  </a:cubicBezTo>
                  <a:cubicBezTo>
                    <a:pt x="70" y="92"/>
                    <a:pt x="86" y="86"/>
                    <a:pt x="86" y="86"/>
                  </a:cubicBezTo>
                  <a:cubicBezTo>
                    <a:pt x="86" y="86"/>
                    <a:pt x="92" y="82"/>
                    <a:pt x="92" y="82"/>
                  </a:cubicBezTo>
                  <a:cubicBezTo>
                    <a:pt x="91" y="81"/>
                    <a:pt x="88" y="79"/>
                    <a:pt x="89" y="79"/>
                  </a:cubicBezTo>
                  <a:cubicBezTo>
                    <a:pt x="90" y="78"/>
                    <a:pt x="98" y="77"/>
                    <a:pt x="98" y="77"/>
                  </a:cubicBezTo>
                  <a:cubicBezTo>
                    <a:pt x="98" y="77"/>
                    <a:pt x="111" y="72"/>
                    <a:pt x="111" y="73"/>
                  </a:cubicBezTo>
                  <a:cubicBezTo>
                    <a:pt x="111" y="73"/>
                    <a:pt x="98" y="82"/>
                    <a:pt x="98" y="82"/>
                  </a:cubicBezTo>
                  <a:cubicBezTo>
                    <a:pt x="116" y="78"/>
                    <a:pt x="116" y="78"/>
                    <a:pt x="116" y="78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4" y="75"/>
                    <a:pt x="130" y="73"/>
                    <a:pt x="129" y="73"/>
                  </a:cubicBezTo>
                  <a:cubicBezTo>
                    <a:pt x="129" y="74"/>
                    <a:pt x="137" y="76"/>
                    <a:pt x="137" y="77"/>
                  </a:cubicBezTo>
                  <a:cubicBezTo>
                    <a:pt x="137" y="78"/>
                    <a:pt x="153" y="80"/>
                    <a:pt x="153" y="80"/>
                  </a:cubicBezTo>
                  <a:cubicBezTo>
                    <a:pt x="157" y="87"/>
                    <a:pt x="157" y="87"/>
                    <a:pt x="157" y="87"/>
                  </a:cubicBezTo>
                  <a:cubicBezTo>
                    <a:pt x="156" y="96"/>
                    <a:pt x="156" y="96"/>
                    <a:pt x="156" y="96"/>
                  </a:cubicBezTo>
                  <a:cubicBezTo>
                    <a:pt x="156" y="108"/>
                    <a:pt x="156" y="108"/>
                    <a:pt x="156" y="108"/>
                  </a:cubicBezTo>
                  <a:cubicBezTo>
                    <a:pt x="165" y="107"/>
                    <a:pt x="165" y="107"/>
                    <a:pt x="165" y="107"/>
                  </a:cubicBezTo>
                  <a:cubicBezTo>
                    <a:pt x="162" y="115"/>
                    <a:pt x="162" y="115"/>
                    <a:pt x="162" y="115"/>
                  </a:cubicBezTo>
                  <a:cubicBezTo>
                    <a:pt x="163" y="127"/>
                    <a:pt x="163" y="127"/>
                    <a:pt x="163" y="127"/>
                  </a:cubicBezTo>
                  <a:cubicBezTo>
                    <a:pt x="163" y="127"/>
                    <a:pt x="163" y="132"/>
                    <a:pt x="163" y="133"/>
                  </a:cubicBezTo>
                  <a:cubicBezTo>
                    <a:pt x="163" y="133"/>
                    <a:pt x="157" y="131"/>
                    <a:pt x="157" y="131"/>
                  </a:cubicBezTo>
                  <a:cubicBezTo>
                    <a:pt x="157" y="131"/>
                    <a:pt x="156" y="137"/>
                    <a:pt x="156" y="138"/>
                  </a:cubicBezTo>
                  <a:cubicBezTo>
                    <a:pt x="157" y="138"/>
                    <a:pt x="165" y="146"/>
                    <a:pt x="165" y="146"/>
                  </a:cubicBezTo>
                  <a:cubicBezTo>
                    <a:pt x="162" y="149"/>
                    <a:pt x="162" y="149"/>
                    <a:pt x="162" y="149"/>
                  </a:cubicBezTo>
                  <a:cubicBezTo>
                    <a:pt x="156" y="164"/>
                    <a:pt x="156" y="164"/>
                    <a:pt x="156" y="164"/>
                  </a:cubicBezTo>
                  <a:cubicBezTo>
                    <a:pt x="142" y="181"/>
                    <a:pt x="142" y="181"/>
                    <a:pt x="142" y="181"/>
                  </a:cubicBezTo>
                  <a:cubicBezTo>
                    <a:pt x="140" y="189"/>
                    <a:pt x="140" y="189"/>
                    <a:pt x="140" y="189"/>
                  </a:cubicBezTo>
                  <a:cubicBezTo>
                    <a:pt x="133" y="197"/>
                    <a:pt x="133" y="197"/>
                    <a:pt x="133" y="197"/>
                  </a:cubicBezTo>
                  <a:cubicBezTo>
                    <a:pt x="134" y="203"/>
                    <a:pt x="134" y="203"/>
                    <a:pt x="134" y="203"/>
                  </a:cubicBezTo>
                  <a:cubicBezTo>
                    <a:pt x="134" y="203"/>
                    <a:pt x="132" y="206"/>
                    <a:pt x="133" y="207"/>
                  </a:cubicBezTo>
                  <a:cubicBezTo>
                    <a:pt x="133" y="207"/>
                    <a:pt x="136" y="233"/>
                    <a:pt x="136" y="233"/>
                  </a:cubicBezTo>
                  <a:cubicBezTo>
                    <a:pt x="146" y="240"/>
                    <a:pt x="146" y="240"/>
                    <a:pt x="146" y="240"/>
                  </a:cubicBezTo>
                  <a:cubicBezTo>
                    <a:pt x="149" y="244"/>
                    <a:pt x="149" y="244"/>
                    <a:pt x="149" y="244"/>
                  </a:cubicBezTo>
                  <a:cubicBezTo>
                    <a:pt x="150" y="264"/>
                    <a:pt x="150" y="264"/>
                    <a:pt x="150" y="264"/>
                  </a:cubicBezTo>
                  <a:cubicBezTo>
                    <a:pt x="155" y="273"/>
                    <a:pt x="155" y="273"/>
                    <a:pt x="155" y="273"/>
                  </a:cubicBezTo>
                  <a:cubicBezTo>
                    <a:pt x="150" y="276"/>
                    <a:pt x="150" y="276"/>
                    <a:pt x="150" y="276"/>
                  </a:cubicBezTo>
                  <a:cubicBezTo>
                    <a:pt x="155" y="284"/>
                    <a:pt x="155" y="284"/>
                    <a:pt x="155" y="284"/>
                  </a:cubicBezTo>
                  <a:cubicBezTo>
                    <a:pt x="157" y="284"/>
                    <a:pt x="157" y="284"/>
                    <a:pt x="157" y="284"/>
                  </a:cubicBezTo>
                  <a:cubicBezTo>
                    <a:pt x="162" y="289"/>
                    <a:pt x="162" y="289"/>
                    <a:pt x="162" y="289"/>
                  </a:cubicBezTo>
                  <a:cubicBezTo>
                    <a:pt x="160" y="296"/>
                    <a:pt x="160" y="296"/>
                    <a:pt x="160" y="296"/>
                  </a:cubicBezTo>
                  <a:cubicBezTo>
                    <a:pt x="165" y="299"/>
                    <a:pt x="165" y="299"/>
                    <a:pt x="165" y="299"/>
                  </a:cubicBezTo>
                  <a:cubicBezTo>
                    <a:pt x="169" y="306"/>
                    <a:pt x="169" y="306"/>
                    <a:pt x="169" y="306"/>
                  </a:cubicBezTo>
                  <a:cubicBezTo>
                    <a:pt x="170" y="309"/>
                    <a:pt x="170" y="309"/>
                    <a:pt x="170" y="309"/>
                  </a:cubicBezTo>
                  <a:cubicBezTo>
                    <a:pt x="174" y="305"/>
                    <a:pt x="174" y="305"/>
                    <a:pt x="174" y="305"/>
                  </a:cubicBezTo>
                  <a:cubicBezTo>
                    <a:pt x="170" y="297"/>
                    <a:pt x="170" y="297"/>
                    <a:pt x="170" y="297"/>
                  </a:cubicBezTo>
                  <a:cubicBezTo>
                    <a:pt x="170" y="297"/>
                    <a:pt x="167" y="291"/>
                    <a:pt x="167" y="289"/>
                  </a:cubicBezTo>
                  <a:cubicBezTo>
                    <a:pt x="167" y="288"/>
                    <a:pt x="163" y="277"/>
                    <a:pt x="163" y="277"/>
                  </a:cubicBezTo>
                  <a:cubicBezTo>
                    <a:pt x="163" y="277"/>
                    <a:pt x="159" y="269"/>
                    <a:pt x="160" y="268"/>
                  </a:cubicBezTo>
                  <a:cubicBezTo>
                    <a:pt x="160" y="268"/>
                    <a:pt x="157" y="263"/>
                    <a:pt x="157" y="263"/>
                  </a:cubicBezTo>
                  <a:cubicBezTo>
                    <a:pt x="159" y="253"/>
                    <a:pt x="159" y="253"/>
                    <a:pt x="159" y="253"/>
                  </a:cubicBezTo>
                  <a:cubicBezTo>
                    <a:pt x="166" y="254"/>
                    <a:pt x="166" y="254"/>
                    <a:pt x="166" y="254"/>
                  </a:cubicBezTo>
                  <a:cubicBezTo>
                    <a:pt x="166" y="254"/>
                    <a:pt x="167" y="263"/>
                    <a:pt x="167" y="264"/>
                  </a:cubicBezTo>
                  <a:cubicBezTo>
                    <a:pt x="167" y="265"/>
                    <a:pt x="168" y="271"/>
                    <a:pt x="168" y="271"/>
                  </a:cubicBezTo>
                  <a:cubicBezTo>
                    <a:pt x="178" y="284"/>
                    <a:pt x="178" y="284"/>
                    <a:pt x="178" y="284"/>
                  </a:cubicBezTo>
                  <a:cubicBezTo>
                    <a:pt x="176" y="290"/>
                    <a:pt x="176" y="290"/>
                    <a:pt x="176" y="290"/>
                  </a:cubicBezTo>
                  <a:cubicBezTo>
                    <a:pt x="194" y="311"/>
                    <a:pt x="194" y="311"/>
                    <a:pt x="194" y="311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1" y="323"/>
                    <a:pt x="191" y="323"/>
                    <a:pt x="191" y="323"/>
                  </a:cubicBezTo>
                  <a:cubicBezTo>
                    <a:pt x="192" y="329"/>
                    <a:pt x="192" y="329"/>
                    <a:pt x="192" y="329"/>
                  </a:cubicBezTo>
                  <a:cubicBezTo>
                    <a:pt x="207" y="340"/>
                    <a:pt x="207" y="340"/>
                    <a:pt x="207" y="340"/>
                  </a:cubicBezTo>
                  <a:cubicBezTo>
                    <a:pt x="209" y="339"/>
                    <a:pt x="209" y="339"/>
                    <a:pt x="209" y="339"/>
                  </a:cubicBezTo>
                  <a:cubicBezTo>
                    <a:pt x="213" y="344"/>
                    <a:pt x="213" y="344"/>
                    <a:pt x="213" y="344"/>
                  </a:cubicBezTo>
                  <a:cubicBezTo>
                    <a:pt x="229" y="352"/>
                    <a:pt x="229" y="352"/>
                    <a:pt x="229" y="352"/>
                  </a:cubicBezTo>
                  <a:cubicBezTo>
                    <a:pt x="237" y="354"/>
                    <a:pt x="237" y="354"/>
                    <a:pt x="237" y="354"/>
                  </a:cubicBezTo>
                  <a:cubicBezTo>
                    <a:pt x="246" y="351"/>
                    <a:pt x="246" y="351"/>
                    <a:pt x="246" y="351"/>
                  </a:cubicBezTo>
                  <a:cubicBezTo>
                    <a:pt x="252" y="354"/>
                    <a:pt x="252" y="354"/>
                    <a:pt x="252" y="354"/>
                  </a:cubicBezTo>
                  <a:cubicBezTo>
                    <a:pt x="261" y="364"/>
                    <a:pt x="261" y="364"/>
                    <a:pt x="261" y="364"/>
                  </a:cubicBezTo>
                  <a:cubicBezTo>
                    <a:pt x="271" y="366"/>
                    <a:pt x="271" y="366"/>
                    <a:pt x="271" y="366"/>
                  </a:cubicBezTo>
                  <a:cubicBezTo>
                    <a:pt x="280" y="370"/>
                    <a:pt x="280" y="370"/>
                    <a:pt x="280" y="370"/>
                  </a:cubicBezTo>
                  <a:cubicBezTo>
                    <a:pt x="285" y="370"/>
                    <a:pt x="285" y="370"/>
                    <a:pt x="285" y="370"/>
                  </a:cubicBezTo>
                  <a:cubicBezTo>
                    <a:pt x="286" y="375"/>
                    <a:pt x="286" y="375"/>
                    <a:pt x="286" y="375"/>
                  </a:cubicBezTo>
                  <a:cubicBezTo>
                    <a:pt x="286" y="375"/>
                    <a:pt x="290" y="381"/>
                    <a:pt x="291" y="382"/>
                  </a:cubicBezTo>
                  <a:cubicBezTo>
                    <a:pt x="292" y="382"/>
                    <a:pt x="292" y="388"/>
                    <a:pt x="292" y="388"/>
                  </a:cubicBezTo>
                  <a:cubicBezTo>
                    <a:pt x="296" y="391"/>
                    <a:pt x="296" y="391"/>
                    <a:pt x="296" y="391"/>
                  </a:cubicBezTo>
                  <a:cubicBezTo>
                    <a:pt x="300" y="396"/>
                    <a:pt x="300" y="396"/>
                    <a:pt x="300" y="396"/>
                  </a:cubicBezTo>
                  <a:cubicBezTo>
                    <a:pt x="303" y="399"/>
                    <a:pt x="303" y="399"/>
                    <a:pt x="303" y="399"/>
                  </a:cubicBezTo>
                  <a:cubicBezTo>
                    <a:pt x="307" y="402"/>
                    <a:pt x="307" y="402"/>
                    <a:pt x="307" y="402"/>
                  </a:cubicBezTo>
                  <a:cubicBezTo>
                    <a:pt x="309" y="401"/>
                    <a:pt x="309" y="401"/>
                    <a:pt x="309" y="401"/>
                  </a:cubicBezTo>
                  <a:cubicBezTo>
                    <a:pt x="313" y="402"/>
                    <a:pt x="313" y="402"/>
                    <a:pt x="313" y="402"/>
                  </a:cubicBezTo>
                  <a:cubicBezTo>
                    <a:pt x="319" y="408"/>
                    <a:pt x="319" y="408"/>
                    <a:pt x="319" y="408"/>
                  </a:cubicBezTo>
                  <a:cubicBezTo>
                    <a:pt x="324" y="405"/>
                    <a:pt x="324" y="405"/>
                    <a:pt x="324" y="405"/>
                  </a:cubicBezTo>
                  <a:cubicBezTo>
                    <a:pt x="322" y="401"/>
                    <a:pt x="322" y="401"/>
                    <a:pt x="322" y="401"/>
                  </a:cubicBezTo>
                  <a:cubicBezTo>
                    <a:pt x="326" y="397"/>
                    <a:pt x="326" y="397"/>
                    <a:pt x="326" y="397"/>
                  </a:cubicBezTo>
                  <a:cubicBezTo>
                    <a:pt x="330" y="397"/>
                    <a:pt x="330" y="397"/>
                    <a:pt x="330" y="397"/>
                  </a:cubicBezTo>
                  <a:cubicBezTo>
                    <a:pt x="333" y="400"/>
                    <a:pt x="333" y="400"/>
                    <a:pt x="333" y="400"/>
                  </a:cubicBezTo>
                  <a:cubicBezTo>
                    <a:pt x="333" y="403"/>
                    <a:pt x="333" y="403"/>
                    <a:pt x="333" y="403"/>
                  </a:cubicBezTo>
                  <a:cubicBezTo>
                    <a:pt x="337" y="410"/>
                    <a:pt x="337" y="410"/>
                    <a:pt x="337" y="410"/>
                  </a:cubicBezTo>
                  <a:cubicBezTo>
                    <a:pt x="337" y="430"/>
                    <a:pt x="337" y="430"/>
                    <a:pt x="337" y="430"/>
                  </a:cubicBezTo>
                  <a:cubicBezTo>
                    <a:pt x="334" y="436"/>
                    <a:pt x="334" y="436"/>
                    <a:pt x="334" y="436"/>
                  </a:cubicBezTo>
                  <a:cubicBezTo>
                    <a:pt x="328" y="439"/>
                    <a:pt x="328" y="439"/>
                    <a:pt x="328" y="439"/>
                  </a:cubicBezTo>
                  <a:cubicBezTo>
                    <a:pt x="328" y="445"/>
                    <a:pt x="328" y="445"/>
                    <a:pt x="328" y="445"/>
                  </a:cubicBezTo>
                  <a:cubicBezTo>
                    <a:pt x="323" y="447"/>
                    <a:pt x="323" y="447"/>
                    <a:pt x="323" y="447"/>
                  </a:cubicBezTo>
                  <a:cubicBezTo>
                    <a:pt x="320" y="455"/>
                    <a:pt x="320" y="455"/>
                    <a:pt x="320" y="455"/>
                  </a:cubicBezTo>
                  <a:cubicBezTo>
                    <a:pt x="317" y="462"/>
                    <a:pt x="317" y="462"/>
                    <a:pt x="317" y="462"/>
                  </a:cubicBezTo>
                  <a:cubicBezTo>
                    <a:pt x="318" y="467"/>
                    <a:pt x="318" y="467"/>
                    <a:pt x="318" y="467"/>
                  </a:cubicBezTo>
                  <a:cubicBezTo>
                    <a:pt x="323" y="472"/>
                    <a:pt x="323" y="472"/>
                    <a:pt x="323" y="472"/>
                  </a:cubicBezTo>
                  <a:cubicBezTo>
                    <a:pt x="318" y="476"/>
                    <a:pt x="318" y="476"/>
                    <a:pt x="318" y="476"/>
                  </a:cubicBezTo>
                  <a:cubicBezTo>
                    <a:pt x="315" y="481"/>
                    <a:pt x="315" y="481"/>
                    <a:pt x="315" y="481"/>
                  </a:cubicBezTo>
                  <a:cubicBezTo>
                    <a:pt x="318" y="490"/>
                    <a:pt x="318" y="490"/>
                    <a:pt x="318" y="490"/>
                  </a:cubicBezTo>
                  <a:cubicBezTo>
                    <a:pt x="318" y="490"/>
                    <a:pt x="319" y="494"/>
                    <a:pt x="319" y="494"/>
                  </a:cubicBezTo>
                  <a:cubicBezTo>
                    <a:pt x="319" y="493"/>
                    <a:pt x="324" y="497"/>
                    <a:pt x="324" y="497"/>
                  </a:cubicBezTo>
                  <a:cubicBezTo>
                    <a:pt x="332" y="514"/>
                    <a:pt x="332" y="514"/>
                    <a:pt x="332" y="514"/>
                  </a:cubicBezTo>
                  <a:cubicBezTo>
                    <a:pt x="340" y="525"/>
                    <a:pt x="340" y="525"/>
                    <a:pt x="340" y="525"/>
                  </a:cubicBezTo>
                  <a:cubicBezTo>
                    <a:pt x="340" y="525"/>
                    <a:pt x="352" y="549"/>
                    <a:pt x="353" y="549"/>
                  </a:cubicBezTo>
                  <a:cubicBezTo>
                    <a:pt x="356" y="552"/>
                    <a:pt x="382" y="571"/>
                    <a:pt x="382" y="571"/>
                  </a:cubicBezTo>
                  <a:cubicBezTo>
                    <a:pt x="387" y="594"/>
                    <a:pt x="387" y="594"/>
                    <a:pt x="387" y="594"/>
                  </a:cubicBezTo>
                  <a:cubicBezTo>
                    <a:pt x="388" y="643"/>
                    <a:pt x="388" y="643"/>
                    <a:pt x="388" y="643"/>
                  </a:cubicBezTo>
                  <a:cubicBezTo>
                    <a:pt x="392" y="657"/>
                    <a:pt x="392" y="657"/>
                    <a:pt x="392" y="657"/>
                  </a:cubicBezTo>
                  <a:cubicBezTo>
                    <a:pt x="390" y="685"/>
                    <a:pt x="390" y="685"/>
                    <a:pt x="390" y="685"/>
                  </a:cubicBezTo>
                  <a:cubicBezTo>
                    <a:pt x="389" y="691"/>
                    <a:pt x="389" y="691"/>
                    <a:pt x="389" y="691"/>
                  </a:cubicBezTo>
                  <a:cubicBezTo>
                    <a:pt x="389" y="691"/>
                    <a:pt x="394" y="700"/>
                    <a:pt x="394" y="701"/>
                  </a:cubicBezTo>
                  <a:cubicBezTo>
                    <a:pt x="394" y="703"/>
                    <a:pt x="395" y="714"/>
                    <a:pt x="395" y="714"/>
                  </a:cubicBezTo>
                  <a:cubicBezTo>
                    <a:pt x="398" y="726"/>
                    <a:pt x="398" y="726"/>
                    <a:pt x="398" y="726"/>
                  </a:cubicBezTo>
                  <a:cubicBezTo>
                    <a:pt x="402" y="726"/>
                    <a:pt x="402" y="726"/>
                    <a:pt x="402" y="726"/>
                  </a:cubicBezTo>
                  <a:cubicBezTo>
                    <a:pt x="400" y="719"/>
                    <a:pt x="400" y="719"/>
                    <a:pt x="400" y="719"/>
                  </a:cubicBezTo>
                  <a:cubicBezTo>
                    <a:pt x="403" y="719"/>
                    <a:pt x="403" y="719"/>
                    <a:pt x="403" y="719"/>
                  </a:cubicBezTo>
                  <a:cubicBezTo>
                    <a:pt x="405" y="730"/>
                    <a:pt x="405" y="730"/>
                    <a:pt x="405" y="730"/>
                  </a:cubicBezTo>
                  <a:cubicBezTo>
                    <a:pt x="406" y="735"/>
                    <a:pt x="406" y="735"/>
                    <a:pt x="406" y="735"/>
                  </a:cubicBezTo>
                  <a:cubicBezTo>
                    <a:pt x="403" y="732"/>
                    <a:pt x="403" y="732"/>
                    <a:pt x="403" y="732"/>
                  </a:cubicBezTo>
                  <a:cubicBezTo>
                    <a:pt x="401" y="735"/>
                    <a:pt x="401" y="735"/>
                    <a:pt x="401" y="735"/>
                  </a:cubicBezTo>
                  <a:cubicBezTo>
                    <a:pt x="399" y="736"/>
                    <a:pt x="399" y="736"/>
                    <a:pt x="399" y="736"/>
                  </a:cubicBezTo>
                  <a:cubicBezTo>
                    <a:pt x="402" y="739"/>
                    <a:pt x="402" y="739"/>
                    <a:pt x="402" y="739"/>
                  </a:cubicBezTo>
                  <a:cubicBezTo>
                    <a:pt x="401" y="744"/>
                    <a:pt x="401" y="744"/>
                    <a:pt x="401" y="744"/>
                  </a:cubicBezTo>
                  <a:cubicBezTo>
                    <a:pt x="400" y="750"/>
                    <a:pt x="400" y="750"/>
                    <a:pt x="400" y="750"/>
                  </a:cubicBezTo>
                  <a:cubicBezTo>
                    <a:pt x="405" y="750"/>
                    <a:pt x="405" y="750"/>
                    <a:pt x="405" y="750"/>
                  </a:cubicBezTo>
                  <a:cubicBezTo>
                    <a:pt x="408" y="753"/>
                    <a:pt x="408" y="753"/>
                    <a:pt x="408" y="753"/>
                  </a:cubicBezTo>
                  <a:cubicBezTo>
                    <a:pt x="405" y="758"/>
                    <a:pt x="405" y="758"/>
                    <a:pt x="405" y="758"/>
                  </a:cubicBezTo>
                  <a:cubicBezTo>
                    <a:pt x="405" y="758"/>
                    <a:pt x="424" y="793"/>
                    <a:pt x="441" y="797"/>
                  </a:cubicBezTo>
                  <a:cubicBezTo>
                    <a:pt x="458" y="801"/>
                    <a:pt x="462" y="802"/>
                    <a:pt x="462" y="802"/>
                  </a:cubicBezTo>
                  <a:cubicBezTo>
                    <a:pt x="469" y="799"/>
                    <a:pt x="469" y="799"/>
                    <a:pt x="469" y="799"/>
                  </a:cubicBezTo>
                  <a:cubicBezTo>
                    <a:pt x="472" y="796"/>
                    <a:pt x="472" y="796"/>
                    <a:pt x="472" y="796"/>
                  </a:cubicBezTo>
                  <a:cubicBezTo>
                    <a:pt x="457" y="791"/>
                    <a:pt x="457" y="791"/>
                    <a:pt x="457" y="791"/>
                  </a:cubicBezTo>
                  <a:cubicBezTo>
                    <a:pt x="446" y="779"/>
                    <a:pt x="446" y="779"/>
                    <a:pt x="446" y="779"/>
                  </a:cubicBezTo>
                  <a:cubicBezTo>
                    <a:pt x="444" y="772"/>
                    <a:pt x="444" y="772"/>
                    <a:pt x="444" y="772"/>
                  </a:cubicBezTo>
                  <a:cubicBezTo>
                    <a:pt x="447" y="770"/>
                    <a:pt x="447" y="770"/>
                    <a:pt x="447" y="770"/>
                  </a:cubicBezTo>
                  <a:cubicBezTo>
                    <a:pt x="446" y="765"/>
                    <a:pt x="446" y="765"/>
                    <a:pt x="446" y="765"/>
                  </a:cubicBezTo>
                  <a:cubicBezTo>
                    <a:pt x="446" y="765"/>
                    <a:pt x="446" y="761"/>
                    <a:pt x="448" y="760"/>
                  </a:cubicBezTo>
                  <a:cubicBezTo>
                    <a:pt x="449" y="759"/>
                    <a:pt x="452" y="755"/>
                    <a:pt x="452" y="755"/>
                  </a:cubicBezTo>
                  <a:cubicBezTo>
                    <a:pt x="448" y="753"/>
                    <a:pt x="448" y="753"/>
                    <a:pt x="448" y="753"/>
                  </a:cubicBezTo>
                  <a:cubicBezTo>
                    <a:pt x="441" y="746"/>
                    <a:pt x="441" y="746"/>
                    <a:pt x="441" y="746"/>
                  </a:cubicBezTo>
                  <a:cubicBezTo>
                    <a:pt x="442" y="739"/>
                    <a:pt x="442" y="739"/>
                    <a:pt x="442" y="739"/>
                  </a:cubicBezTo>
                  <a:cubicBezTo>
                    <a:pt x="446" y="737"/>
                    <a:pt x="446" y="737"/>
                    <a:pt x="446" y="737"/>
                  </a:cubicBezTo>
                  <a:cubicBezTo>
                    <a:pt x="446" y="737"/>
                    <a:pt x="446" y="733"/>
                    <a:pt x="445" y="732"/>
                  </a:cubicBezTo>
                  <a:cubicBezTo>
                    <a:pt x="445" y="731"/>
                    <a:pt x="446" y="726"/>
                    <a:pt x="447" y="726"/>
                  </a:cubicBezTo>
                  <a:cubicBezTo>
                    <a:pt x="448" y="725"/>
                    <a:pt x="451" y="721"/>
                    <a:pt x="451" y="721"/>
                  </a:cubicBezTo>
                  <a:cubicBezTo>
                    <a:pt x="446" y="721"/>
                    <a:pt x="446" y="721"/>
                    <a:pt x="446" y="721"/>
                  </a:cubicBezTo>
                  <a:cubicBezTo>
                    <a:pt x="444" y="721"/>
                    <a:pt x="444" y="721"/>
                    <a:pt x="444" y="721"/>
                  </a:cubicBezTo>
                  <a:cubicBezTo>
                    <a:pt x="441" y="715"/>
                    <a:pt x="441" y="715"/>
                    <a:pt x="441" y="715"/>
                  </a:cubicBezTo>
                  <a:cubicBezTo>
                    <a:pt x="441" y="712"/>
                    <a:pt x="441" y="712"/>
                    <a:pt x="441" y="712"/>
                  </a:cubicBezTo>
                  <a:cubicBezTo>
                    <a:pt x="446" y="713"/>
                    <a:pt x="446" y="713"/>
                    <a:pt x="446" y="713"/>
                  </a:cubicBezTo>
                  <a:cubicBezTo>
                    <a:pt x="451" y="712"/>
                    <a:pt x="451" y="712"/>
                    <a:pt x="451" y="712"/>
                  </a:cubicBezTo>
                  <a:cubicBezTo>
                    <a:pt x="454" y="708"/>
                    <a:pt x="454" y="708"/>
                    <a:pt x="454" y="708"/>
                  </a:cubicBezTo>
                  <a:cubicBezTo>
                    <a:pt x="454" y="708"/>
                    <a:pt x="453" y="706"/>
                    <a:pt x="453" y="705"/>
                  </a:cubicBezTo>
                  <a:cubicBezTo>
                    <a:pt x="453" y="704"/>
                    <a:pt x="453" y="700"/>
                    <a:pt x="454" y="699"/>
                  </a:cubicBezTo>
                  <a:cubicBezTo>
                    <a:pt x="455" y="699"/>
                    <a:pt x="461" y="700"/>
                    <a:pt x="461" y="700"/>
                  </a:cubicBezTo>
                  <a:cubicBezTo>
                    <a:pt x="472" y="697"/>
                    <a:pt x="472" y="697"/>
                    <a:pt x="472" y="697"/>
                  </a:cubicBezTo>
                  <a:cubicBezTo>
                    <a:pt x="472" y="697"/>
                    <a:pt x="476" y="689"/>
                    <a:pt x="476" y="688"/>
                  </a:cubicBezTo>
                  <a:cubicBezTo>
                    <a:pt x="475" y="687"/>
                    <a:pt x="475" y="683"/>
                    <a:pt x="475" y="683"/>
                  </a:cubicBezTo>
                  <a:cubicBezTo>
                    <a:pt x="475" y="683"/>
                    <a:pt x="475" y="680"/>
                    <a:pt x="473" y="679"/>
                  </a:cubicBezTo>
                  <a:cubicBezTo>
                    <a:pt x="470" y="679"/>
                    <a:pt x="470" y="678"/>
                    <a:pt x="470" y="676"/>
                  </a:cubicBezTo>
                  <a:cubicBezTo>
                    <a:pt x="469" y="673"/>
                    <a:pt x="467" y="670"/>
                    <a:pt x="467" y="670"/>
                  </a:cubicBezTo>
                  <a:cubicBezTo>
                    <a:pt x="464" y="671"/>
                    <a:pt x="464" y="671"/>
                    <a:pt x="464" y="671"/>
                  </a:cubicBezTo>
                  <a:cubicBezTo>
                    <a:pt x="467" y="668"/>
                    <a:pt x="467" y="668"/>
                    <a:pt x="467" y="668"/>
                  </a:cubicBezTo>
                  <a:cubicBezTo>
                    <a:pt x="473" y="673"/>
                    <a:pt x="473" y="673"/>
                    <a:pt x="473" y="673"/>
                  </a:cubicBezTo>
                  <a:cubicBezTo>
                    <a:pt x="483" y="674"/>
                    <a:pt x="483" y="674"/>
                    <a:pt x="483" y="674"/>
                  </a:cubicBezTo>
                  <a:cubicBezTo>
                    <a:pt x="490" y="667"/>
                    <a:pt x="490" y="667"/>
                    <a:pt x="490" y="667"/>
                  </a:cubicBezTo>
                  <a:cubicBezTo>
                    <a:pt x="495" y="655"/>
                    <a:pt x="495" y="655"/>
                    <a:pt x="495" y="655"/>
                  </a:cubicBezTo>
                  <a:cubicBezTo>
                    <a:pt x="497" y="645"/>
                    <a:pt x="497" y="645"/>
                    <a:pt x="497" y="645"/>
                  </a:cubicBezTo>
                  <a:cubicBezTo>
                    <a:pt x="502" y="645"/>
                    <a:pt x="502" y="645"/>
                    <a:pt x="502" y="645"/>
                  </a:cubicBezTo>
                  <a:cubicBezTo>
                    <a:pt x="507" y="636"/>
                    <a:pt x="507" y="636"/>
                    <a:pt x="507" y="636"/>
                  </a:cubicBezTo>
                  <a:cubicBezTo>
                    <a:pt x="509" y="627"/>
                    <a:pt x="509" y="627"/>
                    <a:pt x="509" y="627"/>
                  </a:cubicBezTo>
                  <a:cubicBezTo>
                    <a:pt x="508" y="617"/>
                    <a:pt x="508" y="617"/>
                    <a:pt x="508" y="617"/>
                  </a:cubicBezTo>
                  <a:cubicBezTo>
                    <a:pt x="510" y="613"/>
                    <a:pt x="510" y="613"/>
                    <a:pt x="510" y="613"/>
                  </a:cubicBezTo>
                  <a:cubicBezTo>
                    <a:pt x="526" y="602"/>
                    <a:pt x="526" y="602"/>
                    <a:pt x="526" y="602"/>
                  </a:cubicBezTo>
                  <a:cubicBezTo>
                    <a:pt x="539" y="598"/>
                    <a:pt x="539" y="598"/>
                    <a:pt x="539" y="598"/>
                  </a:cubicBezTo>
                  <a:cubicBezTo>
                    <a:pt x="543" y="595"/>
                    <a:pt x="543" y="595"/>
                    <a:pt x="543" y="595"/>
                  </a:cubicBezTo>
                  <a:cubicBezTo>
                    <a:pt x="543" y="595"/>
                    <a:pt x="549" y="586"/>
                    <a:pt x="549" y="585"/>
                  </a:cubicBezTo>
                  <a:cubicBezTo>
                    <a:pt x="549" y="584"/>
                    <a:pt x="552" y="572"/>
                    <a:pt x="552" y="572"/>
                  </a:cubicBezTo>
                  <a:cubicBezTo>
                    <a:pt x="552" y="572"/>
                    <a:pt x="555" y="557"/>
                    <a:pt x="554" y="556"/>
                  </a:cubicBezTo>
                  <a:cubicBezTo>
                    <a:pt x="554" y="555"/>
                    <a:pt x="555" y="542"/>
                    <a:pt x="554" y="542"/>
                  </a:cubicBezTo>
                  <a:cubicBezTo>
                    <a:pt x="554" y="542"/>
                    <a:pt x="555" y="538"/>
                    <a:pt x="555" y="538"/>
                  </a:cubicBezTo>
                  <a:cubicBezTo>
                    <a:pt x="567" y="521"/>
                    <a:pt x="567" y="521"/>
                    <a:pt x="567" y="521"/>
                  </a:cubicBezTo>
                  <a:cubicBezTo>
                    <a:pt x="573" y="508"/>
                    <a:pt x="573" y="508"/>
                    <a:pt x="573" y="508"/>
                  </a:cubicBezTo>
                  <a:cubicBezTo>
                    <a:pt x="573" y="508"/>
                    <a:pt x="577" y="501"/>
                    <a:pt x="576" y="500"/>
                  </a:cubicBezTo>
                  <a:cubicBezTo>
                    <a:pt x="576" y="499"/>
                    <a:pt x="572" y="488"/>
                    <a:pt x="572" y="48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15" name="Freeform 55"/>
            <p:cNvSpPr/>
            <p:nvPr/>
          </p:nvSpPr>
          <p:spPr bwMode="auto">
            <a:xfrm>
              <a:off x="3770546" y="1292089"/>
              <a:ext cx="544779" cy="297536"/>
            </a:xfrm>
            <a:custGeom>
              <a:avLst/>
              <a:gdLst/>
              <a:ahLst/>
              <a:cxnLst>
                <a:cxn ang="0">
                  <a:pos x="169" y="63"/>
                </a:cxn>
                <a:cxn ang="0">
                  <a:pos x="170" y="53"/>
                </a:cxn>
                <a:cxn ang="0">
                  <a:pos x="175" y="46"/>
                </a:cxn>
                <a:cxn ang="0">
                  <a:pos x="186" y="40"/>
                </a:cxn>
                <a:cxn ang="0">
                  <a:pos x="183" y="39"/>
                </a:cxn>
                <a:cxn ang="0">
                  <a:pos x="184" y="32"/>
                </a:cxn>
                <a:cxn ang="0">
                  <a:pos x="191" y="29"/>
                </a:cxn>
                <a:cxn ang="0">
                  <a:pos x="186" y="21"/>
                </a:cxn>
                <a:cxn ang="0">
                  <a:pos x="198" y="17"/>
                </a:cxn>
                <a:cxn ang="0">
                  <a:pos x="220" y="6"/>
                </a:cxn>
                <a:cxn ang="0">
                  <a:pos x="193" y="9"/>
                </a:cxn>
                <a:cxn ang="0">
                  <a:pos x="192" y="6"/>
                </a:cxn>
                <a:cxn ang="0">
                  <a:pos x="165" y="0"/>
                </a:cxn>
                <a:cxn ang="0">
                  <a:pos x="109" y="2"/>
                </a:cxn>
                <a:cxn ang="0">
                  <a:pos x="103" y="5"/>
                </a:cxn>
                <a:cxn ang="0">
                  <a:pos x="84" y="5"/>
                </a:cxn>
                <a:cxn ang="0">
                  <a:pos x="57" y="7"/>
                </a:cxn>
                <a:cxn ang="0">
                  <a:pos x="30" y="12"/>
                </a:cxn>
                <a:cxn ang="0">
                  <a:pos x="33" y="14"/>
                </a:cxn>
                <a:cxn ang="0">
                  <a:pos x="33" y="17"/>
                </a:cxn>
                <a:cxn ang="0">
                  <a:pos x="2" y="21"/>
                </a:cxn>
                <a:cxn ang="0">
                  <a:pos x="0" y="25"/>
                </a:cxn>
                <a:cxn ang="0">
                  <a:pos x="4" y="28"/>
                </a:cxn>
                <a:cxn ang="0">
                  <a:pos x="17" y="32"/>
                </a:cxn>
                <a:cxn ang="0">
                  <a:pos x="32" y="34"/>
                </a:cxn>
                <a:cxn ang="0">
                  <a:pos x="42" y="39"/>
                </a:cxn>
                <a:cxn ang="0">
                  <a:pos x="43" y="47"/>
                </a:cxn>
                <a:cxn ang="0">
                  <a:pos x="39" y="53"/>
                </a:cxn>
                <a:cxn ang="0">
                  <a:pos x="43" y="54"/>
                </a:cxn>
                <a:cxn ang="0">
                  <a:pos x="50" y="58"/>
                </a:cxn>
                <a:cxn ang="0">
                  <a:pos x="45" y="58"/>
                </a:cxn>
                <a:cxn ang="0">
                  <a:pos x="38" y="60"/>
                </a:cxn>
                <a:cxn ang="0">
                  <a:pos x="38" y="65"/>
                </a:cxn>
                <a:cxn ang="0">
                  <a:pos x="47" y="63"/>
                </a:cxn>
                <a:cxn ang="0">
                  <a:pos x="46" y="66"/>
                </a:cxn>
                <a:cxn ang="0">
                  <a:pos x="40" y="68"/>
                </a:cxn>
                <a:cxn ang="0">
                  <a:pos x="33" y="76"/>
                </a:cxn>
                <a:cxn ang="0">
                  <a:pos x="32" y="91"/>
                </a:cxn>
                <a:cxn ang="0">
                  <a:pos x="34" y="104"/>
                </a:cxn>
                <a:cxn ang="0">
                  <a:pos x="38" y="115"/>
                </a:cxn>
                <a:cxn ang="0">
                  <a:pos x="44" y="115"/>
                </a:cxn>
                <a:cxn ang="0">
                  <a:pos x="51" y="120"/>
                </a:cxn>
                <a:cxn ang="0">
                  <a:pos x="61" y="119"/>
                </a:cxn>
                <a:cxn ang="0">
                  <a:pos x="70" y="106"/>
                </a:cxn>
                <a:cxn ang="0">
                  <a:pos x="80" y="97"/>
                </a:cxn>
                <a:cxn ang="0">
                  <a:pos x="83" y="92"/>
                </a:cxn>
                <a:cxn ang="0">
                  <a:pos x="88" y="89"/>
                </a:cxn>
                <a:cxn ang="0">
                  <a:pos x="98" y="86"/>
                </a:cxn>
                <a:cxn ang="0">
                  <a:pos x="112" y="83"/>
                </a:cxn>
                <a:cxn ang="0">
                  <a:pos x="126" y="74"/>
                </a:cxn>
                <a:cxn ang="0">
                  <a:pos x="161" y="63"/>
                </a:cxn>
                <a:cxn ang="0">
                  <a:pos x="169" y="63"/>
                </a:cxn>
              </a:cxnLst>
              <a:rect l="0" t="0" r="r" b="b"/>
              <a:pathLst>
                <a:path w="220" h="120">
                  <a:moveTo>
                    <a:pt x="169" y="63"/>
                  </a:moveTo>
                  <a:cubicBezTo>
                    <a:pt x="169" y="63"/>
                    <a:pt x="171" y="54"/>
                    <a:pt x="170" y="53"/>
                  </a:cubicBezTo>
                  <a:cubicBezTo>
                    <a:pt x="168" y="52"/>
                    <a:pt x="175" y="46"/>
                    <a:pt x="175" y="46"/>
                  </a:cubicBezTo>
                  <a:cubicBezTo>
                    <a:pt x="175" y="46"/>
                    <a:pt x="186" y="41"/>
                    <a:pt x="186" y="40"/>
                  </a:cubicBezTo>
                  <a:cubicBezTo>
                    <a:pt x="187" y="39"/>
                    <a:pt x="183" y="39"/>
                    <a:pt x="183" y="39"/>
                  </a:cubicBezTo>
                  <a:cubicBezTo>
                    <a:pt x="184" y="32"/>
                    <a:pt x="184" y="32"/>
                    <a:pt x="184" y="32"/>
                  </a:cubicBezTo>
                  <a:cubicBezTo>
                    <a:pt x="191" y="29"/>
                    <a:pt x="191" y="29"/>
                    <a:pt x="191" y="29"/>
                  </a:cubicBezTo>
                  <a:cubicBezTo>
                    <a:pt x="191" y="29"/>
                    <a:pt x="187" y="24"/>
                    <a:pt x="186" y="21"/>
                  </a:cubicBezTo>
                  <a:cubicBezTo>
                    <a:pt x="185" y="18"/>
                    <a:pt x="198" y="17"/>
                    <a:pt x="198" y="17"/>
                  </a:cubicBezTo>
                  <a:cubicBezTo>
                    <a:pt x="220" y="6"/>
                    <a:pt x="220" y="6"/>
                    <a:pt x="220" y="6"/>
                  </a:cubicBezTo>
                  <a:cubicBezTo>
                    <a:pt x="193" y="9"/>
                    <a:pt x="193" y="9"/>
                    <a:pt x="193" y="9"/>
                  </a:cubicBezTo>
                  <a:cubicBezTo>
                    <a:pt x="192" y="6"/>
                    <a:pt x="192" y="6"/>
                    <a:pt x="192" y="6"/>
                  </a:cubicBezTo>
                  <a:cubicBezTo>
                    <a:pt x="165" y="0"/>
                    <a:pt x="165" y="0"/>
                    <a:pt x="165" y="0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84" y="5"/>
                    <a:pt x="84" y="5"/>
                    <a:pt x="84" y="5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7" y="7"/>
                    <a:pt x="32" y="11"/>
                    <a:pt x="30" y="12"/>
                  </a:cubicBezTo>
                  <a:cubicBezTo>
                    <a:pt x="29" y="13"/>
                    <a:pt x="33" y="14"/>
                    <a:pt x="33" y="14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3" y="28"/>
                    <a:pt x="4" y="28"/>
                  </a:cubicBezTo>
                  <a:cubicBezTo>
                    <a:pt x="4" y="29"/>
                    <a:pt x="17" y="32"/>
                    <a:pt x="17" y="32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4"/>
                    <a:pt x="41" y="38"/>
                    <a:pt x="42" y="39"/>
                  </a:cubicBezTo>
                  <a:cubicBezTo>
                    <a:pt x="44" y="40"/>
                    <a:pt x="43" y="45"/>
                    <a:pt x="43" y="47"/>
                  </a:cubicBezTo>
                  <a:cubicBezTo>
                    <a:pt x="42" y="50"/>
                    <a:pt x="41" y="50"/>
                    <a:pt x="39" y="53"/>
                  </a:cubicBezTo>
                  <a:cubicBezTo>
                    <a:pt x="37" y="56"/>
                    <a:pt x="43" y="54"/>
                    <a:pt x="43" y="54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0" y="58"/>
                    <a:pt x="48" y="58"/>
                    <a:pt x="45" y="58"/>
                  </a:cubicBezTo>
                  <a:cubicBezTo>
                    <a:pt x="42" y="59"/>
                    <a:pt x="38" y="60"/>
                    <a:pt x="38" y="60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6" y="66"/>
                    <a:pt x="46" y="66"/>
                    <a:pt x="46" y="66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32" y="91"/>
                    <a:pt x="32" y="91"/>
                    <a:pt x="32" y="91"/>
                  </a:cubicBezTo>
                  <a:cubicBezTo>
                    <a:pt x="34" y="104"/>
                    <a:pt x="34" y="104"/>
                    <a:pt x="34" y="104"/>
                  </a:cubicBezTo>
                  <a:cubicBezTo>
                    <a:pt x="38" y="115"/>
                    <a:pt x="38" y="115"/>
                    <a:pt x="38" y="115"/>
                  </a:cubicBezTo>
                  <a:cubicBezTo>
                    <a:pt x="44" y="115"/>
                    <a:pt x="44" y="115"/>
                    <a:pt x="44" y="115"/>
                  </a:cubicBezTo>
                  <a:cubicBezTo>
                    <a:pt x="51" y="120"/>
                    <a:pt x="51" y="120"/>
                    <a:pt x="51" y="120"/>
                  </a:cubicBezTo>
                  <a:cubicBezTo>
                    <a:pt x="61" y="119"/>
                    <a:pt x="61" y="119"/>
                    <a:pt x="61" y="119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80" y="97"/>
                    <a:pt x="80" y="97"/>
                    <a:pt x="80" y="97"/>
                  </a:cubicBezTo>
                  <a:cubicBezTo>
                    <a:pt x="83" y="92"/>
                    <a:pt x="83" y="92"/>
                    <a:pt x="83" y="92"/>
                  </a:cubicBezTo>
                  <a:cubicBezTo>
                    <a:pt x="88" y="89"/>
                    <a:pt x="88" y="89"/>
                    <a:pt x="88" y="89"/>
                  </a:cubicBezTo>
                  <a:cubicBezTo>
                    <a:pt x="98" y="86"/>
                    <a:pt x="98" y="86"/>
                    <a:pt x="98" y="86"/>
                  </a:cubicBezTo>
                  <a:cubicBezTo>
                    <a:pt x="112" y="83"/>
                    <a:pt x="112" y="83"/>
                    <a:pt x="112" y="83"/>
                  </a:cubicBezTo>
                  <a:cubicBezTo>
                    <a:pt x="112" y="83"/>
                    <a:pt x="124" y="75"/>
                    <a:pt x="126" y="74"/>
                  </a:cubicBezTo>
                  <a:cubicBezTo>
                    <a:pt x="127" y="73"/>
                    <a:pt x="161" y="63"/>
                    <a:pt x="161" y="63"/>
                  </a:cubicBezTo>
                  <a:lnTo>
                    <a:pt x="169" y="6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16" name="Freeform 56"/>
            <p:cNvSpPr/>
            <p:nvPr/>
          </p:nvSpPr>
          <p:spPr bwMode="auto">
            <a:xfrm>
              <a:off x="4139320" y="1497431"/>
              <a:ext cx="114194" cy="45050"/>
            </a:xfrm>
            <a:custGeom>
              <a:avLst/>
              <a:gdLst/>
              <a:ahLst/>
              <a:cxnLst>
                <a:cxn ang="0">
                  <a:pos x="30" y="15"/>
                </a:cxn>
                <a:cxn ang="0">
                  <a:pos x="43" y="11"/>
                </a:cxn>
                <a:cxn ang="0">
                  <a:pos x="46" y="6"/>
                </a:cxn>
                <a:cxn ang="0">
                  <a:pos x="41" y="1"/>
                </a:cxn>
                <a:cxn ang="0">
                  <a:pos x="16" y="4"/>
                </a:cxn>
                <a:cxn ang="0">
                  <a:pos x="9" y="0"/>
                </a:cxn>
                <a:cxn ang="0">
                  <a:pos x="0" y="5"/>
                </a:cxn>
                <a:cxn ang="0">
                  <a:pos x="6" y="8"/>
                </a:cxn>
                <a:cxn ang="0">
                  <a:pos x="10" y="7"/>
                </a:cxn>
                <a:cxn ang="0">
                  <a:pos x="10" y="11"/>
                </a:cxn>
                <a:cxn ang="0">
                  <a:pos x="17" y="17"/>
                </a:cxn>
                <a:cxn ang="0">
                  <a:pos x="30" y="15"/>
                </a:cxn>
              </a:cxnLst>
              <a:rect l="0" t="0" r="r" b="b"/>
              <a:pathLst>
                <a:path w="46" h="18">
                  <a:moveTo>
                    <a:pt x="30" y="15"/>
                  </a:moveTo>
                  <a:cubicBezTo>
                    <a:pt x="43" y="11"/>
                    <a:pt x="43" y="11"/>
                    <a:pt x="43" y="11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5" y="7"/>
                    <a:pt x="6" y="8"/>
                  </a:cubicBezTo>
                  <a:cubicBezTo>
                    <a:pt x="8" y="9"/>
                    <a:pt x="10" y="7"/>
                    <a:pt x="10" y="7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8" y="15"/>
                    <a:pt x="17" y="17"/>
                  </a:cubicBezTo>
                  <a:cubicBezTo>
                    <a:pt x="16" y="18"/>
                    <a:pt x="30" y="15"/>
                    <a:pt x="30" y="1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17" name="Freeform 57"/>
            <p:cNvSpPr/>
            <p:nvPr/>
          </p:nvSpPr>
          <p:spPr bwMode="auto">
            <a:xfrm>
              <a:off x="4263991" y="1656676"/>
              <a:ext cx="61812" cy="57621"/>
            </a:xfrm>
            <a:custGeom>
              <a:avLst/>
              <a:gdLst/>
              <a:ahLst/>
              <a:cxnLst>
                <a:cxn ang="0">
                  <a:pos x="3" y="16"/>
                </a:cxn>
                <a:cxn ang="0">
                  <a:pos x="0" y="18"/>
                </a:cxn>
                <a:cxn ang="0">
                  <a:pos x="0" y="21"/>
                </a:cxn>
                <a:cxn ang="0">
                  <a:pos x="2" y="23"/>
                </a:cxn>
                <a:cxn ang="0">
                  <a:pos x="6" y="23"/>
                </a:cxn>
                <a:cxn ang="0">
                  <a:pos x="10" y="22"/>
                </a:cxn>
                <a:cxn ang="0">
                  <a:pos x="13" y="21"/>
                </a:cxn>
                <a:cxn ang="0">
                  <a:pos x="14" y="20"/>
                </a:cxn>
                <a:cxn ang="0">
                  <a:pos x="20" y="19"/>
                </a:cxn>
                <a:cxn ang="0">
                  <a:pos x="20" y="17"/>
                </a:cxn>
                <a:cxn ang="0">
                  <a:pos x="22" y="15"/>
                </a:cxn>
                <a:cxn ang="0">
                  <a:pos x="22" y="8"/>
                </a:cxn>
                <a:cxn ang="0">
                  <a:pos x="25" y="6"/>
                </a:cxn>
                <a:cxn ang="0">
                  <a:pos x="24" y="1"/>
                </a:cxn>
                <a:cxn ang="0">
                  <a:pos x="19" y="0"/>
                </a:cxn>
                <a:cxn ang="0">
                  <a:pos x="15" y="0"/>
                </a:cxn>
                <a:cxn ang="0">
                  <a:pos x="13" y="1"/>
                </a:cxn>
                <a:cxn ang="0">
                  <a:pos x="11" y="3"/>
                </a:cxn>
                <a:cxn ang="0">
                  <a:pos x="9" y="5"/>
                </a:cxn>
                <a:cxn ang="0">
                  <a:pos x="11" y="5"/>
                </a:cxn>
                <a:cxn ang="0">
                  <a:pos x="9" y="7"/>
                </a:cxn>
                <a:cxn ang="0">
                  <a:pos x="7" y="7"/>
                </a:cxn>
                <a:cxn ang="0">
                  <a:pos x="6" y="6"/>
                </a:cxn>
                <a:cxn ang="0">
                  <a:pos x="3" y="6"/>
                </a:cxn>
                <a:cxn ang="0">
                  <a:pos x="2" y="7"/>
                </a:cxn>
                <a:cxn ang="0">
                  <a:pos x="3" y="10"/>
                </a:cxn>
                <a:cxn ang="0">
                  <a:pos x="2" y="11"/>
                </a:cxn>
                <a:cxn ang="0">
                  <a:pos x="4" y="13"/>
                </a:cxn>
                <a:cxn ang="0">
                  <a:pos x="6" y="13"/>
                </a:cxn>
                <a:cxn ang="0">
                  <a:pos x="5" y="15"/>
                </a:cxn>
                <a:cxn ang="0">
                  <a:pos x="3" y="16"/>
                </a:cxn>
              </a:cxnLst>
              <a:rect l="0" t="0" r="r" b="b"/>
              <a:pathLst>
                <a:path w="25" h="23">
                  <a:moveTo>
                    <a:pt x="3" y="16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9" y="5"/>
                    <a:pt x="9" y="5"/>
                  </a:cubicBezTo>
                  <a:cubicBezTo>
                    <a:pt x="10" y="4"/>
                    <a:pt x="11" y="4"/>
                    <a:pt x="11" y="5"/>
                  </a:cubicBezTo>
                  <a:cubicBezTo>
                    <a:pt x="10" y="6"/>
                    <a:pt x="9" y="7"/>
                    <a:pt x="9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4" y="13"/>
                    <a:pt x="4" y="13"/>
                    <a:pt x="4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5"/>
                    <a:pt x="5" y="15"/>
                    <a:pt x="5" y="15"/>
                  </a:cubicBezTo>
                  <a:lnTo>
                    <a:pt x="3" y="1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18" name="Freeform 58"/>
            <p:cNvSpPr/>
            <p:nvPr/>
          </p:nvSpPr>
          <p:spPr bwMode="auto">
            <a:xfrm>
              <a:off x="4315326" y="1596959"/>
              <a:ext cx="94289" cy="141435"/>
            </a:xfrm>
            <a:custGeom>
              <a:avLst/>
              <a:gdLst/>
              <a:ahLst/>
              <a:cxnLst>
                <a:cxn ang="0">
                  <a:pos x="3" y="23"/>
                </a:cxn>
                <a:cxn ang="0">
                  <a:pos x="7" y="24"/>
                </a:cxn>
                <a:cxn ang="0">
                  <a:pos x="6" y="28"/>
                </a:cxn>
                <a:cxn ang="0">
                  <a:pos x="13" y="27"/>
                </a:cxn>
                <a:cxn ang="0">
                  <a:pos x="14" y="31"/>
                </a:cxn>
                <a:cxn ang="0">
                  <a:pos x="14" y="36"/>
                </a:cxn>
                <a:cxn ang="0">
                  <a:pos x="7" y="39"/>
                </a:cxn>
                <a:cxn ang="0">
                  <a:pos x="10" y="39"/>
                </a:cxn>
                <a:cxn ang="0">
                  <a:pos x="7" y="43"/>
                </a:cxn>
                <a:cxn ang="0">
                  <a:pos x="4" y="47"/>
                </a:cxn>
                <a:cxn ang="0">
                  <a:pos x="11" y="47"/>
                </a:cxn>
                <a:cxn ang="0">
                  <a:pos x="9" y="48"/>
                </a:cxn>
                <a:cxn ang="0">
                  <a:pos x="5" y="53"/>
                </a:cxn>
                <a:cxn ang="0">
                  <a:pos x="3" y="57"/>
                </a:cxn>
                <a:cxn ang="0">
                  <a:pos x="7" y="55"/>
                </a:cxn>
                <a:cxn ang="0">
                  <a:pos x="13" y="52"/>
                </a:cxn>
                <a:cxn ang="0">
                  <a:pos x="23" y="52"/>
                </a:cxn>
                <a:cxn ang="0">
                  <a:pos x="34" y="51"/>
                </a:cxn>
                <a:cxn ang="0">
                  <a:pos x="34" y="47"/>
                </a:cxn>
                <a:cxn ang="0">
                  <a:pos x="38" y="42"/>
                </a:cxn>
                <a:cxn ang="0">
                  <a:pos x="34" y="39"/>
                </a:cxn>
                <a:cxn ang="0">
                  <a:pos x="31" y="35"/>
                </a:cxn>
                <a:cxn ang="0">
                  <a:pos x="21" y="21"/>
                </a:cxn>
                <a:cxn ang="0">
                  <a:pos x="19" y="16"/>
                </a:cxn>
                <a:cxn ang="0">
                  <a:pos x="22" y="10"/>
                </a:cxn>
                <a:cxn ang="0">
                  <a:pos x="14" y="8"/>
                </a:cxn>
                <a:cxn ang="0">
                  <a:pos x="20" y="2"/>
                </a:cxn>
                <a:cxn ang="0">
                  <a:pos x="18" y="1"/>
                </a:cxn>
                <a:cxn ang="0">
                  <a:pos x="13" y="4"/>
                </a:cxn>
                <a:cxn ang="0">
                  <a:pos x="8" y="6"/>
                </a:cxn>
                <a:cxn ang="0">
                  <a:pos x="2" y="12"/>
                </a:cxn>
                <a:cxn ang="0">
                  <a:pos x="1" y="15"/>
                </a:cxn>
                <a:cxn ang="0">
                  <a:pos x="4" y="19"/>
                </a:cxn>
                <a:cxn ang="0">
                  <a:pos x="1" y="22"/>
                </a:cxn>
              </a:cxnLst>
              <a:rect l="0" t="0" r="r" b="b"/>
              <a:pathLst>
                <a:path w="38" h="57">
                  <a:moveTo>
                    <a:pt x="1" y="22"/>
                  </a:moveTo>
                  <a:cubicBezTo>
                    <a:pt x="2" y="22"/>
                    <a:pt x="3" y="23"/>
                    <a:pt x="3" y="23"/>
                  </a:cubicBezTo>
                  <a:cubicBezTo>
                    <a:pt x="2" y="24"/>
                    <a:pt x="5" y="24"/>
                    <a:pt x="5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7"/>
                    <a:pt x="6" y="28"/>
                  </a:cubicBezTo>
                  <a:cubicBezTo>
                    <a:pt x="7" y="28"/>
                    <a:pt x="8" y="28"/>
                    <a:pt x="8" y="28"/>
                  </a:cubicBezTo>
                  <a:cubicBezTo>
                    <a:pt x="8" y="28"/>
                    <a:pt x="12" y="27"/>
                    <a:pt x="13" y="27"/>
                  </a:cubicBezTo>
                  <a:cubicBezTo>
                    <a:pt x="13" y="28"/>
                    <a:pt x="13" y="29"/>
                    <a:pt x="13" y="29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31"/>
                    <a:pt x="15" y="34"/>
                    <a:pt x="15" y="35"/>
                  </a:cubicBezTo>
                  <a:cubicBezTo>
                    <a:pt x="15" y="36"/>
                    <a:pt x="14" y="36"/>
                    <a:pt x="14" y="36"/>
                  </a:cubicBezTo>
                  <a:cubicBezTo>
                    <a:pt x="14" y="36"/>
                    <a:pt x="11" y="36"/>
                    <a:pt x="10" y="36"/>
                  </a:cubicBezTo>
                  <a:cubicBezTo>
                    <a:pt x="9" y="36"/>
                    <a:pt x="8" y="37"/>
                    <a:pt x="7" y="39"/>
                  </a:cubicBezTo>
                  <a:cubicBezTo>
                    <a:pt x="6" y="40"/>
                    <a:pt x="7" y="39"/>
                    <a:pt x="7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41"/>
                    <a:pt x="10" y="42"/>
                  </a:cubicBezTo>
                  <a:cubicBezTo>
                    <a:pt x="10" y="42"/>
                    <a:pt x="8" y="43"/>
                    <a:pt x="7" y="43"/>
                  </a:cubicBezTo>
                  <a:cubicBezTo>
                    <a:pt x="7" y="43"/>
                    <a:pt x="4" y="44"/>
                    <a:pt x="4" y="44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12" y="48"/>
                    <a:pt x="9" y="49"/>
                    <a:pt x="9" y="48"/>
                  </a:cubicBezTo>
                  <a:cubicBezTo>
                    <a:pt x="8" y="48"/>
                    <a:pt x="6" y="51"/>
                    <a:pt x="6" y="51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11" y="55"/>
                    <a:pt x="13" y="52"/>
                    <a:pt x="13" y="52"/>
                  </a:cubicBezTo>
                  <a:cubicBezTo>
                    <a:pt x="14" y="52"/>
                    <a:pt x="19" y="52"/>
                    <a:pt x="19" y="52"/>
                  </a:cubicBezTo>
                  <a:cubicBezTo>
                    <a:pt x="19" y="52"/>
                    <a:pt x="23" y="51"/>
                    <a:pt x="23" y="52"/>
                  </a:cubicBezTo>
                  <a:cubicBezTo>
                    <a:pt x="24" y="52"/>
                    <a:pt x="27" y="53"/>
                    <a:pt x="27" y="53"/>
                  </a:cubicBezTo>
                  <a:cubicBezTo>
                    <a:pt x="28" y="53"/>
                    <a:pt x="34" y="51"/>
                    <a:pt x="34" y="51"/>
                  </a:cubicBezTo>
                  <a:cubicBezTo>
                    <a:pt x="34" y="51"/>
                    <a:pt x="35" y="49"/>
                    <a:pt x="36" y="48"/>
                  </a:cubicBezTo>
                  <a:cubicBezTo>
                    <a:pt x="36" y="48"/>
                    <a:pt x="34" y="47"/>
                    <a:pt x="34" y="47"/>
                  </a:cubicBezTo>
                  <a:cubicBezTo>
                    <a:pt x="33" y="46"/>
                    <a:pt x="35" y="45"/>
                    <a:pt x="36" y="45"/>
                  </a:cubicBezTo>
                  <a:cubicBezTo>
                    <a:pt x="37" y="44"/>
                    <a:pt x="37" y="43"/>
                    <a:pt x="38" y="42"/>
                  </a:cubicBezTo>
                  <a:cubicBezTo>
                    <a:pt x="38" y="41"/>
                    <a:pt x="37" y="39"/>
                    <a:pt x="37" y="39"/>
                  </a:cubicBezTo>
                  <a:cubicBezTo>
                    <a:pt x="37" y="39"/>
                    <a:pt x="35" y="39"/>
                    <a:pt x="34" y="39"/>
                  </a:cubicBezTo>
                  <a:cubicBezTo>
                    <a:pt x="33" y="38"/>
                    <a:pt x="31" y="39"/>
                    <a:pt x="31" y="39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35"/>
                    <a:pt x="23" y="25"/>
                    <a:pt x="23" y="25"/>
                  </a:cubicBezTo>
                  <a:cubicBezTo>
                    <a:pt x="24" y="24"/>
                    <a:pt x="22" y="21"/>
                    <a:pt x="21" y="21"/>
                  </a:cubicBezTo>
                  <a:cubicBezTo>
                    <a:pt x="20" y="21"/>
                    <a:pt x="19" y="20"/>
                    <a:pt x="18" y="19"/>
                  </a:cubicBezTo>
                  <a:cubicBezTo>
                    <a:pt x="17" y="18"/>
                    <a:pt x="19" y="16"/>
                    <a:pt x="19" y="16"/>
                  </a:cubicBezTo>
                  <a:cubicBezTo>
                    <a:pt x="19" y="16"/>
                    <a:pt x="22" y="13"/>
                    <a:pt x="23" y="13"/>
                  </a:cubicBezTo>
                  <a:cubicBezTo>
                    <a:pt x="23" y="12"/>
                    <a:pt x="22" y="10"/>
                    <a:pt x="22" y="10"/>
                  </a:cubicBezTo>
                  <a:cubicBezTo>
                    <a:pt x="21" y="10"/>
                    <a:pt x="16" y="10"/>
                    <a:pt x="16" y="10"/>
                  </a:cubicBezTo>
                  <a:cubicBezTo>
                    <a:pt x="16" y="10"/>
                    <a:pt x="14" y="9"/>
                    <a:pt x="14" y="8"/>
                  </a:cubicBezTo>
                  <a:cubicBezTo>
                    <a:pt x="14" y="8"/>
                    <a:pt x="16" y="8"/>
                    <a:pt x="16" y="8"/>
                  </a:cubicBezTo>
                  <a:cubicBezTo>
                    <a:pt x="17" y="8"/>
                    <a:pt x="20" y="2"/>
                    <a:pt x="20" y="2"/>
                  </a:cubicBezTo>
                  <a:cubicBezTo>
                    <a:pt x="21" y="2"/>
                    <a:pt x="20" y="0"/>
                    <a:pt x="20" y="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4" y="5"/>
                    <a:pt x="13" y="4"/>
                  </a:cubicBezTo>
                  <a:cubicBezTo>
                    <a:pt x="12" y="4"/>
                    <a:pt x="11" y="4"/>
                    <a:pt x="10" y="4"/>
                  </a:cubicBezTo>
                  <a:cubicBezTo>
                    <a:pt x="9" y="4"/>
                    <a:pt x="8" y="6"/>
                    <a:pt x="8" y="6"/>
                  </a:cubicBezTo>
                  <a:cubicBezTo>
                    <a:pt x="8" y="6"/>
                    <a:pt x="6" y="9"/>
                    <a:pt x="5" y="9"/>
                  </a:cubicBezTo>
                  <a:cubicBezTo>
                    <a:pt x="4" y="9"/>
                    <a:pt x="2" y="11"/>
                    <a:pt x="2" y="12"/>
                  </a:cubicBezTo>
                  <a:cubicBezTo>
                    <a:pt x="2" y="12"/>
                    <a:pt x="3" y="14"/>
                    <a:pt x="3" y="14"/>
                  </a:cubicBezTo>
                  <a:cubicBezTo>
                    <a:pt x="3" y="14"/>
                    <a:pt x="2" y="15"/>
                    <a:pt x="1" y="15"/>
                  </a:cubicBezTo>
                  <a:cubicBezTo>
                    <a:pt x="1" y="15"/>
                    <a:pt x="2" y="18"/>
                    <a:pt x="2" y="18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3" y="20"/>
                    <a:pt x="2" y="20"/>
                  </a:cubicBezTo>
                  <a:cubicBezTo>
                    <a:pt x="1" y="19"/>
                    <a:pt x="0" y="21"/>
                    <a:pt x="1" y="22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19" name="Freeform 59"/>
            <p:cNvSpPr/>
            <p:nvPr/>
          </p:nvSpPr>
          <p:spPr bwMode="auto">
            <a:xfrm>
              <a:off x="6174909" y="1564482"/>
              <a:ext cx="2095" cy="104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0"/>
                </a:cxn>
                <a:cxn ang="0">
                  <a:pos x="1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20" name="Freeform 60"/>
            <p:cNvSpPr/>
            <p:nvPr/>
          </p:nvSpPr>
          <p:spPr bwMode="auto">
            <a:xfrm>
              <a:off x="4521713" y="1505812"/>
              <a:ext cx="195911" cy="172864"/>
            </a:xfrm>
            <a:custGeom>
              <a:avLst/>
              <a:gdLst/>
              <a:ahLst/>
              <a:cxnLst>
                <a:cxn ang="0">
                  <a:pos x="5" y="64"/>
                </a:cxn>
                <a:cxn ang="0">
                  <a:pos x="11" y="61"/>
                </a:cxn>
                <a:cxn ang="0">
                  <a:pos x="17" y="63"/>
                </a:cxn>
                <a:cxn ang="0">
                  <a:pos x="18" y="62"/>
                </a:cxn>
                <a:cxn ang="0">
                  <a:pos x="16" y="58"/>
                </a:cxn>
                <a:cxn ang="0">
                  <a:pos x="23" y="56"/>
                </a:cxn>
                <a:cxn ang="0">
                  <a:pos x="26" y="50"/>
                </a:cxn>
                <a:cxn ang="0">
                  <a:pos x="27" y="42"/>
                </a:cxn>
                <a:cxn ang="0">
                  <a:pos x="35" y="35"/>
                </a:cxn>
                <a:cxn ang="0">
                  <a:pos x="26" y="23"/>
                </a:cxn>
                <a:cxn ang="0">
                  <a:pos x="35" y="13"/>
                </a:cxn>
                <a:cxn ang="0">
                  <a:pos x="44" y="10"/>
                </a:cxn>
                <a:cxn ang="0">
                  <a:pos x="45" y="3"/>
                </a:cxn>
                <a:cxn ang="0">
                  <a:pos x="54" y="1"/>
                </a:cxn>
                <a:cxn ang="0">
                  <a:pos x="59" y="4"/>
                </a:cxn>
                <a:cxn ang="0">
                  <a:pos x="47" y="12"/>
                </a:cxn>
                <a:cxn ang="0">
                  <a:pos x="43" y="16"/>
                </a:cxn>
                <a:cxn ang="0">
                  <a:pos x="44" y="27"/>
                </a:cxn>
                <a:cxn ang="0">
                  <a:pos x="46" y="32"/>
                </a:cxn>
                <a:cxn ang="0">
                  <a:pos x="52" y="34"/>
                </a:cxn>
                <a:cxn ang="0">
                  <a:pos x="55" y="34"/>
                </a:cxn>
                <a:cxn ang="0">
                  <a:pos x="62" y="33"/>
                </a:cxn>
                <a:cxn ang="0">
                  <a:pos x="74" y="30"/>
                </a:cxn>
                <a:cxn ang="0">
                  <a:pos x="79" y="32"/>
                </a:cxn>
                <a:cxn ang="0">
                  <a:pos x="73" y="37"/>
                </a:cxn>
                <a:cxn ang="0">
                  <a:pos x="66" y="36"/>
                </a:cxn>
                <a:cxn ang="0">
                  <a:pos x="54" y="39"/>
                </a:cxn>
                <a:cxn ang="0">
                  <a:pos x="54" y="41"/>
                </a:cxn>
                <a:cxn ang="0">
                  <a:pos x="59" y="46"/>
                </a:cxn>
                <a:cxn ang="0">
                  <a:pos x="55" y="51"/>
                </a:cxn>
                <a:cxn ang="0">
                  <a:pos x="48" y="47"/>
                </a:cxn>
                <a:cxn ang="0">
                  <a:pos x="44" y="56"/>
                </a:cxn>
                <a:cxn ang="0">
                  <a:pos x="42" y="64"/>
                </a:cxn>
                <a:cxn ang="0">
                  <a:pos x="34" y="66"/>
                </a:cxn>
                <a:cxn ang="0">
                  <a:pos x="31" y="62"/>
                </a:cxn>
                <a:cxn ang="0">
                  <a:pos x="25" y="65"/>
                </a:cxn>
                <a:cxn ang="0">
                  <a:pos x="19" y="67"/>
                </a:cxn>
                <a:cxn ang="0">
                  <a:pos x="12" y="68"/>
                </a:cxn>
                <a:cxn ang="0">
                  <a:pos x="6" y="66"/>
                </a:cxn>
                <a:cxn ang="0">
                  <a:pos x="0" y="69"/>
                </a:cxn>
              </a:cxnLst>
              <a:rect l="0" t="0" r="r" b="b"/>
              <a:pathLst>
                <a:path w="79" h="70">
                  <a:moveTo>
                    <a:pt x="0" y="69"/>
                  </a:moveTo>
                  <a:cubicBezTo>
                    <a:pt x="5" y="64"/>
                    <a:pt x="5" y="64"/>
                    <a:pt x="5" y="64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6" y="60"/>
                    <a:pt x="11" y="61"/>
                    <a:pt x="11" y="61"/>
                  </a:cubicBezTo>
                  <a:cubicBezTo>
                    <a:pt x="11" y="62"/>
                    <a:pt x="12" y="60"/>
                    <a:pt x="14" y="61"/>
                  </a:cubicBezTo>
                  <a:cubicBezTo>
                    <a:pt x="15" y="62"/>
                    <a:pt x="16" y="62"/>
                    <a:pt x="17" y="63"/>
                  </a:cubicBezTo>
                  <a:cubicBezTo>
                    <a:pt x="17" y="64"/>
                    <a:pt x="18" y="65"/>
                    <a:pt x="18" y="64"/>
                  </a:cubicBezTo>
                  <a:cubicBezTo>
                    <a:pt x="18" y="64"/>
                    <a:pt x="18" y="62"/>
                    <a:pt x="18" y="62"/>
                  </a:cubicBezTo>
                  <a:cubicBezTo>
                    <a:pt x="18" y="62"/>
                    <a:pt x="17" y="61"/>
                    <a:pt x="16" y="60"/>
                  </a:cubicBezTo>
                  <a:cubicBezTo>
                    <a:pt x="15" y="60"/>
                    <a:pt x="15" y="58"/>
                    <a:pt x="16" y="58"/>
                  </a:cubicBezTo>
                  <a:cubicBezTo>
                    <a:pt x="17" y="57"/>
                    <a:pt x="19" y="56"/>
                    <a:pt x="20" y="57"/>
                  </a:cubicBezTo>
                  <a:cubicBezTo>
                    <a:pt x="20" y="57"/>
                    <a:pt x="23" y="56"/>
                    <a:pt x="23" y="56"/>
                  </a:cubicBezTo>
                  <a:cubicBezTo>
                    <a:pt x="23" y="56"/>
                    <a:pt x="24" y="55"/>
                    <a:pt x="24" y="54"/>
                  </a:cubicBezTo>
                  <a:cubicBezTo>
                    <a:pt x="24" y="54"/>
                    <a:pt x="26" y="50"/>
                    <a:pt x="26" y="50"/>
                  </a:cubicBezTo>
                  <a:cubicBezTo>
                    <a:pt x="26" y="50"/>
                    <a:pt x="25" y="49"/>
                    <a:pt x="24" y="48"/>
                  </a:cubicBezTo>
                  <a:cubicBezTo>
                    <a:pt x="24" y="46"/>
                    <a:pt x="26" y="42"/>
                    <a:pt x="27" y="42"/>
                  </a:cubicBezTo>
                  <a:cubicBezTo>
                    <a:pt x="27" y="42"/>
                    <a:pt x="33" y="38"/>
                    <a:pt x="33" y="38"/>
                  </a:cubicBezTo>
                  <a:cubicBezTo>
                    <a:pt x="33" y="38"/>
                    <a:pt x="36" y="36"/>
                    <a:pt x="35" y="35"/>
                  </a:cubicBezTo>
                  <a:cubicBezTo>
                    <a:pt x="34" y="34"/>
                    <a:pt x="27" y="31"/>
                    <a:pt x="27" y="30"/>
                  </a:cubicBezTo>
                  <a:cubicBezTo>
                    <a:pt x="27" y="29"/>
                    <a:pt x="26" y="25"/>
                    <a:pt x="26" y="23"/>
                  </a:cubicBezTo>
                  <a:cubicBezTo>
                    <a:pt x="27" y="22"/>
                    <a:pt x="30" y="19"/>
                    <a:pt x="30" y="18"/>
                  </a:cubicBezTo>
                  <a:cubicBezTo>
                    <a:pt x="31" y="17"/>
                    <a:pt x="34" y="13"/>
                    <a:pt x="35" y="13"/>
                  </a:cubicBezTo>
                  <a:cubicBezTo>
                    <a:pt x="35" y="13"/>
                    <a:pt x="38" y="13"/>
                    <a:pt x="38" y="13"/>
                  </a:cubicBezTo>
                  <a:cubicBezTo>
                    <a:pt x="39" y="12"/>
                    <a:pt x="45" y="10"/>
                    <a:pt x="44" y="10"/>
                  </a:cubicBezTo>
                  <a:cubicBezTo>
                    <a:pt x="43" y="9"/>
                    <a:pt x="44" y="7"/>
                    <a:pt x="44" y="7"/>
                  </a:cubicBezTo>
                  <a:cubicBezTo>
                    <a:pt x="43" y="7"/>
                    <a:pt x="44" y="3"/>
                    <a:pt x="45" y="3"/>
                  </a:cubicBezTo>
                  <a:cubicBezTo>
                    <a:pt x="46" y="2"/>
                    <a:pt x="48" y="1"/>
                    <a:pt x="49" y="1"/>
                  </a:cubicBezTo>
                  <a:cubicBezTo>
                    <a:pt x="49" y="1"/>
                    <a:pt x="53" y="1"/>
                    <a:pt x="54" y="1"/>
                  </a:cubicBezTo>
                  <a:cubicBezTo>
                    <a:pt x="55" y="1"/>
                    <a:pt x="58" y="0"/>
                    <a:pt x="59" y="1"/>
                  </a:cubicBezTo>
                  <a:cubicBezTo>
                    <a:pt x="59" y="3"/>
                    <a:pt x="60" y="3"/>
                    <a:pt x="59" y="4"/>
                  </a:cubicBezTo>
                  <a:cubicBezTo>
                    <a:pt x="58" y="4"/>
                    <a:pt x="56" y="6"/>
                    <a:pt x="54" y="8"/>
                  </a:cubicBezTo>
                  <a:cubicBezTo>
                    <a:pt x="52" y="9"/>
                    <a:pt x="48" y="12"/>
                    <a:pt x="47" y="12"/>
                  </a:cubicBezTo>
                  <a:cubicBezTo>
                    <a:pt x="46" y="13"/>
                    <a:pt x="46" y="13"/>
                    <a:pt x="45" y="14"/>
                  </a:cubicBezTo>
                  <a:cubicBezTo>
                    <a:pt x="44" y="14"/>
                    <a:pt x="44" y="13"/>
                    <a:pt x="43" y="16"/>
                  </a:cubicBezTo>
                  <a:cubicBezTo>
                    <a:pt x="43" y="19"/>
                    <a:pt x="42" y="22"/>
                    <a:pt x="43" y="23"/>
                  </a:cubicBezTo>
                  <a:cubicBezTo>
                    <a:pt x="44" y="24"/>
                    <a:pt x="44" y="26"/>
                    <a:pt x="44" y="27"/>
                  </a:cubicBezTo>
                  <a:cubicBezTo>
                    <a:pt x="43" y="28"/>
                    <a:pt x="43" y="28"/>
                    <a:pt x="44" y="29"/>
                  </a:cubicBezTo>
                  <a:cubicBezTo>
                    <a:pt x="44" y="31"/>
                    <a:pt x="46" y="32"/>
                    <a:pt x="46" y="32"/>
                  </a:cubicBezTo>
                  <a:cubicBezTo>
                    <a:pt x="46" y="33"/>
                    <a:pt x="48" y="34"/>
                    <a:pt x="48" y="34"/>
                  </a:cubicBezTo>
                  <a:cubicBezTo>
                    <a:pt x="50" y="34"/>
                    <a:pt x="51" y="34"/>
                    <a:pt x="52" y="34"/>
                  </a:cubicBezTo>
                  <a:cubicBezTo>
                    <a:pt x="52" y="35"/>
                    <a:pt x="52" y="35"/>
                    <a:pt x="52" y="35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8" y="33"/>
                    <a:pt x="59" y="33"/>
                  </a:cubicBezTo>
                  <a:cubicBezTo>
                    <a:pt x="60" y="33"/>
                    <a:pt x="61" y="32"/>
                    <a:pt x="62" y="33"/>
                  </a:cubicBezTo>
                  <a:cubicBezTo>
                    <a:pt x="63" y="33"/>
                    <a:pt x="68" y="31"/>
                    <a:pt x="69" y="32"/>
                  </a:cubicBezTo>
                  <a:cubicBezTo>
                    <a:pt x="69" y="32"/>
                    <a:pt x="74" y="30"/>
                    <a:pt x="74" y="30"/>
                  </a:cubicBezTo>
                  <a:cubicBezTo>
                    <a:pt x="74" y="31"/>
                    <a:pt x="77" y="31"/>
                    <a:pt x="77" y="31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79" y="33"/>
                    <a:pt x="77" y="36"/>
                    <a:pt x="76" y="36"/>
                  </a:cubicBezTo>
                  <a:cubicBezTo>
                    <a:pt x="76" y="36"/>
                    <a:pt x="74" y="37"/>
                    <a:pt x="73" y="37"/>
                  </a:cubicBezTo>
                  <a:cubicBezTo>
                    <a:pt x="72" y="37"/>
                    <a:pt x="72" y="37"/>
                    <a:pt x="70" y="37"/>
                  </a:cubicBezTo>
                  <a:cubicBezTo>
                    <a:pt x="69" y="36"/>
                    <a:pt x="67" y="36"/>
                    <a:pt x="66" y="36"/>
                  </a:cubicBezTo>
                  <a:cubicBezTo>
                    <a:pt x="66" y="36"/>
                    <a:pt x="58" y="37"/>
                    <a:pt x="58" y="37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8" y="44"/>
                    <a:pt x="58" y="44"/>
                    <a:pt x="58" y="44"/>
                  </a:cubicBezTo>
                  <a:cubicBezTo>
                    <a:pt x="58" y="44"/>
                    <a:pt x="60" y="44"/>
                    <a:pt x="59" y="46"/>
                  </a:cubicBezTo>
                  <a:cubicBezTo>
                    <a:pt x="59" y="48"/>
                    <a:pt x="59" y="49"/>
                    <a:pt x="58" y="50"/>
                  </a:cubicBezTo>
                  <a:cubicBezTo>
                    <a:pt x="58" y="51"/>
                    <a:pt x="56" y="52"/>
                    <a:pt x="55" y="51"/>
                  </a:cubicBezTo>
                  <a:cubicBezTo>
                    <a:pt x="55" y="50"/>
                    <a:pt x="52" y="48"/>
                    <a:pt x="52" y="47"/>
                  </a:cubicBezTo>
                  <a:cubicBezTo>
                    <a:pt x="51" y="47"/>
                    <a:pt x="49" y="47"/>
                    <a:pt x="48" y="47"/>
                  </a:cubicBezTo>
                  <a:cubicBezTo>
                    <a:pt x="47" y="47"/>
                    <a:pt x="45" y="49"/>
                    <a:pt x="45" y="51"/>
                  </a:cubicBezTo>
                  <a:cubicBezTo>
                    <a:pt x="45" y="52"/>
                    <a:pt x="44" y="55"/>
                    <a:pt x="44" y="56"/>
                  </a:cubicBezTo>
                  <a:cubicBezTo>
                    <a:pt x="45" y="58"/>
                    <a:pt x="47" y="60"/>
                    <a:pt x="46" y="62"/>
                  </a:cubicBezTo>
                  <a:cubicBezTo>
                    <a:pt x="45" y="63"/>
                    <a:pt x="43" y="63"/>
                    <a:pt x="42" y="64"/>
                  </a:cubicBezTo>
                  <a:cubicBezTo>
                    <a:pt x="41" y="64"/>
                    <a:pt x="38" y="66"/>
                    <a:pt x="38" y="66"/>
                  </a:cubicBezTo>
                  <a:cubicBezTo>
                    <a:pt x="37" y="67"/>
                    <a:pt x="34" y="68"/>
                    <a:pt x="34" y="66"/>
                  </a:cubicBezTo>
                  <a:cubicBezTo>
                    <a:pt x="34" y="65"/>
                    <a:pt x="33" y="64"/>
                    <a:pt x="33" y="64"/>
                  </a:cubicBezTo>
                  <a:cubicBezTo>
                    <a:pt x="33" y="64"/>
                    <a:pt x="32" y="62"/>
                    <a:pt x="31" y="62"/>
                  </a:cubicBezTo>
                  <a:cubicBezTo>
                    <a:pt x="31" y="63"/>
                    <a:pt x="29" y="63"/>
                    <a:pt x="29" y="63"/>
                  </a:cubicBezTo>
                  <a:cubicBezTo>
                    <a:pt x="25" y="65"/>
                    <a:pt x="25" y="65"/>
                    <a:pt x="25" y="65"/>
                  </a:cubicBezTo>
                  <a:cubicBezTo>
                    <a:pt x="25" y="65"/>
                    <a:pt x="23" y="66"/>
                    <a:pt x="23" y="67"/>
                  </a:cubicBezTo>
                  <a:cubicBezTo>
                    <a:pt x="22" y="67"/>
                    <a:pt x="20" y="67"/>
                    <a:pt x="19" y="67"/>
                  </a:cubicBezTo>
                  <a:cubicBezTo>
                    <a:pt x="18" y="68"/>
                    <a:pt x="15" y="70"/>
                    <a:pt x="14" y="69"/>
                  </a:cubicBezTo>
                  <a:cubicBezTo>
                    <a:pt x="13" y="68"/>
                    <a:pt x="13" y="70"/>
                    <a:pt x="12" y="68"/>
                  </a:cubicBezTo>
                  <a:cubicBezTo>
                    <a:pt x="11" y="66"/>
                    <a:pt x="11" y="65"/>
                    <a:pt x="10" y="65"/>
                  </a:cubicBezTo>
                  <a:cubicBezTo>
                    <a:pt x="9" y="65"/>
                    <a:pt x="6" y="66"/>
                    <a:pt x="6" y="66"/>
                  </a:cubicBezTo>
                  <a:cubicBezTo>
                    <a:pt x="6" y="67"/>
                    <a:pt x="5" y="67"/>
                    <a:pt x="5" y="68"/>
                  </a:cubicBezTo>
                  <a:cubicBezTo>
                    <a:pt x="4" y="68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21" name="Freeform 61"/>
            <p:cNvSpPr>
              <a:spLocks noEditPoints="1"/>
            </p:cNvSpPr>
            <p:nvPr/>
          </p:nvSpPr>
          <p:spPr bwMode="auto">
            <a:xfrm>
              <a:off x="4129891" y="1353901"/>
              <a:ext cx="2257692" cy="1716073"/>
            </a:xfrm>
            <a:custGeom>
              <a:avLst/>
              <a:gdLst/>
              <a:ahLst/>
              <a:cxnLst>
                <a:cxn ang="0">
                  <a:pos x="756" y="40"/>
                </a:cxn>
                <a:cxn ang="0">
                  <a:pos x="621" y="30"/>
                </a:cxn>
                <a:cxn ang="0">
                  <a:pos x="536" y="15"/>
                </a:cxn>
                <a:cxn ang="0">
                  <a:pos x="443" y="19"/>
                </a:cxn>
                <a:cxn ang="0">
                  <a:pos x="415" y="34"/>
                </a:cxn>
                <a:cxn ang="0">
                  <a:pos x="420" y="46"/>
                </a:cxn>
                <a:cxn ang="0">
                  <a:pos x="398" y="32"/>
                </a:cxn>
                <a:cxn ang="0">
                  <a:pos x="391" y="49"/>
                </a:cxn>
                <a:cxn ang="0">
                  <a:pos x="331" y="49"/>
                </a:cxn>
                <a:cxn ang="0">
                  <a:pos x="296" y="56"/>
                </a:cxn>
                <a:cxn ang="0">
                  <a:pos x="256" y="63"/>
                </a:cxn>
                <a:cxn ang="0">
                  <a:pos x="224" y="33"/>
                </a:cxn>
                <a:cxn ang="0">
                  <a:pos x="131" y="82"/>
                </a:cxn>
                <a:cxn ang="0">
                  <a:pos x="156" y="119"/>
                </a:cxn>
                <a:cxn ang="0">
                  <a:pos x="133" y="133"/>
                </a:cxn>
                <a:cxn ang="0">
                  <a:pos x="79" y="163"/>
                </a:cxn>
                <a:cxn ang="0">
                  <a:pos x="60" y="193"/>
                </a:cxn>
                <a:cxn ang="0">
                  <a:pos x="67" y="241"/>
                </a:cxn>
                <a:cxn ang="0">
                  <a:pos x="19" y="304"/>
                </a:cxn>
                <a:cxn ang="0">
                  <a:pos x="3" y="373"/>
                </a:cxn>
                <a:cxn ang="0">
                  <a:pos x="53" y="443"/>
                </a:cxn>
                <a:cxn ang="0">
                  <a:pos x="150" y="464"/>
                </a:cxn>
                <a:cxn ang="0">
                  <a:pos x="170" y="601"/>
                </a:cxn>
                <a:cxn ang="0">
                  <a:pos x="219" y="686"/>
                </a:cxn>
                <a:cxn ang="0">
                  <a:pos x="289" y="595"/>
                </a:cxn>
                <a:cxn ang="0">
                  <a:pos x="380" y="409"/>
                </a:cxn>
                <a:cxn ang="0">
                  <a:pos x="302" y="337"/>
                </a:cxn>
                <a:cxn ang="0">
                  <a:pos x="333" y="367"/>
                </a:cxn>
                <a:cxn ang="0">
                  <a:pos x="387" y="366"/>
                </a:cxn>
                <a:cxn ang="0">
                  <a:pos x="408" y="318"/>
                </a:cxn>
                <a:cxn ang="0">
                  <a:pos x="362" y="279"/>
                </a:cxn>
                <a:cxn ang="0">
                  <a:pos x="460" y="311"/>
                </a:cxn>
                <a:cxn ang="0">
                  <a:pos x="511" y="385"/>
                </a:cxn>
                <a:cxn ang="0">
                  <a:pos x="549" y="413"/>
                </a:cxn>
                <a:cxn ang="0">
                  <a:pos x="558" y="357"/>
                </a:cxn>
                <a:cxn ang="0">
                  <a:pos x="609" y="345"/>
                </a:cxn>
                <a:cxn ang="0">
                  <a:pos x="646" y="402"/>
                </a:cxn>
                <a:cxn ang="0">
                  <a:pos x="665" y="454"/>
                </a:cxn>
                <a:cxn ang="0">
                  <a:pos x="649" y="402"/>
                </a:cxn>
                <a:cxn ang="0">
                  <a:pos x="681" y="416"/>
                </a:cxn>
                <a:cxn ang="0">
                  <a:pos x="683" y="341"/>
                </a:cxn>
                <a:cxn ang="0">
                  <a:pos x="723" y="329"/>
                </a:cxn>
                <a:cxn ang="0">
                  <a:pos x="747" y="270"/>
                </a:cxn>
                <a:cxn ang="0">
                  <a:pos x="717" y="228"/>
                </a:cxn>
                <a:cxn ang="0">
                  <a:pos x="743" y="218"/>
                </a:cxn>
                <a:cxn ang="0">
                  <a:pos x="759" y="220"/>
                </a:cxn>
                <a:cxn ang="0">
                  <a:pos x="756" y="133"/>
                </a:cxn>
                <a:cxn ang="0">
                  <a:pos x="789" y="101"/>
                </a:cxn>
                <a:cxn ang="0">
                  <a:pos x="826" y="80"/>
                </a:cxn>
                <a:cxn ang="0">
                  <a:pos x="861" y="135"/>
                </a:cxn>
                <a:cxn ang="0">
                  <a:pos x="842" y="102"/>
                </a:cxn>
                <a:cxn ang="0">
                  <a:pos x="882" y="79"/>
                </a:cxn>
                <a:cxn ang="0">
                  <a:pos x="903" y="69"/>
                </a:cxn>
                <a:cxn ang="0">
                  <a:pos x="218" y="261"/>
                </a:cxn>
                <a:cxn ang="0">
                  <a:pos x="156" y="247"/>
                </a:cxn>
                <a:cxn ang="0">
                  <a:pos x="90" y="248"/>
                </a:cxn>
                <a:cxn ang="0">
                  <a:pos x="116" y="205"/>
                </a:cxn>
                <a:cxn ang="0">
                  <a:pos x="181" y="218"/>
                </a:cxn>
                <a:cxn ang="0">
                  <a:pos x="188" y="225"/>
                </a:cxn>
                <a:cxn ang="0">
                  <a:pos x="171" y="198"/>
                </a:cxn>
                <a:cxn ang="0">
                  <a:pos x="200" y="216"/>
                </a:cxn>
                <a:cxn ang="0">
                  <a:pos x="239" y="228"/>
                </a:cxn>
              </a:cxnLst>
              <a:rect l="0" t="0" r="r" b="b"/>
              <a:pathLst>
                <a:path w="911" h="691">
                  <a:moveTo>
                    <a:pt x="909" y="65"/>
                  </a:moveTo>
                  <a:cubicBezTo>
                    <a:pt x="908" y="66"/>
                    <a:pt x="906" y="64"/>
                    <a:pt x="907" y="64"/>
                  </a:cubicBezTo>
                  <a:cubicBezTo>
                    <a:pt x="909" y="64"/>
                    <a:pt x="911" y="62"/>
                    <a:pt x="910" y="62"/>
                  </a:cubicBezTo>
                  <a:cubicBezTo>
                    <a:pt x="910" y="61"/>
                    <a:pt x="908" y="60"/>
                    <a:pt x="906" y="59"/>
                  </a:cubicBezTo>
                  <a:cubicBezTo>
                    <a:pt x="905" y="58"/>
                    <a:pt x="897" y="56"/>
                    <a:pt x="896" y="57"/>
                  </a:cubicBezTo>
                  <a:cubicBezTo>
                    <a:pt x="895" y="57"/>
                    <a:pt x="883" y="54"/>
                    <a:pt x="883" y="54"/>
                  </a:cubicBezTo>
                  <a:cubicBezTo>
                    <a:pt x="882" y="54"/>
                    <a:pt x="878" y="53"/>
                    <a:pt x="878" y="53"/>
                  </a:cubicBezTo>
                  <a:cubicBezTo>
                    <a:pt x="837" y="42"/>
                    <a:pt x="837" y="42"/>
                    <a:pt x="837" y="42"/>
                  </a:cubicBezTo>
                  <a:cubicBezTo>
                    <a:pt x="837" y="42"/>
                    <a:pt x="811" y="39"/>
                    <a:pt x="812" y="39"/>
                  </a:cubicBezTo>
                  <a:cubicBezTo>
                    <a:pt x="812" y="38"/>
                    <a:pt x="797" y="37"/>
                    <a:pt x="797" y="37"/>
                  </a:cubicBezTo>
                  <a:cubicBezTo>
                    <a:pt x="806" y="44"/>
                    <a:pt x="806" y="44"/>
                    <a:pt x="806" y="44"/>
                  </a:cubicBezTo>
                  <a:cubicBezTo>
                    <a:pt x="797" y="43"/>
                    <a:pt x="797" y="43"/>
                    <a:pt x="797" y="43"/>
                  </a:cubicBezTo>
                  <a:cubicBezTo>
                    <a:pt x="797" y="43"/>
                    <a:pt x="786" y="41"/>
                    <a:pt x="786" y="41"/>
                  </a:cubicBezTo>
                  <a:cubicBezTo>
                    <a:pt x="786" y="40"/>
                    <a:pt x="756" y="40"/>
                    <a:pt x="756" y="40"/>
                  </a:cubicBezTo>
                  <a:cubicBezTo>
                    <a:pt x="751" y="35"/>
                    <a:pt x="751" y="35"/>
                    <a:pt x="751" y="35"/>
                  </a:cubicBezTo>
                  <a:cubicBezTo>
                    <a:pt x="751" y="35"/>
                    <a:pt x="737" y="33"/>
                    <a:pt x="736" y="33"/>
                  </a:cubicBezTo>
                  <a:cubicBezTo>
                    <a:pt x="736" y="33"/>
                    <a:pt x="718" y="33"/>
                    <a:pt x="718" y="33"/>
                  </a:cubicBezTo>
                  <a:cubicBezTo>
                    <a:pt x="703" y="31"/>
                    <a:pt x="703" y="31"/>
                    <a:pt x="703" y="31"/>
                  </a:cubicBezTo>
                  <a:cubicBezTo>
                    <a:pt x="703" y="31"/>
                    <a:pt x="693" y="26"/>
                    <a:pt x="691" y="27"/>
                  </a:cubicBezTo>
                  <a:cubicBezTo>
                    <a:pt x="688" y="27"/>
                    <a:pt x="666" y="25"/>
                    <a:pt x="665" y="25"/>
                  </a:cubicBezTo>
                  <a:cubicBezTo>
                    <a:pt x="664" y="24"/>
                    <a:pt x="655" y="25"/>
                    <a:pt x="655" y="25"/>
                  </a:cubicBezTo>
                  <a:cubicBezTo>
                    <a:pt x="662" y="31"/>
                    <a:pt x="662" y="31"/>
                    <a:pt x="662" y="31"/>
                  </a:cubicBezTo>
                  <a:cubicBezTo>
                    <a:pt x="651" y="31"/>
                    <a:pt x="651" y="31"/>
                    <a:pt x="651" y="31"/>
                  </a:cubicBezTo>
                  <a:cubicBezTo>
                    <a:pt x="639" y="30"/>
                    <a:pt x="639" y="30"/>
                    <a:pt x="639" y="30"/>
                  </a:cubicBezTo>
                  <a:cubicBezTo>
                    <a:pt x="634" y="28"/>
                    <a:pt x="634" y="28"/>
                    <a:pt x="634" y="28"/>
                  </a:cubicBezTo>
                  <a:cubicBezTo>
                    <a:pt x="634" y="35"/>
                    <a:pt x="634" y="35"/>
                    <a:pt x="634" y="35"/>
                  </a:cubicBezTo>
                  <a:cubicBezTo>
                    <a:pt x="634" y="35"/>
                    <a:pt x="631" y="35"/>
                    <a:pt x="631" y="35"/>
                  </a:cubicBezTo>
                  <a:cubicBezTo>
                    <a:pt x="631" y="34"/>
                    <a:pt x="621" y="30"/>
                    <a:pt x="621" y="30"/>
                  </a:cubicBezTo>
                  <a:cubicBezTo>
                    <a:pt x="621" y="30"/>
                    <a:pt x="612" y="22"/>
                    <a:pt x="612" y="23"/>
                  </a:cubicBezTo>
                  <a:cubicBezTo>
                    <a:pt x="612" y="23"/>
                    <a:pt x="598" y="20"/>
                    <a:pt x="598" y="20"/>
                  </a:cubicBezTo>
                  <a:cubicBezTo>
                    <a:pt x="589" y="19"/>
                    <a:pt x="589" y="19"/>
                    <a:pt x="589" y="19"/>
                  </a:cubicBezTo>
                  <a:cubicBezTo>
                    <a:pt x="589" y="19"/>
                    <a:pt x="587" y="20"/>
                    <a:pt x="587" y="20"/>
                  </a:cubicBezTo>
                  <a:cubicBezTo>
                    <a:pt x="587" y="21"/>
                    <a:pt x="591" y="23"/>
                    <a:pt x="590" y="24"/>
                  </a:cubicBezTo>
                  <a:cubicBezTo>
                    <a:pt x="590" y="24"/>
                    <a:pt x="585" y="23"/>
                    <a:pt x="585" y="23"/>
                  </a:cubicBezTo>
                  <a:cubicBezTo>
                    <a:pt x="571" y="23"/>
                    <a:pt x="571" y="23"/>
                    <a:pt x="571" y="23"/>
                  </a:cubicBezTo>
                  <a:cubicBezTo>
                    <a:pt x="569" y="20"/>
                    <a:pt x="569" y="20"/>
                    <a:pt x="569" y="20"/>
                  </a:cubicBezTo>
                  <a:cubicBezTo>
                    <a:pt x="551" y="20"/>
                    <a:pt x="551" y="20"/>
                    <a:pt x="551" y="20"/>
                  </a:cubicBezTo>
                  <a:cubicBezTo>
                    <a:pt x="551" y="20"/>
                    <a:pt x="544" y="15"/>
                    <a:pt x="544" y="15"/>
                  </a:cubicBezTo>
                  <a:cubicBezTo>
                    <a:pt x="544" y="16"/>
                    <a:pt x="539" y="17"/>
                    <a:pt x="539" y="17"/>
                  </a:cubicBezTo>
                  <a:cubicBezTo>
                    <a:pt x="535" y="21"/>
                    <a:pt x="535" y="21"/>
                    <a:pt x="535" y="21"/>
                  </a:cubicBezTo>
                  <a:cubicBezTo>
                    <a:pt x="524" y="21"/>
                    <a:pt x="524" y="21"/>
                    <a:pt x="524" y="21"/>
                  </a:cubicBezTo>
                  <a:cubicBezTo>
                    <a:pt x="536" y="15"/>
                    <a:pt x="536" y="15"/>
                    <a:pt x="536" y="15"/>
                  </a:cubicBezTo>
                  <a:cubicBezTo>
                    <a:pt x="540" y="12"/>
                    <a:pt x="540" y="12"/>
                    <a:pt x="540" y="12"/>
                  </a:cubicBezTo>
                  <a:cubicBezTo>
                    <a:pt x="540" y="11"/>
                    <a:pt x="537" y="7"/>
                    <a:pt x="536" y="7"/>
                  </a:cubicBezTo>
                  <a:cubicBezTo>
                    <a:pt x="536" y="8"/>
                    <a:pt x="527" y="5"/>
                    <a:pt x="526" y="5"/>
                  </a:cubicBezTo>
                  <a:cubicBezTo>
                    <a:pt x="526" y="5"/>
                    <a:pt x="512" y="5"/>
                    <a:pt x="512" y="5"/>
                  </a:cubicBezTo>
                  <a:cubicBezTo>
                    <a:pt x="511" y="5"/>
                    <a:pt x="507" y="5"/>
                    <a:pt x="507" y="5"/>
                  </a:cubicBezTo>
                  <a:cubicBezTo>
                    <a:pt x="507" y="5"/>
                    <a:pt x="505" y="0"/>
                    <a:pt x="504" y="0"/>
                  </a:cubicBezTo>
                  <a:cubicBezTo>
                    <a:pt x="504" y="1"/>
                    <a:pt x="493" y="0"/>
                    <a:pt x="493" y="0"/>
                  </a:cubicBezTo>
                  <a:cubicBezTo>
                    <a:pt x="493" y="0"/>
                    <a:pt x="484" y="2"/>
                    <a:pt x="484" y="3"/>
                  </a:cubicBezTo>
                  <a:cubicBezTo>
                    <a:pt x="483" y="4"/>
                    <a:pt x="485" y="5"/>
                    <a:pt x="485" y="5"/>
                  </a:cubicBezTo>
                  <a:cubicBezTo>
                    <a:pt x="485" y="5"/>
                    <a:pt x="481" y="9"/>
                    <a:pt x="480" y="8"/>
                  </a:cubicBezTo>
                  <a:cubicBezTo>
                    <a:pt x="480" y="8"/>
                    <a:pt x="465" y="8"/>
                    <a:pt x="465" y="8"/>
                  </a:cubicBezTo>
                  <a:cubicBezTo>
                    <a:pt x="465" y="8"/>
                    <a:pt x="445" y="12"/>
                    <a:pt x="445" y="12"/>
                  </a:cubicBezTo>
                  <a:cubicBezTo>
                    <a:pt x="445" y="12"/>
                    <a:pt x="439" y="14"/>
                    <a:pt x="438" y="15"/>
                  </a:cubicBezTo>
                  <a:cubicBezTo>
                    <a:pt x="439" y="16"/>
                    <a:pt x="443" y="18"/>
                    <a:pt x="443" y="19"/>
                  </a:cubicBezTo>
                  <a:cubicBezTo>
                    <a:pt x="442" y="19"/>
                    <a:pt x="429" y="20"/>
                    <a:pt x="428" y="19"/>
                  </a:cubicBezTo>
                  <a:cubicBezTo>
                    <a:pt x="428" y="18"/>
                    <a:pt x="423" y="20"/>
                    <a:pt x="422" y="20"/>
                  </a:cubicBezTo>
                  <a:cubicBezTo>
                    <a:pt x="423" y="21"/>
                    <a:pt x="429" y="26"/>
                    <a:pt x="429" y="26"/>
                  </a:cubicBezTo>
                  <a:cubicBezTo>
                    <a:pt x="430" y="27"/>
                    <a:pt x="431" y="28"/>
                    <a:pt x="433" y="28"/>
                  </a:cubicBezTo>
                  <a:cubicBezTo>
                    <a:pt x="434" y="27"/>
                    <a:pt x="436" y="26"/>
                    <a:pt x="436" y="27"/>
                  </a:cubicBezTo>
                  <a:cubicBezTo>
                    <a:pt x="436" y="28"/>
                    <a:pt x="436" y="29"/>
                    <a:pt x="436" y="29"/>
                  </a:cubicBezTo>
                  <a:cubicBezTo>
                    <a:pt x="436" y="29"/>
                    <a:pt x="432" y="30"/>
                    <a:pt x="431" y="30"/>
                  </a:cubicBezTo>
                  <a:cubicBezTo>
                    <a:pt x="431" y="30"/>
                    <a:pt x="426" y="27"/>
                    <a:pt x="426" y="27"/>
                  </a:cubicBezTo>
                  <a:cubicBezTo>
                    <a:pt x="425" y="27"/>
                    <a:pt x="419" y="25"/>
                    <a:pt x="418" y="25"/>
                  </a:cubicBezTo>
                  <a:cubicBezTo>
                    <a:pt x="417" y="25"/>
                    <a:pt x="414" y="26"/>
                    <a:pt x="414" y="26"/>
                  </a:cubicBezTo>
                  <a:cubicBezTo>
                    <a:pt x="414" y="26"/>
                    <a:pt x="411" y="28"/>
                    <a:pt x="412" y="28"/>
                  </a:cubicBezTo>
                  <a:cubicBezTo>
                    <a:pt x="412" y="29"/>
                    <a:pt x="414" y="32"/>
                    <a:pt x="414" y="32"/>
                  </a:cubicBezTo>
                  <a:cubicBezTo>
                    <a:pt x="415" y="31"/>
                    <a:pt x="418" y="30"/>
                    <a:pt x="418" y="31"/>
                  </a:cubicBezTo>
                  <a:cubicBezTo>
                    <a:pt x="418" y="33"/>
                    <a:pt x="415" y="34"/>
                    <a:pt x="415" y="34"/>
                  </a:cubicBezTo>
                  <a:cubicBezTo>
                    <a:pt x="415" y="34"/>
                    <a:pt x="410" y="32"/>
                    <a:pt x="410" y="32"/>
                  </a:cubicBezTo>
                  <a:cubicBezTo>
                    <a:pt x="409" y="31"/>
                    <a:pt x="407" y="28"/>
                    <a:pt x="407" y="27"/>
                  </a:cubicBezTo>
                  <a:cubicBezTo>
                    <a:pt x="407" y="25"/>
                    <a:pt x="404" y="20"/>
                    <a:pt x="404" y="21"/>
                  </a:cubicBezTo>
                  <a:cubicBezTo>
                    <a:pt x="403" y="22"/>
                    <a:pt x="400" y="22"/>
                    <a:pt x="400" y="22"/>
                  </a:cubicBezTo>
                  <a:cubicBezTo>
                    <a:pt x="403" y="25"/>
                    <a:pt x="403" y="25"/>
                    <a:pt x="403" y="25"/>
                  </a:cubicBezTo>
                  <a:cubicBezTo>
                    <a:pt x="403" y="25"/>
                    <a:pt x="406" y="28"/>
                    <a:pt x="406" y="28"/>
                  </a:cubicBezTo>
                  <a:cubicBezTo>
                    <a:pt x="405" y="28"/>
                    <a:pt x="403" y="30"/>
                    <a:pt x="402" y="30"/>
                  </a:cubicBezTo>
                  <a:cubicBezTo>
                    <a:pt x="402" y="31"/>
                    <a:pt x="401" y="33"/>
                    <a:pt x="403" y="33"/>
                  </a:cubicBezTo>
                  <a:cubicBezTo>
                    <a:pt x="405" y="33"/>
                    <a:pt x="408" y="36"/>
                    <a:pt x="408" y="36"/>
                  </a:cubicBezTo>
                  <a:cubicBezTo>
                    <a:pt x="408" y="36"/>
                    <a:pt x="408" y="41"/>
                    <a:pt x="409" y="41"/>
                  </a:cubicBezTo>
                  <a:cubicBezTo>
                    <a:pt x="409" y="42"/>
                    <a:pt x="414" y="45"/>
                    <a:pt x="414" y="45"/>
                  </a:cubicBezTo>
                  <a:cubicBezTo>
                    <a:pt x="414" y="45"/>
                    <a:pt x="417" y="43"/>
                    <a:pt x="417" y="43"/>
                  </a:cubicBezTo>
                  <a:cubicBezTo>
                    <a:pt x="418" y="43"/>
                    <a:pt x="422" y="42"/>
                    <a:pt x="423" y="43"/>
                  </a:cubicBezTo>
                  <a:cubicBezTo>
                    <a:pt x="424" y="44"/>
                    <a:pt x="421" y="46"/>
                    <a:pt x="420" y="46"/>
                  </a:cubicBezTo>
                  <a:cubicBezTo>
                    <a:pt x="419" y="45"/>
                    <a:pt x="418" y="45"/>
                    <a:pt x="417" y="45"/>
                  </a:cubicBezTo>
                  <a:cubicBezTo>
                    <a:pt x="416" y="45"/>
                    <a:pt x="416" y="45"/>
                    <a:pt x="416" y="45"/>
                  </a:cubicBezTo>
                  <a:cubicBezTo>
                    <a:pt x="416" y="45"/>
                    <a:pt x="415" y="48"/>
                    <a:pt x="416" y="48"/>
                  </a:cubicBezTo>
                  <a:cubicBezTo>
                    <a:pt x="417" y="49"/>
                    <a:pt x="419" y="50"/>
                    <a:pt x="418" y="51"/>
                  </a:cubicBezTo>
                  <a:cubicBezTo>
                    <a:pt x="418" y="52"/>
                    <a:pt x="415" y="57"/>
                    <a:pt x="415" y="57"/>
                  </a:cubicBezTo>
                  <a:cubicBezTo>
                    <a:pt x="411" y="58"/>
                    <a:pt x="411" y="58"/>
                    <a:pt x="411" y="58"/>
                  </a:cubicBezTo>
                  <a:cubicBezTo>
                    <a:pt x="409" y="58"/>
                    <a:pt x="407" y="57"/>
                    <a:pt x="407" y="57"/>
                  </a:cubicBezTo>
                  <a:cubicBezTo>
                    <a:pt x="411" y="53"/>
                    <a:pt x="411" y="53"/>
                    <a:pt x="411" y="53"/>
                  </a:cubicBezTo>
                  <a:cubicBezTo>
                    <a:pt x="412" y="48"/>
                    <a:pt x="412" y="48"/>
                    <a:pt x="412" y="48"/>
                  </a:cubicBezTo>
                  <a:cubicBezTo>
                    <a:pt x="412" y="48"/>
                    <a:pt x="412" y="48"/>
                    <a:pt x="411" y="47"/>
                  </a:cubicBezTo>
                  <a:cubicBezTo>
                    <a:pt x="410" y="46"/>
                    <a:pt x="405" y="42"/>
                    <a:pt x="405" y="42"/>
                  </a:cubicBezTo>
                  <a:cubicBezTo>
                    <a:pt x="405" y="42"/>
                    <a:pt x="402" y="37"/>
                    <a:pt x="402" y="37"/>
                  </a:cubicBezTo>
                  <a:cubicBezTo>
                    <a:pt x="402" y="36"/>
                    <a:pt x="401" y="34"/>
                    <a:pt x="401" y="34"/>
                  </a:cubicBezTo>
                  <a:cubicBezTo>
                    <a:pt x="401" y="34"/>
                    <a:pt x="398" y="32"/>
                    <a:pt x="398" y="32"/>
                  </a:cubicBezTo>
                  <a:cubicBezTo>
                    <a:pt x="397" y="31"/>
                    <a:pt x="397" y="30"/>
                    <a:pt x="397" y="29"/>
                  </a:cubicBezTo>
                  <a:cubicBezTo>
                    <a:pt x="398" y="28"/>
                    <a:pt x="397" y="23"/>
                    <a:pt x="397" y="24"/>
                  </a:cubicBezTo>
                  <a:cubicBezTo>
                    <a:pt x="397" y="25"/>
                    <a:pt x="391" y="24"/>
                    <a:pt x="391" y="24"/>
                  </a:cubicBezTo>
                  <a:cubicBezTo>
                    <a:pt x="390" y="24"/>
                    <a:pt x="388" y="22"/>
                    <a:pt x="388" y="22"/>
                  </a:cubicBezTo>
                  <a:cubicBezTo>
                    <a:pt x="388" y="22"/>
                    <a:pt x="388" y="19"/>
                    <a:pt x="386" y="20"/>
                  </a:cubicBezTo>
                  <a:cubicBezTo>
                    <a:pt x="385" y="21"/>
                    <a:pt x="383" y="22"/>
                    <a:pt x="383" y="22"/>
                  </a:cubicBezTo>
                  <a:cubicBezTo>
                    <a:pt x="381" y="28"/>
                    <a:pt x="381" y="28"/>
                    <a:pt x="381" y="28"/>
                  </a:cubicBezTo>
                  <a:cubicBezTo>
                    <a:pt x="381" y="30"/>
                    <a:pt x="381" y="30"/>
                    <a:pt x="381" y="30"/>
                  </a:cubicBezTo>
                  <a:cubicBezTo>
                    <a:pt x="377" y="33"/>
                    <a:pt x="377" y="33"/>
                    <a:pt x="377" y="33"/>
                  </a:cubicBezTo>
                  <a:cubicBezTo>
                    <a:pt x="377" y="33"/>
                    <a:pt x="381" y="36"/>
                    <a:pt x="381" y="37"/>
                  </a:cubicBezTo>
                  <a:cubicBezTo>
                    <a:pt x="381" y="36"/>
                    <a:pt x="381" y="40"/>
                    <a:pt x="381" y="41"/>
                  </a:cubicBezTo>
                  <a:cubicBezTo>
                    <a:pt x="381" y="41"/>
                    <a:pt x="388" y="43"/>
                    <a:pt x="388" y="43"/>
                  </a:cubicBezTo>
                  <a:cubicBezTo>
                    <a:pt x="388" y="43"/>
                    <a:pt x="392" y="45"/>
                    <a:pt x="392" y="46"/>
                  </a:cubicBezTo>
                  <a:cubicBezTo>
                    <a:pt x="392" y="47"/>
                    <a:pt x="391" y="49"/>
                    <a:pt x="391" y="49"/>
                  </a:cubicBezTo>
                  <a:cubicBezTo>
                    <a:pt x="384" y="46"/>
                    <a:pt x="384" y="46"/>
                    <a:pt x="384" y="46"/>
                  </a:cubicBezTo>
                  <a:cubicBezTo>
                    <a:pt x="369" y="41"/>
                    <a:pt x="369" y="41"/>
                    <a:pt x="369" y="41"/>
                  </a:cubicBezTo>
                  <a:cubicBezTo>
                    <a:pt x="369" y="41"/>
                    <a:pt x="354" y="40"/>
                    <a:pt x="355" y="40"/>
                  </a:cubicBezTo>
                  <a:cubicBezTo>
                    <a:pt x="355" y="39"/>
                    <a:pt x="349" y="36"/>
                    <a:pt x="349" y="36"/>
                  </a:cubicBezTo>
                  <a:cubicBezTo>
                    <a:pt x="346" y="38"/>
                    <a:pt x="346" y="38"/>
                    <a:pt x="346" y="38"/>
                  </a:cubicBezTo>
                  <a:cubicBezTo>
                    <a:pt x="346" y="38"/>
                    <a:pt x="349" y="40"/>
                    <a:pt x="349" y="40"/>
                  </a:cubicBezTo>
                  <a:cubicBezTo>
                    <a:pt x="350" y="40"/>
                    <a:pt x="355" y="42"/>
                    <a:pt x="355" y="42"/>
                  </a:cubicBezTo>
                  <a:cubicBezTo>
                    <a:pt x="355" y="42"/>
                    <a:pt x="356" y="43"/>
                    <a:pt x="356" y="44"/>
                  </a:cubicBezTo>
                  <a:cubicBezTo>
                    <a:pt x="357" y="45"/>
                    <a:pt x="354" y="47"/>
                    <a:pt x="354" y="47"/>
                  </a:cubicBezTo>
                  <a:cubicBezTo>
                    <a:pt x="354" y="47"/>
                    <a:pt x="352" y="45"/>
                    <a:pt x="352" y="44"/>
                  </a:cubicBezTo>
                  <a:cubicBezTo>
                    <a:pt x="352" y="44"/>
                    <a:pt x="351" y="42"/>
                    <a:pt x="351" y="42"/>
                  </a:cubicBezTo>
                  <a:cubicBezTo>
                    <a:pt x="350" y="43"/>
                    <a:pt x="344" y="46"/>
                    <a:pt x="344" y="46"/>
                  </a:cubicBezTo>
                  <a:cubicBezTo>
                    <a:pt x="344" y="46"/>
                    <a:pt x="337" y="46"/>
                    <a:pt x="336" y="46"/>
                  </a:cubicBezTo>
                  <a:cubicBezTo>
                    <a:pt x="336" y="47"/>
                    <a:pt x="331" y="50"/>
                    <a:pt x="331" y="49"/>
                  </a:cubicBezTo>
                  <a:cubicBezTo>
                    <a:pt x="331" y="48"/>
                    <a:pt x="332" y="45"/>
                    <a:pt x="332" y="44"/>
                  </a:cubicBezTo>
                  <a:cubicBezTo>
                    <a:pt x="331" y="44"/>
                    <a:pt x="325" y="46"/>
                    <a:pt x="325" y="46"/>
                  </a:cubicBezTo>
                  <a:cubicBezTo>
                    <a:pt x="325" y="46"/>
                    <a:pt x="316" y="48"/>
                    <a:pt x="316" y="49"/>
                  </a:cubicBezTo>
                  <a:cubicBezTo>
                    <a:pt x="316" y="50"/>
                    <a:pt x="312" y="51"/>
                    <a:pt x="311" y="51"/>
                  </a:cubicBezTo>
                  <a:cubicBezTo>
                    <a:pt x="311" y="51"/>
                    <a:pt x="310" y="51"/>
                    <a:pt x="310" y="51"/>
                  </a:cubicBezTo>
                  <a:cubicBezTo>
                    <a:pt x="310" y="51"/>
                    <a:pt x="307" y="53"/>
                    <a:pt x="307" y="54"/>
                  </a:cubicBezTo>
                  <a:cubicBezTo>
                    <a:pt x="308" y="55"/>
                    <a:pt x="303" y="56"/>
                    <a:pt x="303" y="56"/>
                  </a:cubicBezTo>
                  <a:cubicBezTo>
                    <a:pt x="303" y="56"/>
                    <a:pt x="299" y="54"/>
                    <a:pt x="299" y="53"/>
                  </a:cubicBezTo>
                  <a:cubicBezTo>
                    <a:pt x="299" y="53"/>
                    <a:pt x="303" y="50"/>
                    <a:pt x="303" y="50"/>
                  </a:cubicBezTo>
                  <a:cubicBezTo>
                    <a:pt x="303" y="50"/>
                    <a:pt x="299" y="46"/>
                    <a:pt x="299" y="46"/>
                  </a:cubicBezTo>
                  <a:cubicBezTo>
                    <a:pt x="298" y="46"/>
                    <a:pt x="290" y="46"/>
                    <a:pt x="288" y="46"/>
                  </a:cubicBezTo>
                  <a:cubicBezTo>
                    <a:pt x="289" y="46"/>
                    <a:pt x="292" y="49"/>
                    <a:pt x="292" y="50"/>
                  </a:cubicBezTo>
                  <a:cubicBezTo>
                    <a:pt x="292" y="50"/>
                    <a:pt x="293" y="55"/>
                    <a:pt x="293" y="55"/>
                  </a:cubicBezTo>
                  <a:cubicBezTo>
                    <a:pt x="293" y="55"/>
                    <a:pt x="295" y="56"/>
                    <a:pt x="296" y="56"/>
                  </a:cubicBezTo>
                  <a:cubicBezTo>
                    <a:pt x="296" y="56"/>
                    <a:pt x="295" y="59"/>
                    <a:pt x="295" y="59"/>
                  </a:cubicBezTo>
                  <a:cubicBezTo>
                    <a:pt x="291" y="58"/>
                    <a:pt x="291" y="58"/>
                    <a:pt x="291" y="58"/>
                  </a:cubicBezTo>
                  <a:cubicBezTo>
                    <a:pt x="291" y="58"/>
                    <a:pt x="289" y="56"/>
                    <a:pt x="288" y="57"/>
                  </a:cubicBezTo>
                  <a:cubicBezTo>
                    <a:pt x="286" y="59"/>
                    <a:pt x="281" y="62"/>
                    <a:pt x="281" y="62"/>
                  </a:cubicBezTo>
                  <a:cubicBezTo>
                    <a:pt x="281" y="61"/>
                    <a:pt x="278" y="62"/>
                    <a:pt x="278" y="63"/>
                  </a:cubicBezTo>
                  <a:cubicBezTo>
                    <a:pt x="278" y="64"/>
                    <a:pt x="280" y="66"/>
                    <a:pt x="280" y="66"/>
                  </a:cubicBezTo>
                  <a:cubicBezTo>
                    <a:pt x="280" y="66"/>
                    <a:pt x="277" y="69"/>
                    <a:pt x="278" y="68"/>
                  </a:cubicBezTo>
                  <a:cubicBezTo>
                    <a:pt x="278" y="67"/>
                    <a:pt x="269" y="65"/>
                    <a:pt x="269" y="65"/>
                  </a:cubicBezTo>
                  <a:cubicBezTo>
                    <a:pt x="268" y="65"/>
                    <a:pt x="264" y="66"/>
                    <a:pt x="264" y="66"/>
                  </a:cubicBezTo>
                  <a:cubicBezTo>
                    <a:pt x="266" y="69"/>
                    <a:pt x="266" y="69"/>
                    <a:pt x="266" y="69"/>
                  </a:cubicBezTo>
                  <a:cubicBezTo>
                    <a:pt x="266" y="69"/>
                    <a:pt x="271" y="69"/>
                    <a:pt x="271" y="70"/>
                  </a:cubicBezTo>
                  <a:cubicBezTo>
                    <a:pt x="272" y="71"/>
                    <a:pt x="270" y="73"/>
                    <a:pt x="270" y="73"/>
                  </a:cubicBezTo>
                  <a:cubicBezTo>
                    <a:pt x="269" y="73"/>
                    <a:pt x="258" y="68"/>
                    <a:pt x="258" y="68"/>
                  </a:cubicBezTo>
                  <a:cubicBezTo>
                    <a:pt x="258" y="68"/>
                    <a:pt x="255" y="64"/>
                    <a:pt x="256" y="63"/>
                  </a:cubicBezTo>
                  <a:cubicBezTo>
                    <a:pt x="257" y="62"/>
                    <a:pt x="258" y="60"/>
                    <a:pt x="256" y="60"/>
                  </a:cubicBezTo>
                  <a:cubicBezTo>
                    <a:pt x="254" y="60"/>
                    <a:pt x="251" y="58"/>
                    <a:pt x="251" y="58"/>
                  </a:cubicBezTo>
                  <a:cubicBezTo>
                    <a:pt x="251" y="57"/>
                    <a:pt x="264" y="59"/>
                    <a:pt x="264" y="59"/>
                  </a:cubicBezTo>
                  <a:cubicBezTo>
                    <a:pt x="271" y="60"/>
                    <a:pt x="271" y="60"/>
                    <a:pt x="271" y="60"/>
                  </a:cubicBezTo>
                  <a:cubicBezTo>
                    <a:pt x="271" y="60"/>
                    <a:pt x="270" y="61"/>
                    <a:pt x="273" y="60"/>
                  </a:cubicBezTo>
                  <a:cubicBezTo>
                    <a:pt x="276" y="59"/>
                    <a:pt x="281" y="57"/>
                    <a:pt x="281" y="56"/>
                  </a:cubicBezTo>
                  <a:cubicBezTo>
                    <a:pt x="282" y="56"/>
                    <a:pt x="283" y="53"/>
                    <a:pt x="283" y="53"/>
                  </a:cubicBezTo>
                  <a:cubicBezTo>
                    <a:pt x="282" y="50"/>
                    <a:pt x="282" y="50"/>
                    <a:pt x="282" y="50"/>
                  </a:cubicBezTo>
                  <a:cubicBezTo>
                    <a:pt x="254" y="44"/>
                    <a:pt x="254" y="44"/>
                    <a:pt x="254" y="44"/>
                  </a:cubicBezTo>
                  <a:cubicBezTo>
                    <a:pt x="254" y="44"/>
                    <a:pt x="245" y="41"/>
                    <a:pt x="245" y="41"/>
                  </a:cubicBezTo>
                  <a:cubicBezTo>
                    <a:pt x="245" y="40"/>
                    <a:pt x="237" y="39"/>
                    <a:pt x="237" y="39"/>
                  </a:cubicBezTo>
                  <a:cubicBezTo>
                    <a:pt x="233" y="40"/>
                    <a:pt x="233" y="40"/>
                    <a:pt x="233" y="40"/>
                  </a:cubicBezTo>
                  <a:cubicBezTo>
                    <a:pt x="236" y="36"/>
                    <a:pt x="236" y="36"/>
                    <a:pt x="236" y="36"/>
                  </a:cubicBezTo>
                  <a:cubicBezTo>
                    <a:pt x="236" y="36"/>
                    <a:pt x="224" y="32"/>
                    <a:pt x="224" y="33"/>
                  </a:cubicBezTo>
                  <a:cubicBezTo>
                    <a:pt x="223" y="33"/>
                    <a:pt x="218" y="36"/>
                    <a:pt x="218" y="36"/>
                  </a:cubicBezTo>
                  <a:cubicBezTo>
                    <a:pt x="209" y="34"/>
                    <a:pt x="209" y="34"/>
                    <a:pt x="209" y="34"/>
                  </a:cubicBezTo>
                  <a:cubicBezTo>
                    <a:pt x="196" y="37"/>
                    <a:pt x="196" y="37"/>
                    <a:pt x="196" y="37"/>
                  </a:cubicBezTo>
                  <a:cubicBezTo>
                    <a:pt x="184" y="40"/>
                    <a:pt x="184" y="40"/>
                    <a:pt x="184" y="40"/>
                  </a:cubicBezTo>
                  <a:cubicBezTo>
                    <a:pt x="166" y="48"/>
                    <a:pt x="166" y="48"/>
                    <a:pt x="166" y="48"/>
                  </a:cubicBezTo>
                  <a:cubicBezTo>
                    <a:pt x="173" y="48"/>
                    <a:pt x="173" y="48"/>
                    <a:pt x="173" y="48"/>
                  </a:cubicBezTo>
                  <a:cubicBezTo>
                    <a:pt x="170" y="53"/>
                    <a:pt x="170" y="53"/>
                    <a:pt x="170" y="53"/>
                  </a:cubicBezTo>
                  <a:cubicBezTo>
                    <a:pt x="162" y="59"/>
                    <a:pt x="162" y="59"/>
                    <a:pt x="162" y="59"/>
                  </a:cubicBezTo>
                  <a:cubicBezTo>
                    <a:pt x="157" y="66"/>
                    <a:pt x="157" y="66"/>
                    <a:pt x="157" y="66"/>
                  </a:cubicBezTo>
                  <a:cubicBezTo>
                    <a:pt x="157" y="70"/>
                    <a:pt x="157" y="70"/>
                    <a:pt x="157" y="70"/>
                  </a:cubicBezTo>
                  <a:cubicBezTo>
                    <a:pt x="152" y="75"/>
                    <a:pt x="152" y="75"/>
                    <a:pt x="152" y="75"/>
                  </a:cubicBezTo>
                  <a:cubicBezTo>
                    <a:pt x="152" y="75"/>
                    <a:pt x="149" y="73"/>
                    <a:pt x="149" y="73"/>
                  </a:cubicBezTo>
                  <a:cubicBezTo>
                    <a:pt x="148" y="72"/>
                    <a:pt x="138" y="76"/>
                    <a:pt x="138" y="76"/>
                  </a:cubicBezTo>
                  <a:cubicBezTo>
                    <a:pt x="131" y="82"/>
                    <a:pt x="131" y="82"/>
                    <a:pt x="131" y="82"/>
                  </a:cubicBezTo>
                  <a:cubicBezTo>
                    <a:pt x="131" y="82"/>
                    <a:pt x="130" y="85"/>
                    <a:pt x="129" y="86"/>
                  </a:cubicBezTo>
                  <a:cubicBezTo>
                    <a:pt x="129" y="87"/>
                    <a:pt x="130" y="95"/>
                    <a:pt x="130" y="95"/>
                  </a:cubicBezTo>
                  <a:cubicBezTo>
                    <a:pt x="130" y="95"/>
                    <a:pt x="134" y="95"/>
                    <a:pt x="133" y="96"/>
                  </a:cubicBezTo>
                  <a:cubicBezTo>
                    <a:pt x="131" y="97"/>
                    <a:pt x="132" y="102"/>
                    <a:pt x="132" y="102"/>
                  </a:cubicBezTo>
                  <a:cubicBezTo>
                    <a:pt x="136" y="105"/>
                    <a:pt x="136" y="105"/>
                    <a:pt x="136" y="105"/>
                  </a:cubicBezTo>
                  <a:cubicBezTo>
                    <a:pt x="136" y="105"/>
                    <a:pt x="142" y="107"/>
                    <a:pt x="143" y="107"/>
                  </a:cubicBezTo>
                  <a:cubicBezTo>
                    <a:pt x="144" y="107"/>
                    <a:pt x="146" y="105"/>
                    <a:pt x="147" y="105"/>
                  </a:cubicBezTo>
                  <a:cubicBezTo>
                    <a:pt x="147" y="104"/>
                    <a:pt x="151" y="101"/>
                    <a:pt x="152" y="101"/>
                  </a:cubicBezTo>
                  <a:cubicBezTo>
                    <a:pt x="153" y="101"/>
                    <a:pt x="156" y="98"/>
                    <a:pt x="156" y="99"/>
                  </a:cubicBezTo>
                  <a:cubicBezTo>
                    <a:pt x="157" y="100"/>
                    <a:pt x="157" y="104"/>
                    <a:pt x="158" y="105"/>
                  </a:cubicBezTo>
                  <a:cubicBezTo>
                    <a:pt x="159" y="106"/>
                    <a:pt x="161" y="108"/>
                    <a:pt x="162" y="110"/>
                  </a:cubicBezTo>
                  <a:cubicBezTo>
                    <a:pt x="163" y="112"/>
                    <a:pt x="164" y="115"/>
                    <a:pt x="164" y="115"/>
                  </a:cubicBezTo>
                  <a:cubicBezTo>
                    <a:pt x="163" y="116"/>
                    <a:pt x="161" y="118"/>
                    <a:pt x="161" y="118"/>
                  </a:cubicBezTo>
                  <a:cubicBezTo>
                    <a:pt x="161" y="118"/>
                    <a:pt x="156" y="118"/>
                    <a:pt x="156" y="119"/>
                  </a:cubicBezTo>
                  <a:cubicBezTo>
                    <a:pt x="155" y="120"/>
                    <a:pt x="154" y="120"/>
                    <a:pt x="154" y="120"/>
                  </a:cubicBezTo>
                  <a:cubicBezTo>
                    <a:pt x="153" y="119"/>
                    <a:pt x="155" y="117"/>
                    <a:pt x="156" y="116"/>
                  </a:cubicBezTo>
                  <a:cubicBezTo>
                    <a:pt x="156" y="116"/>
                    <a:pt x="155" y="113"/>
                    <a:pt x="154" y="113"/>
                  </a:cubicBezTo>
                  <a:cubicBezTo>
                    <a:pt x="153" y="114"/>
                    <a:pt x="153" y="112"/>
                    <a:pt x="153" y="112"/>
                  </a:cubicBezTo>
                  <a:cubicBezTo>
                    <a:pt x="154" y="111"/>
                    <a:pt x="154" y="108"/>
                    <a:pt x="154" y="108"/>
                  </a:cubicBezTo>
                  <a:cubicBezTo>
                    <a:pt x="154" y="108"/>
                    <a:pt x="153" y="108"/>
                    <a:pt x="152" y="108"/>
                  </a:cubicBezTo>
                  <a:cubicBezTo>
                    <a:pt x="152" y="108"/>
                    <a:pt x="146" y="110"/>
                    <a:pt x="146" y="110"/>
                  </a:cubicBezTo>
                  <a:cubicBezTo>
                    <a:pt x="146" y="110"/>
                    <a:pt x="143" y="113"/>
                    <a:pt x="143" y="114"/>
                  </a:cubicBezTo>
                  <a:cubicBezTo>
                    <a:pt x="143" y="115"/>
                    <a:pt x="142" y="118"/>
                    <a:pt x="143" y="120"/>
                  </a:cubicBezTo>
                  <a:cubicBezTo>
                    <a:pt x="143" y="123"/>
                    <a:pt x="145" y="126"/>
                    <a:pt x="145" y="126"/>
                  </a:cubicBezTo>
                  <a:cubicBezTo>
                    <a:pt x="145" y="126"/>
                    <a:pt x="147" y="128"/>
                    <a:pt x="147" y="129"/>
                  </a:cubicBezTo>
                  <a:cubicBezTo>
                    <a:pt x="146" y="129"/>
                    <a:pt x="144" y="132"/>
                    <a:pt x="144" y="132"/>
                  </a:cubicBezTo>
                  <a:cubicBezTo>
                    <a:pt x="140" y="132"/>
                    <a:pt x="140" y="132"/>
                    <a:pt x="140" y="132"/>
                  </a:cubicBezTo>
                  <a:cubicBezTo>
                    <a:pt x="140" y="132"/>
                    <a:pt x="134" y="133"/>
                    <a:pt x="133" y="133"/>
                  </a:cubicBezTo>
                  <a:cubicBezTo>
                    <a:pt x="132" y="133"/>
                    <a:pt x="126" y="135"/>
                    <a:pt x="126" y="136"/>
                  </a:cubicBezTo>
                  <a:cubicBezTo>
                    <a:pt x="126" y="137"/>
                    <a:pt x="124" y="143"/>
                    <a:pt x="124" y="143"/>
                  </a:cubicBezTo>
                  <a:cubicBezTo>
                    <a:pt x="124" y="144"/>
                    <a:pt x="117" y="148"/>
                    <a:pt x="117" y="148"/>
                  </a:cubicBezTo>
                  <a:cubicBezTo>
                    <a:pt x="116" y="148"/>
                    <a:pt x="111" y="150"/>
                    <a:pt x="111" y="150"/>
                  </a:cubicBezTo>
                  <a:cubicBezTo>
                    <a:pt x="111" y="150"/>
                    <a:pt x="109" y="155"/>
                    <a:pt x="109" y="155"/>
                  </a:cubicBezTo>
                  <a:cubicBezTo>
                    <a:pt x="108" y="155"/>
                    <a:pt x="101" y="159"/>
                    <a:pt x="101" y="159"/>
                  </a:cubicBezTo>
                  <a:cubicBezTo>
                    <a:pt x="101" y="159"/>
                    <a:pt x="95" y="157"/>
                    <a:pt x="95" y="156"/>
                  </a:cubicBezTo>
                  <a:cubicBezTo>
                    <a:pt x="95" y="156"/>
                    <a:pt x="93" y="154"/>
                    <a:pt x="93" y="155"/>
                  </a:cubicBezTo>
                  <a:cubicBezTo>
                    <a:pt x="93" y="155"/>
                    <a:pt x="95" y="160"/>
                    <a:pt x="95" y="161"/>
                  </a:cubicBezTo>
                  <a:cubicBezTo>
                    <a:pt x="95" y="162"/>
                    <a:pt x="95" y="164"/>
                    <a:pt x="95" y="163"/>
                  </a:cubicBezTo>
                  <a:cubicBezTo>
                    <a:pt x="94" y="163"/>
                    <a:pt x="91" y="162"/>
                    <a:pt x="90" y="162"/>
                  </a:cubicBezTo>
                  <a:cubicBezTo>
                    <a:pt x="90" y="161"/>
                    <a:pt x="84" y="161"/>
                    <a:pt x="84" y="161"/>
                  </a:cubicBezTo>
                  <a:cubicBezTo>
                    <a:pt x="82" y="161"/>
                    <a:pt x="82" y="161"/>
                    <a:pt x="82" y="161"/>
                  </a:cubicBezTo>
                  <a:cubicBezTo>
                    <a:pt x="82" y="161"/>
                    <a:pt x="79" y="164"/>
                    <a:pt x="79" y="163"/>
                  </a:cubicBezTo>
                  <a:cubicBezTo>
                    <a:pt x="79" y="163"/>
                    <a:pt x="79" y="165"/>
                    <a:pt x="79" y="165"/>
                  </a:cubicBezTo>
                  <a:cubicBezTo>
                    <a:pt x="80" y="167"/>
                    <a:pt x="80" y="167"/>
                    <a:pt x="80" y="167"/>
                  </a:cubicBezTo>
                  <a:cubicBezTo>
                    <a:pt x="86" y="169"/>
                    <a:pt x="86" y="169"/>
                    <a:pt x="86" y="169"/>
                  </a:cubicBezTo>
                  <a:cubicBezTo>
                    <a:pt x="91" y="173"/>
                    <a:pt x="91" y="173"/>
                    <a:pt x="91" y="173"/>
                  </a:cubicBezTo>
                  <a:cubicBezTo>
                    <a:pt x="94" y="178"/>
                    <a:pt x="94" y="178"/>
                    <a:pt x="94" y="178"/>
                  </a:cubicBezTo>
                  <a:cubicBezTo>
                    <a:pt x="96" y="183"/>
                    <a:pt x="96" y="183"/>
                    <a:pt x="96" y="183"/>
                  </a:cubicBezTo>
                  <a:cubicBezTo>
                    <a:pt x="96" y="183"/>
                    <a:pt x="94" y="192"/>
                    <a:pt x="94" y="193"/>
                  </a:cubicBezTo>
                  <a:cubicBezTo>
                    <a:pt x="94" y="193"/>
                    <a:pt x="90" y="196"/>
                    <a:pt x="90" y="196"/>
                  </a:cubicBezTo>
                  <a:cubicBezTo>
                    <a:pt x="80" y="195"/>
                    <a:pt x="80" y="195"/>
                    <a:pt x="80" y="195"/>
                  </a:cubicBezTo>
                  <a:cubicBezTo>
                    <a:pt x="80" y="195"/>
                    <a:pt x="75" y="194"/>
                    <a:pt x="74" y="194"/>
                  </a:cubicBezTo>
                  <a:cubicBezTo>
                    <a:pt x="74" y="194"/>
                    <a:pt x="67" y="195"/>
                    <a:pt x="67" y="195"/>
                  </a:cubicBezTo>
                  <a:cubicBezTo>
                    <a:pt x="66" y="194"/>
                    <a:pt x="64" y="194"/>
                    <a:pt x="64" y="194"/>
                  </a:cubicBezTo>
                  <a:cubicBezTo>
                    <a:pt x="63" y="193"/>
                    <a:pt x="63" y="193"/>
                    <a:pt x="63" y="193"/>
                  </a:cubicBezTo>
                  <a:cubicBezTo>
                    <a:pt x="60" y="193"/>
                    <a:pt x="60" y="193"/>
                    <a:pt x="60" y="193"/>
                  </a:cubicBezTo>
                  <a:cubicBezTo>
                    <a:pt x="58" y="195"/>
                    <a:pt x="58" y="195"/>
                    <a:pt x="58" y="195"/>
                  </a:cubicBezTo>
                  <a:cubicBezTo>
                    <a:pt x="54" y="196"/>
                    <a:pt x="54" y="196"/>
                    <a:pt x="54" y="196"/>
                  </a:cubicBezTo>
                  <a:cubicBezTo>
                    <a:pt x="54" y="199"/>
                    <a:pt x="54" y="199"/>
                    <a:pt x="54" y="199"/>
                  </a:cubicBezTo>
                  <a:cubicBezTo>
                    <a:pt x="54" y="199"/>
                    <a:pt x="56" y="205"/>
                    <a:pt x="56" y="205"/>
                  </a:cubicBezTo>
                  <a:cubicBezTo>
                    <a:pt x="55" y="204"/>
                    <a:pt x="55" y="212"/>
                    <a:pt x="55" y="212"/>
                  </a:cubicBezTo>
                  <a:cubicBezTo>
                    <a:pt x="55" y="212"/>
                    <a:pt x="52" y="219"/>
                    <a:pt x="51" y="220"/>
                  </a:cubicBezTo>
                  <a:cubicBezTo>
                    <a:pt x="51" y="220"/>
                    <a:pt x="51" y="224"/>
                    <a:pt x="51" y="224"/>
                  </a:cubicBezTo>
                  <a:cubicBezTo>
                    <a:pt x="53" y="228"/>
                    <a:pt x="53" y="228"/>
                    <a:pt x="53" y="228"/>
                  </a:cubicBezTo>
                  <a:cubicBezTo>
                    <a:pt x="53" y="232"/>
                    <a:pt x="53" y="232"/>
                    <a:pt x="53" y="232"/>
                  </a:cubicBezTo>
                  <a:cubicBezTo>
                    <a:pt x="53" y="232"/>
                    <a:pt x="52" y="235"/>
                    <a:pt x="52" y="235"/>
                  </a:cubicBezTo>
                  <a:cubicBezTo>
                    <a:pt x="53" y="235"/>
                    <a:pt x="58" y="235"/>
                    <a:pt x="58" y="235"/>
                  </a:cubicBezTo>
                  <a:cubicBezTo>
                    <a:pt x="58" y="234"/>
                    <a:pt x="61" y="232"/>
                    <a:pt x="62" y="234"/>
                  </a:cubicBezTo>
                  <a:cubicBezTo>
                    <a:pt x="62" y="235"/>
                    <a:pt x="64" y="234"/>
                    <a:pt x="65" y="235"/>
                  </a:cubicBezTo>
                  <a:cubicBezTo>
                    <a:pt x="65" y="237"/>
                    <a:pt x="67" y="240"/>
                    <a:pt x="67" y="241"/>
                  </a:cubicBezTo>
                  <a:cubicBezTo>
                    <a:pt x="67" y="241"/>
                    <a:pt x="69" y="242"/>
                    <a:pt x="69" y="242"/>
                  </a:cubicBezTo>
                  <a:cubicBezTo>
                    <a:pt x="69" y="243"/>
                    <a:pt x="69" y="243"/>
                    <a:pt x="69" y="243"/>
                  </a:cubicBezTo>
                  <a:cubicBezTo>
                    <a:pt x="68" y="244"/>
                    <a:pt x="68" y="244"/>
                    <a:pt x="68" y="244"/>
                  </a:cubicBezTo>
                  <a:cubicBezTo>
                    <a:pt x="64" y="253"/>
                    <a:pt x="64" y="253"/>
                    <a:pt x="64" y="253"/>
                  </a:cubicBezTo>
                  <a:cubicBezTo>
                    <a:pt x="55" y="259"/>
                    <a:pt x="55" y="259"/>
                    <a:pt x="55" y="259"/>
                  </a:cubicBezTo>
                  <a:cubicBezTo>
                    <a:pt x="50" y="262"/>
                    <a:pt x="50" y="262"/>
                    <a:pt x="50" y="262"/>
                  </a:cubicBezTo>
                  <a:cubicBezTo>
                    <a:pt x="49" y="266"/>
                    <a:pt x="49" y="266"/>
                    <a:pt x="49" y="266"/>
                  </a:cubicBezTo>
                  <a:cubicBezTo>
                    <a:pt x="46" y="269"/>
                    <a:pt x="46" y="269"/>
                    <a:pt x="46" y="269"/>
                  </a:cubicBezTo>
                  <a:cubicBezTo>
                    <a:pt x="46" y="274"/>
                    <a:pt x="46" y="274"/>
                    <a:pt x="46" y="274"/>
                  </a:cubicBezTo>
                  <a:cubicBezTo>
                    <a:pt x="46" y="274"/>
                    <a:pt x="46" y="280"/>
                    <a:pt x="46" y="280"/>
                  </a:cubicBezTo>
                  <a:cubicBezTo>
                    <a:pt x="46" y="280"/>
                    <a:pt x="34" y="291"/>
                    <a:pt x="34" y="291"/>
                  </a:cubicBezTo>
                  <a:cubicBezTo>
                    <a:pt x="28" y="293"/>
                    <a:pt x="28" y="293"/>
                    <a:pt x="28" y="293"/>
                  </a:cubicBezTo>
                  <a:cubicBezTo>
                    <a:pt x="24" y="299"/>
                    <a:pt x="24" y="299"/>
                    <a:pt x="24" y="299"/>
                  </a:cubicBezTo>
                  <a:cubicBezTo>
                    <a:pt x="24" y="299"/>
                    <a:pt x="19" y="303"/>
                    <a:pt x="19" y="304"/>
                  </a:cubicBezTo>
                  <a:cubicBezTo>
                    <a:pt x="19" y="305"/>
                    <a:pt x="16" y="308"/>
                    <a:pt x="16" y="308"/>
                  </a:cubicBezTo>
                  <a:cubicBezTo>
                    <a:pt x="16" y="308"/>
                    <a:pt x="17" y="314"/>
                    <a:pt x="16" y="313"/>
                  </a:cubicBezTo>
                  <a:cubicBezTo>
                    <a:pt x="16" y="312"/>
                    <a:pt x="10" y="319"/>
                    <a:pt x="10" y="319"/>
                  </a:cubicBezTo>
                  <a:cubicBezTo>
                    <a:pt x="10" y="319"/>
                    <a:pt x="8" y="326"/>
                    <a:pt x="8" y="326"/>
                  </a:cubicBezTo>
                  <a:cubicBezTo>
                    <a:pt x="8" y="327"/>
                    <a:pt x="4" y="332"/>
                    <a:pt x="4" y="332"/>
                  </a:cubicBezTo>
                  <a:cubicBezTo>
                    <a:pt x="3" y="332"/>
                    <a:pt x="3" y="336"/>
                    <a:pt x="3" y="336"/>
                  </a:cubicBezTo>
                  <a:cubicBezTo>
                    <a:pt x="3" y="337"/>
                    <a:pt x="5" y="339"/>
                    <a:pt x="5" y="339"/>
                  </a:cubicBezTo>
                  <a:cubicBezTo>
                    <a:pt x="5" y="339"/>
                    <a:pt x="7" y="343"/>
                    <a:pt x="7" y="343"/>
                  </a:cubicBezTo>
                  <a:cubicBezTo>
                    <a:pt x="7" y="342"/>
                    <a:pt x="7" y="344"/>
                    <a:pt x="7" y="344"/>
                  </a:cubicBezTo>
                  <a:cubicBezTo>
                    <a:pt x="5" y="347"/>
                    <a:pt x="5" y="347"/>
                    <a:pt x="5" y="347"/>
                  </a:cubicBezTo>
                  <a:cubicBezTo>
                    <a:pt x="5" y="347"/>
                    <a:pt x="7" y="350"/>
                    <a:pt x="7" y="351"/>
                  </a:cubicBezTo>
                  <a:cubicBezTo>
                    <a:pt x="7" y="351"/>
                    <a:pt x="7" y="361"/>
                    <a:pt x="7" y="361"/>
                  </a:cubicBezTo>
                  <a:cubicBezTo>
                    <a:pt x="5" y="366"/>
                    <a:pt x="5" y="366"/>
                    <a:pt x="5" y="366"/>
                  </a:cubicBezTo>
                  <a:cubicBezTo>
                    <a:pt x="3" y="373"/>
                    <a:pt x="3" y="373"/>
                    <a:pt x="3" y="373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0" y="378"/>
                    <a:pt x="0" y="378"/>
                    <a:pt x="0" y="378"/>
                  </a:cubicBezTo>
                  <a:cubicBezTo>
                    <a:pt x="3" y="381"/>
                    <a:pt x="3" y="381"/>
                    <a:pt x="3" y="381"/>
                  </a:cubicBezTo>
                  <a:cubicBezTo>
                    <a:pt x="4" y="384"/>
                    <a:pt x="4" y="384"/>
                    <a:pt x="4" y="384"/>
                  </a:cubicBezTo>
                  <a:cubicBezTo>
                    <a:pt x="3" y="387"/>
                    <a:pt x="3" y="387"/>
                    <a:pt x="3" y="387"/>
                  </a:cubicBezTo>
                  <a:cubicBezTo>
                    <a:pt x="3" y="390"/>
                    <a:pt x="3" y="390"/>
                    <a:pt x="3" y="390"/>
                  </a:cubicBezTo>
                  <a:cubicBezTo>
                    <a:pt x="5" y="396"/>
                    <a:pt x="5" y="396"/>
                    <a:pt x="5" y="396"/>
                  </a:cubicBezTo>
                  <a:cubicBezTo>
                    <a:pt x="5" y="396"/>
                    <a:pt x="7" y="398"/>
                    <a:pt x="8" y="397"/>
                  </a:cubicBezTo>
                  <a:cubicBezTo>
                    <a:pt x="8" y="397"/>
                    <a:pt x="13" y="400"/>
                    <a:pt x="14" y="401"/>
                  </a:cubicBezTo>
                  <a:cubicBezTo>
                    <a:pt x="14" y="403"/>
                    <a:pt x="20" y="410"/>
                    <a:pt x="20" y="410"/>
                  </a:cubicBezTo>
                  <a:cubicBezTo>
                    <a:pt x="20" y="410"/>
                    <a:pt x="21" y="412"/>
                    <a:pt x="21" y="412"/>
                  </a:cubicBezTo>
                  <a:cubicBezTo>
                    <a:pt x="24" y="422"/>
                    <a:pt x="24" y="422"/>
                    <a:pt x="24" y="422"/>
                  </a:cubicBezTo>
                  <a:cubicBezTo>
                    <a:pt x="24" y="422"/>
                    <a:pt x="38" y="433"/>
                    <a:pt x="38" y="433"/>
                  </a:cubicBezTo>
                  <a:cubicBezTo>
                    <a:pt x="39" y="432"/>
                    <a:pt x="53" y="443"/>
                    <a:pt x="53" y="443"/>
                  </a:cubicBezTo>
                  <a:cubicBezTo>
                    <a:pt x="53" y="443"/>
                    <a:pt x="65" y="437"/>
                    <a:pt x="65" y="438"/>
                  </a:cubicBezTo>
                  <a:cubicBezTo>
                    <a:pt x="65" y="438"/>
                    <a:pt x="75" y="437"/>
                    <a:pt x="75" y="437"/>
                  </a:cubicBezTo>
                  <a:cubicBezTo>
                    <a:pt x="81" y="438"/>
                    <a:pt x="81" y="438"/>
                    <a:pt x="81" y="438"/>
                  </a:cubicBezTo>
                  <a:cubicBezTo>
                    <a:pt x="85" y="440"/>
                    <a:pt x="85" y="440"/>
                    <a:pt x="85" y="440"/>
                  </a:cubicBezTo>
                  <a:cubicBezTo>
                    <a:pt x="101" y="433"/>
                    <a:pt x="101" y="433"/>
                    <a:pt x="101" y="433"/>
                  </a:cubicBezTo>
                  <a:cubicBezTo>
                    <a:pt x="105" y="430"/>
                    <a:pt x="105" y="430"/>
                    <a:pt x="105" y="430"/>
                  </a:cubicBezTo>
                  <a:cubicBezTo>
                    <a:pt x="117" y="430"/>
                    <a:pt x="117" y="430"/>
                    <a:pt x="117" y="430"/>
                  </a:cubicBezTo>
                  <a:cubicBezTo>
                    <a:pt x="123" y="432"/>
                    <a:pt x="123" y="432"/>
                    <a:pt x="123" y="432"/>
                  </a:cubicBezTo>
                  <a:cubicBezTo>
                    <a:pt x="123" y="432"/>
                    <a:pt x="127" y="438"/>
                    <a:pt x="127" y="439"/>
                  </a:cubicBezTo>
                  <a:cubicBezTo>
                    <a:pt x="127" y="440"/>
                    <a:pt x="130" y="444"/>
                    <a:pt x="130" y="444"/>
                  </a:cubicBezTo>
                  <a:cubicBezTo>
                    <a:pt x="130" y="443"/>
                    <a:pt x="144" y="442"/>
                    <a:pt x="145" y="443"/>
                  </a:cubicBezTo>
                  <a:cubicBezTo>
                    <a:pt x="145" y="443"/>
                    <a:pt x="151" y="449"/>
                    <a:pt x="151" y="449"/>
                  </a:cubicBezTo>
                  <a:cubicBezTo>
                    <a:pt x="151" y="454"/>
                    <a:pt x="151" y="454"/>
                    <a:pt x="151" y="454"/>
                  </a:cubicBezTo>
                  <a:cubicBezTo>
                    <a:pt x="150" y="464"/>
                    <a:pt x="150" y="464"/>
                    <a:pt x="150" y="464"/>
                  </a:cubicBezTo>
                  <a:cubicBezTo>
                    <a:pt x="148" y="469"/>
                    <a:pt x="148" y="469"/>
                    <a:pt x="148" y="469"/>
                  </a:cubicBezTo>
                  <a:cubicBezTo>
                    <a:pt x="146" y="473"/>
                    <a:pt x="146" y="473"/>
                    <a:pt x="146" y="473"/>
                  </a:cubicBezTo>
                  <a:cubicBezTo>
                    <a:pt x="145" y="476"/>
                    <a:pt x="145" y="476"/>
                    <a:pt x="145" y="476"/>
                  </a:cubicBezTo>
                  <a:cubicBezTo>
                    <a:pt x="145" y="476"/>
                    <a:pt x="160" y="497"/>
                    <a:pt x="160" y="497"/>
                  </a:cubicBezTo>
                  <a:cubicBezTo>
                    <a:pt x="160" y="498"/>
                    <a:pt x="163" y="506"/>
                    <a:pt x="163" y="506"/>
                  </a:cubicBezTo>
                  <a:cubicBezTo>
                    <a:pt x="168" y="517"/>
                    <a:pt x="168" y="517"/>
                    <a:pt x="168" y="517"/>
                  </a:cubicBezTo>
                  <a:cubicBezTo>
                    <a:pt x="170" y="523"/>
                    <a:pt x="170" y="523"/>
                    <a:pt x="170" y="523"/>
                  </a:cubicBezTo>
                  <a:cubicBezTo>
                    <a:pt x="168" y="527"/>
                    <a:pt x="168" y="527"/>
                    <a:pt x="168" y="527"/>
                  </a:cubicBezTo>
                  <a:cubicBezTo>
                    <a:pt x="172" y="538"/>
                    <a:pt x="172" y="538"/>
                    <a:pt x="172" y="538"/>
                  </a:cubicBezTo>
                  <a:cubicBezTo>
                    <a:pt x="170" y="548"/>
                    <a:pt x="170" y="548"/>
                    <a:pt x="170" y="548"/>
                  </a:cubicBezTo>
                  <a:cubicBezTo>
                    <a:pt x="164" y="562"/>
                    <a:pt x="164" y="562"/>
                    <a:pt x="164" y="562"/>
                  </a:cubicBezTo>
                  <a:cubicBezTo>
                    <a:pt x="162" y="572"/>
                    <a:pt x="162" y="572"/>
                    <a:pt x="162" y="572"/>
                  </a:cubicBezTo>
                  <a:cubicBezTo>
                    <a:pt x="162" y="585"/>
                    <a:pt x="162" y="585"/>
                    <a:pt x="162" y="585"/>
                  </a:cubicBezTo>
                  <a:cubicBezTo>
                    <a:pt x="170" y="601"/>
                    <a:pt x="170" y="601"/>
                    <a:pt x="170" y="601"/>
                  </a:cubicBezTo>
                  <a:cubicBezTo>
                    <a:pt x="178" y="618"/>
                    <a:pt x="178" y="618"/>
                    <a:pt x="178" y="618"/>
                  </a:cubicBezTo>
                  <a:cubicBezTo>
                    <a:pt x="178" y="638"/>
                    <a:pt x="178" y="638"/>
                    <a:pt x="178" y="638"/>
                  </a:cubicBezTo>
                  <a:cubicBezTo>
                    <a:pt x="185" y="649"/>
                    <a:pt x="185" y="649"/>
                    <a:pt x="185" y="649"/>
                  </a:cubicBezTo>
                  <a:cubicBezTo>
                    <a:pt x="189" y="659"/>
                    <a:pt x="189" y="659"/>
                    <a:pt x="189" y="659"/>
                  </a:cubicBezTo>
                  <a:cubicBezTo>
                    <a:pt x="193" y="669"/>
                    <a:pt x="193" y="669"/>
                    <a:pt x="193" y="669"/>
                  </a:cubicBezTo>
                  <a:cubicBezTo>
                    <a:pt x="196" y="672"/>
                    <a:pt x="196" y="672"/>
                    <a:pt x="196" y="672"/>
                  </a:cubicBezTo>
                  <a:cubicBezTo>
                    <a:pt x="196" y="672"/>
                    <a:pt x="196" y="677"/>
                    <a:pt x="195" y="677"/>
                  </a:cubicBezTo>
                  <a:cubicBezTo>
                    <a:pt x="195" y="677"/>
                    <a:pt x="193" y="677"/>
                    <a:pt x="193" y="678"/>
                  </a:cubicBezTo>
                  <a:cubicBezTo>
                    <a:pt x="194" y="679"/>
                    <a:pt x="198" y="685"/>
                    <a:pt x="198" y="685"/>
                  </a:cubicBezTo>
                  <a:cubicBezTo>
                    <a:pt x="198" y="688"/>
                    <a:pt x="198" y="688"/>
                    <a:pt x="198" y="688"/>
                  </a:cubicBezTo>
                  <a:cubicBezTo>
                    <a:pt x="203" y="691"/>
                    <a:pt x="203" y="691"/>
                    <a:pt x="203" y="691"/>
                  </a:cubicBezTo>
                  <a:cubicBezTo>
                    <a:pt x="207" y="689"/>
                    <a:pt x="207" y="689"/>
                    <a:pt x="207" y="689"/>
                  </a:cubicBezTo>
                  <a:cubicBezTo>
                    <a:pt x="207" y="689"/>
                    <a:pt x="212" y="688"/>
                    <a:pt x="212" y="688"/>
                  </a:cubicBezTo>
                  <a:cubicBezTo>
                    <a:pt x="213" y="689"/>
                    <a:pt x="219" y="686"/>
                    <a:pt x="219" y="686"/>
                  </a:cubicBezTo>
                  <a:cubicBezTo>
                    <a:pt x="228" y="688"/>
                    <a:pt x="228" y="688"/>
                    <a:pt x="228" y="688"/>
                  </a:cubicBezTo>
                  <a:cubicBezTo>
                    <a:pt x="235" y="684"/>
                    <a:pt x="235" y="684"/>
                    <a:pt x="235" y="684"/>
                  </a:cubicBezTo>
                  <a:cubicBezTo>
                    <a:pt x="242" y="684"/>
                    <a:pt x="242" y="684"/>
                    <a:pt x="242" y="684"/>
                  </a:cubicBezTo>
                  <a:cubicBezTo>
                    <a:pt x="242" y="684"/>
                    <a:pt x="255" y="672"/>
                    <a:pt x="255" y="672"/>
                  </a:cubicBezTo>
                  <a:cubicBezTo>
                    <a:pt x="255" y="672"/>
                    <a:pt x="267" y="657"/>
                    <a:pt x="267" y="657"/>
                  </a:cubicBezTo>
                  <a:cubicBezTo>
                    <a:pt x="273" y="652"/>
                    <a:pt x="273" y="652"/>
                    <a:pt x="273" y="652"/>
                  </a:cubicBezTo>
                  <a:cubicBezTo>
                    <a:pt x="276" y="642"/>
                    <a:pt x="276" y="642"/>
                    <a:pt x="276" y="642"/>
                  </a:cubicBezTo>
                  <a:cubicBezTo>
                    <a:pt x="275" y="635"/>
                    <a:pt x="275" y="635"/>
                    <a:pt x="275" y="635"/>
                  </a:cubicBezTo>
                  <a:cubicBezTo>
                    <a:pt x="275" y="635"/>
                    <a:pt x="277" y="632"/>
                    <a:pt x="278" y="631"/>
                  </a:cubicBezTo>
                  <a:cubicBezTo>
                    <a:pt x="279" y="631"/>
                    <a:pt x="290" y="624"/>
                    <a:pt x="290" y="624"/>
                  </a:cubicBezTo>
                  <a:cubicBezTo>
                    <a:pt x="292" y="614"/>
                    <a:pt x="292" y="614"/>
                    <a:pt x="292" y="614"/>
                  </a:cubicBezTo>
                  <a:cubicBezTo>
                    <a:pt x="290" y="603"/>
                    <a:pt x="290" y="603"/>
                    <a:pt x="290" y="603"/>
                  </a:cubicBezTo>
                  <a:cubicBezTo>
                    <a:pt x="290" y="603"/>
                    <a:pt x="288" y="599"/>
                    <a:pt x="288" y="599"/>
                  </a:cubicBezTo>
                  <a:cubicBezTo>
                    <a:pt x="288" y="598"/>
                    <a:pt x="289" y="595"/>
                    <a:pt x="289" y="595"/>
                  </a:cubicBezTo>
                  <a:cubicBezTo>
                    <a:pt x="300" y="586"/>
                    <a:pt x="300" y="586"/>
                    <a:pt x="300" y="586"/>
                  </a:cubicBezTo>
                  <a:cubicBezTo>
                    <a:pt x="300" y="586"/>
                    <a:pt x="302" y="583"/>
                    <a:pt x="303" y="582"/>
                  </a:cubicBezTo>
                  <a:cubicBezTo>
                    <a:pt x="304" y="581"/>
                    <a:pt x="314" y="576"/>
                    <a:pt x="314" y="576"/>
                  </a:cubicBezTo>
                  <a:cubicBezTo>
                    <a:pt x="321" y="570"/>
                    <a:pt x="321" y="570"/>
                    <a:pt x="321" y="570"/>
                  </a:cubicBezTo>
                  <a:cubicBezTo>
                    <a:pt x="322" y="546"/>
                    <a:pt x="322" y="546"/>
                    <a:pt x="322" y="546"/>
                  </a:cubicBezTo>
                  <a:cubicBezTo>
                    <a:pt x="322" y="546"/>
                    <a:pt x="320" y="537"/>
                    <a:pt x="320" y="536"/>
                  </a:cubicBezTo>
                  <a:cubicBezTo>
                    <a:pt x="319" y="535"/>
                    <a:pt x="315" y="520"/>
                    <a:pt x="315" y="519"/>
                  </a:cubicBezTo>
                  <a:cubicBezTo>
                    <a:pt x="315" y="519"/>
                    <a:pt x="313" y="510"/>
                    <a:pt x="313" y="509"/>
                  </a:cubicBezTo>
                  <a:cubicBezTo>
                    <a:pt x="313" y="508"/>
                    <a:pt x="317" y="497"/>
                    <a:pt x="317" y="497"/>
                  </a:cubicBezTo>
                  <a:cubicBezTo>
                    <a:pt x="322" y="487"/>
                    <a:pt x="322" y="487"/>
                    <a:pt x="322" y="487"/>
                  </a:cubicBezTo>
                  <a:cubicBezTo>
                    <a:pt x="344" y="462"/>
                    <a:pt x="344" y="462"/>
                    <a:pt x="344" y="462"/>
                  </a:cubicBezTo>
                  <a:cubicBezTo>
                    <a:pt x="356" y="452"/>
                    <a:pt x="356" y="452"/>
                    <a:pt x="356" y="452"/>
                  </a:cubicBezTo>
                  <a:cubicBezTo>
                    <a:pt x="374" y="423"/>
                    <a:pt x="374" y="423"/>
                    <a:pt x="374" y="423"/>
                  </a:cubicBezTo>
                  <a:cubicBezTo>
                    <a:pt x="380" y="409"/>
                    <a:pt x="380" y="409"/>
                    <a:pt x="380" y="409"/>
                  </a:cubicBezTo>
                  <a:cubicBezTo>
                    <a:pt x="381" y="395"/>
                    <a:pt x="381" y="395"/>
                    <a:pt x="381" y="395"/>
                  </a:cubicBezTo>
                  <a:cubicBezTo>
                    <a:pt x="377" y="394"/>
                    <a:pt x="377" y="394"/>
                    <a:pt x="377" y="394"/>
                  </a:cubicBezTo>
                  <a:cubicBezTo>
                    <a:pt x="377" y="394"/>
                    <a:pt x="375" y="396"/>
                    <a:pt x="375" y="397"/>
                  </a:cubicBezTo>
                  <a:cubicBezTo>
                    <a:pt x="374" y="397"/>
                    <a:pt x="363" y="398"/>
                    <a:pt x="363" y="398"/>
                  </a:cubicBezTo>
                  <a:cubicBezTo>
                    <a:pt x="350" y="401"/>
                    <a:pt x="350" y="401"/>
                    <a:pt x="350" y="401"/>
                  </a:cubicBezTo>
                  <a:cubicBezTo>
                    <a:pt x="344" y="404"/>
                    <a:pt x="344" y="404"/>
                    <a:pt x="344" y="404"/>
                  </a:cubicBezTo>
                  <a:cubicBezTo>
                    <a:pt x="337" y="397"/>
                    <a:pt x="337" y="397"/>
                    <a:pt x="337" y="397"/>
                  </a:cubicBezTo>
                  <a:cubicBezTo>
                    <a:pt x="338" y="392"/>
                    <a:pt x="338" y="392"/>
                    <a:pt x="338" y="392"/>
                  </a:cubicBezTo>
                  <a:cubicBezTo>
                    <a:pt x="330" y="382"/>
                    <a:pt x="330" y="382"/>
                    <a:pt x="330" y="382"/>
                  </a:cubicBezTo>
                  <a:cubicBezTo>
                    <a:pt x="317" y="370"/>
                    <a:pt x="317" y="370"/>
                    <a:pt x="317" y="370"/>
                  </a:cubicBezTo>
                  <a:cubicBezTo>
                    <a:pt x="317" y="370"/>
                    <a:pt x="311" y="365"/>
                    <a:pt x="312" y="365"/>
                  </a:cubicBezTo>
                  <a:cubicBezTo>
                    <a:pt x="312" y="365"/>
                    <a:pt x="308" y="353"/>
                    <a:pt x="308" y="354"/>
                  </a:cubicBezTo>
                  <a:cubicBezTo>
                    <a:pt x="308" y="354"/>
                    <a:pt x="302" y="348"/>
                    <a:pt x="302" y="348"/>
                  </a:cubicBezTo>
                  <a:cubicBezTo>
                    <a:pt x="302" y="337"/>
                    <a:pt x="302" y="337"/>
                    <a:pt x="302" y="337"/>
                  </a:cubicBezTo>
                  <a:cubicBezTo>
                    <a:pt x="296" y="327"/>
                    <a:pt x="296" y="327"/>
                    <a:pt x="296" y="327"/>
                  </a:cubicBezTo>
                  <a:cubicBezTo>
                    <a:pt x="288" y="314"/>
                    <a:pt x="288" y="314"/>
                    <a:pt x="288" y="314"/>
                  </a:cubicBezTo>
                  <a:cubicBezTo>
                    <a:pt x="288" y="314"/>
                    <a:pt x="282" y="299"/>
                    <a:pt x="282" y="298"/>
                  </a:cubicBezTo>
                  <a:cubicBezTo>
                    <a:pt x="281" y="297"/>
                    <a:pt x="279" y="293"/>
                    <a:pt x="279" y="293"/>
                  </a:cubicBezTo>
                  <a:cubicBezTo>
                    <a:pt x="280" y="293"/>
                    <a:pt x="286" y="293"/>
                    <a:pt x="286" y="293"/>
                  </a:cubicBezTo>
                  <a:cubicBezTo>
                    <a:pt x="286" y="293"/>
                    <a:pt x="297" y="305"/>
                    <a:pt x="297" y="306"/>
                  </a:cubicBezTo>
                  <a:cubicBezTo>
                    <a:pt x="297" y="307"/>
                    <a:pt x="303" y="317"/>
                    <a:pt x="303" y="317"/>
                  </a:cubicBezTo>
                  <a:cubicBezTo>
                    <a:pt x="303" y="317"/>
                    <a:pt x="308" y="324"/>
                    <a:pt x="308" y="323"/>
                  </a:cubicBezTo>
                  <a:cubicBezTo>
                    <a:pt x="308" y="323"/>
                    <a:pt x="309" y="330"/>
                    <a:pt x="309" y="330"/>
                  </a:cubicBezTo>
                  <a:cubicBezTo>
                    <a:pt x="309" y="331"/>
                    <a:pt x="312" y="338"/>
                    <a:pt x="312" y="338"/>
                  </a:cubicBezTo>
                  <a:cubicBezTo>
                    <a:pt x="321" y="346"/>
                    <a:pt x="321" y="346"/>
                    <a:pt x="321" y="346"/>
                  </a:cubicBezTo>
                  <a:cubicBezTo>
                    <a:pt x="323" y="352"/>
                    <a:pt x="323" y="352"/>
                    <a:pt x="323" y="352"/>
                  </a:cubicBezTo>
                  <a:cubicBezTo>
                    <a:pt x="331" y="361"/>
                    <a:pt x="331" y="361"/>
                    <a:pt x="331" y="361"/>
                  </a:cubicBezTo>
                  <a:cubicBezTo>
                    <a:pt x="333" y="367"/>
                    <a:pt x="333" y="367"/>
                    <a:pt x="333" y="367"/>
                  </a:cubicBezTo>
                  <a:cubicBezTo>
                    <a:pt x="327" y="362"/>
                    <a:pt x="327" y="362"/>
                    <a:pt x="327" y="362"/>
                  </a:cubicBezTo>
                  <a:cubicBezTo>
                    <a:pt x="327" y="362"/>
                    <a:pt x="325" y="365"/>
                    <a:pt x="326" y="365"/>
                  </a:cubicBezTo>
                  <a:cubicBezTo>
                    <a:pt x="326" y="365"/>
                    <a:pt x="332" y="371"/>
                    <a:pt x="332" y="371"/>
                  </a:cubicBezTo>
                  <a:cubicBezTo>
                    <a:pt x="335" y="380"/>
                    <a:pt x="335" y="380"/>
                    <a:pt x="335" y="380"/>
                  </a:cubicBezTo>
                  <a:cubicBezTo>
                    <a:pt x="337" y="387"/>
                    <a:pt x="337" y="387"/>
                    <a:pt x="337" y="387"/>
                  </a:cubicBezTo>
                  <a:cubicBezTo>
                    <a:pt x="340" y="390"/>
                    <a:pt x="340" y="390"/>
                    <a:pt x="340" y="390"/>
                  </a:cubicBezTo>
                  <a:cubicBezTo>
                    <a:pt x="349" y="388"/>
                    <a:pt x="349" y="388"/>
                    <a:pt x="349" y="388"/>
                  </a:cubicBezTo>
                  <a:cubicBezTo>
                    <a:pt x="350" y="384"/>
                    <a:pt x="350" y="384"/>
                    <a:pt x="350" y="384"/>
                  </a:cubicBezTo>
                  <a:cubicBezTo>
                    <a:pt x="359" y="384"/>
                    <a:pt x="359" y="384"/>
                    <a:pt x="359" y="384"/>
                  </a:cubicBezTo>
                  <a:cubicBezTo>
                    <a:pt x="363" y="382"/>
                    <a:pt x="363" y="382"/>
                    <a:pt x="363" y="382"/>
                  </a:cubicBezTo>
                  <a:cubicBezTo>
                    <a:pt x="368" y="381"/>
                    <a:pt x="368" y="381"/>
                    <a:pt x="368" y="381"/>
                  </a:cubicBezTo>
                  <a:cubicBezTo>
                    <a:pt x="368" y="381"/>
                    <a:pt x="371" y="377"/>
                    <a:pt x="372" y="377"/>
                  </a:cubicBezTo>
                  <a:cubicBezTo>
                    <a:pt x="372" y="377"/>
                    <a:pt x="386" y="371"/>
                    <a:pt x="386" y="371"/>
                  </a:cubicBezTo>
                  <a:cubicBezTo>
                    <a:pt x="386" y="371"/>
                    <a:pt x="387" y="366"/>
                    <a:pt x="387" y="366"/>
                  </a:cubicBezTo>
                  <a:cubicBezTo>
                    <a:pt x="388" y="366"/>
                    <a:pt x="402" y="362"/>
                    <a:pt x="402" y="362"/>
                  </a:cubicBezTo>
                  <a:cubicBezTo>
                    <a:pt x="403" y="356"/>
                    <a:pt x="403" y="356"/>
                    <a:pt x="403" y="356"/>
                  </a:cubicBezTo>
                  <a:cubicBezTo>
                    <a:pt x="409" y="356"/>
                    <a:pt x="409" y="356"/>
                    <a:pt x="409" y="356"/>
                  </a:cubicBezTo>
                  <a:cubicBezTo>
                    <a:pt x="410" y="352"/>
                    <a:pt x="410" y="352"/>
                    <a:pt x="410" y="352"/>
                  </a:cubicBezTo>
                  <a:cubicBezTo>
                    <a:pt x="415" y="349"/>
                    <a:pt x="415" y="349"/>
                    <a:pt x="415" y="349"/>
                  </a:cubicBezTo>
                  <a:cubicBezTo>
                    <a:pt x="415" y="341"/>
                    <a:pt x="415" y="341"/>
                    <a:pt x="415" y="341"/>
                  </a:cubicBezTo>
                  <a:cubicBezTo>
                    <a:pt x="419" y="342"/>
                    <a:pt x="419" y="342"/>
                    <a:pt x="419" y="342"/>
                  </a:cubicBezTo>
                  <a:cubicBezTo>
                    <a:pt x="420" y="340"/>
                    <a:pt x="420" y="340"/>
                    <a:pt x="420" y="340"/>
                  </a:cubicBezTo>
                  <a:cubicBezTo>
                    <a:pt x="419" y="338"/>
                    <a:pt x="419" y="338"/>
                    <a:pt x="419" y="338"/>
                  </a:cubicBezTo>
                  <a:cubicBezTo>
                    <a:pt x="425" y="330"/>
                    <a:pt x="425" y="330"/>
                    <a:pt x="425" y="330"/>
                  </a:cubicBezTo>
                  <a:cubicBezTo>
                    <a:pt x="425" y="327"/>
                    <a:pt x="425" y="327"/>
                    <a:pt x="425" y="327"/>
                  </a:cubicBezTo>
                  <a:cubicBezTo>
                    <a:pt x="419" y="322"/>
                    <a:pt x="419" y="322"/>
                    <a:pt x="419" y="322"/>
                  </a:cubicBezTo>
                  <a:cubicBezTo>
                    <a:pt x="417" y="319"/>
                    <a:pt x="417" y="319"/>
                    <a:pt x="417" y="319"/>
                  </a:cubicBezTo>
                  <a:cubicBezTo>
                    <a:pt x="417" y="319"/>
                    <a:pt x="408" y="318"/>
                    <a:pt x="408" y="318"/>
                  </a:cubicBezTo>
                  <a:cubicBezTo>
                    <a:pt x="408" y="317"/>
                    <a:pt x="404" y="309"/>
                    <a:pt x="404" y="309"/>
                  </a:cubicBezTo>
                  <a:cubicBezTo>
                    <a:pt x="404" y="307"/>
                    <a:pt x="404" y="303"/>
                    <a:pt x="404" y="303"/>
                  </a:cubicBezTo>
                  <a:cubicBezTo>
                    <a:pt x="403" y="303"/>
                    <a:pt x="401" y="306"/>
                    <a:pt x="401" y="306"/>
                  </a:cubicBezTo>
                  <a:cubicBezTo>
                    <a:pt x="391" y="315"/>
                    <a:pt x="391" y="315"/>
                    <a:pt x="391" y="315"/>
                  </a:cubicBezTo>
                  <a:cubicBezTo>
                    <a:pt x="382" y="318"/>
                    <a:pt x="382" y="318"/>
                    <a:pt x="382" y="318"/>
                  </a:cubicBezTo>
                  <a:cubicBezTo>
                    <a:pt x="382" y="318"/>
                    <a:pt x="379" y="317"/>
                    <a:pt x="379" y="316"/>
                  </a:cubicBezTo>
                  <a:cubicBezTo>
                    <a:pt x="379" y="316"/>
                    <a:pt x="379" y="309"/>
                    <a:pt x="379" y="309"/>
                  </a:cubicBezTo>
                  <a:cubicBezTo>
                    <a:pt x="379" y="309"/>
                    <a:pt x="375" y="304"/>
                    <a:pt x="375" y="304"/>
                  </a:cubicBezTo>
                  <a:cubicBezTo>
                    <a:pt x="375" y="303"/>
                    <a:pt x="372" y="309"/>
                    <a:pt x="372" y="309"/>
                  </a:cubicBezTo>
                  <a:cubicBezTo>
                    <a:pt x="372" y="309"/>
                    <a:pt x="368" y="304"/>
                    <a:pt x="368" y="303"/>
                  </a:cubicBezTo>
                  <a:cubicBezTo>
                    <a:pt x="369" y="303"/>
                    <a:pt x="366" y="298"/>
                    <a:pt x="366" y="298"/>
                  </a:cubicBezTo>
                  <a:cubicBezTo>
                    <a:pt x="358" y="288"/>
                    <a:pt x="358" y="288"/>
                    <a:pt x="358" y="288"/>
                  </a:cubicBezTo>
                  <a:cubicBezTo>
                    <a:pt x="358" y="283"/>
                    <a:pt x="358" y="283"/>
                    <a:pt x="358" y="283"/>
                  </a:cubicBezTo>
                  <a:cubicBezTo>
                    <a:pt x="358" y="283"/>
                    <a:pt x="362" y="279"/>
                    <a:pt x="362" y="279"/>
                  </a:cubicBezTo>
                  <a:cubicBezTo>
                    <a:pt x="363" y="279"/>
                    <a:pt x="369" y="278"/>
                    <a:pt x="369" y="280"/>
                  </a:cubicBezTo>
                  <a:cubicBezTo>
                    <a:pt x="370" y="282"/>
                    <a:pt x="375" y="289"/>
                    <a:pt x="375" y="290"/>
                  </a:cubicBezTo>
                  <a:cubicBezTo>
                    <a:pt x="375" y="291"/>
                    <a:pt x="382" y="297"/>
                    <a:pt x="383" y="297"/>
                  </a:cubicBezTo>
                  <a:cubicBezTo>
                    <a:pt x="384" y="297"/>
                    <a:pt x="387" y="299"/>
                    <a:pt x="387" y="299"/>
                  </a:cubicBezTo>
                  <a:cubicBezTo>
                    <a:pt x="388" y="300"/>
                    <a:pt x="390" y="301"/>
                    <a:pt x="391" y="302"/>
                  </a:cubicBezTo>
                  <a:cubicBezTo>
                    <a:pt x="392" y="303"/>
                    <a:pt x="394" y="302"/>
                    <a:pt x="394" y="302"/>
                  </a:cubicBezTo>
                  <a:cubicBezTo>
                    <a:pt x="399" y="301"/>
                    <a:pt x="399" y="301"/>
                    <a:pt x="399" y="301"/>
                  </a:cubicBezTo>
                  <a:cubicBezTo>
                    <a:pt x="399" y="301"/>
                    <a:pt x="404" y="297"/>
                    <a:pt x="404" y="298"/>
                  </a:cubicBezTo>
                  <a:cubicBezTo>
                    <a:pt x="404" y="299"/>
                    <a:pt x="409" y="299"/>
                    <a:pt x="408" y="300"/>
                  </a:cubicBezTo>
                  <a:cubicBezTo>
                    <a:pt x="408" y="301"/>
                    <a:pt x="408" y="305"/>
                    <a:pt x="409" y="306"/>
                  </a:cubicBezTo>
                  <a:cubicBezTo>
                    <a:pt x="409" y="307"/>
                    <a:pt x="431" y="310"/>
                    <a:pt x="431" y="310"/>
                  </a:cubicBezTo>
                  <a:cubicBezTo>
                    <a:pt x="441" y="311"/>
                    <a:pt x="441" y="311"/>
                    <a:pt x="441" y="311"/>
                  </a:cubicBezTo>
                  <a:cubicBezTo>
                    <a:pt x="441" y="311"/>
                    <a:pt x="451" y="310"/>
                    <a:pt x="452" y="310"/>
                  </a:cubicBezTo>
                  <a:cubicBezTo>
                    <a:pt x="452" y="310"/>
                    <a:pt x="459" y="311"/>
                    <a:pt x="460" y="311"/>
                  </a:cubicBezTo>
                  <a:cubicBezTo>
                    <a:pt x="460" y="311"/>
                    <a:pt x="470" y="321"/>
                    <a:pt x="470" y="321"/>
                  </a:cubicBezTo>
                  <a:cubicBezTo>
                    <a:pt x="479" y="326"/>
                    <a:pt x="479" y="326"/>
                    <a:pt x="479" y="326"/>
                  </a:cubicBezTo>
                  <a:cubicBezTo>
                    <a:pt x="481" y="325"/>
                    <a:pt x="481" y="325"/>
                    <a:pt x="481" y="325"/>
                  </a:cubicBezTo>
                  <a:cubicBezTo>
                    <a:pt x="476" y="328"/>
                    <a:pt x="476" y="328"/>
                    <a:pt x="476" y="328"/>
                  </a:cubicBezTo>
                  <a:cubicBezTo>
                    <a:pt x="476" y="328"/>
                    <a:pt x="478" y="332"/>
                    <a:pt x="478" y="332"/>
                  </a:cubicBezTo>
                  <a:cubicBezTo>
                    <a:pt x="478" y="333"/>
                    <a:pt x="487" y="339"/>
                    <a:pt x="487" y="339"/>
                  </a:cubicBezTo>
                  <a:cubicBezTo>
                    <a:pt x="487" y="339"/>
                    <a:pt x="490" y="337"/>
                    <a:pt x="490" y="337"/>
                  </a:cubicBezTo>
                  <a:cubicBezTo>
                    <a:pt x="491" y="337"/>
                    <a:pt x="493" y="336"/>
                    <a:pt x="493" y="335"/>
                  </a:cubicBezTo>
                  <a:cubicBezTo>
                    <a:pt x="493" y="334"/>
                    <a:pt x="493" y="331"/>
                    <a:pt x="493" y="330"/>
                  </a:cubicBezTo>
                  <a:cubicBezTo>
                    <a:pt x="494" y="330"/>
                    <a:pt x="495" y="329"/>
                    <a:pt x="496" y="330"/>
                  </a:cubicBezTo>
                  <a:cubicBezTo>
                    <a:pt x="496" y="332"/>
                    <a:pt x="498" y="346"/>
                    <a:pt x="497" y="346"/>
                  </a:cubicBezTo>
                  <a:cubicBezTo>
                    <a:pt x="497" y="346"/>
                    <a:pt x="500" y="356"/>
                    <a:pt x="500" y="357"/>
                  </a:cubicBezTo>
                  <a:cubicBezTo>
                    <a:pt x="500" y="357"/>
                    <a:pt x="504" y="369"/>
                    <a:pt x="504" y="370"/>
                  </a:cubicBezTo>
                  <a:cubicBezTo>
                    <a:pt x="504" y="370"/>
                    <a:pt x="511" y="384"/>
                    <a:pt x="511" y="385"/>
                  </a:cubicBezTo>
                  <a:cubicBezTo>
                    <a:pt x="512" y="385"/>
                    <a:pt x="518" y="402"/>
                    <a:pt x="518" y="402"/>
                  </a:cubicBezTo>
                  <a:cubicBezTo>
                    <a:pt x="518" y="402"/>
                    <a:pt x="522" y="409"/>
                    <a:pt x="522" y="410"/>
                  </a:cubicBezTo>
                  <a:cubicBezTo>
                    <a:pt x="521" y="411"/>
                    <a:pt x="523" y="416"/>
                    <a:pt x="524" y="417"/>
                  </a:cubicBezTo>
                  <a:cubicBezTo>
                    <a:pt x="525" y="418"/>
                    <a:pt x="529" y="419"/>
                    <a:pt x="529" y="419"/>
                  </a:cubicBezTo>
                  <a:cubicBezTo>
                    <a:pt x="529" y="419"/>
                    <a:pt x="531" y="417"/>
                    <a:pt x="532" y="417"/>
                  </a:cubicBezTo>
                  <a:cubicBezTo>
                    <a:pt x="532" y="416"/>
                    <a:pt x="534" y="413"/>
                    <a:pt x="534" y="412"/>
                  </a:cubicBezTo>
                  <a:cubicBezTo>
                    <a:pt x="535" y="411"/>
                    <a:pt x="538" y="411"/>
                    <a:pt x="538" y="412"/>
                  </a:cubicBezTo>
                  <a:cubicBezTo>
                    <a:pt x="538" y="412"/>
                    <a:pt x="541" y="414"/>
                    <a:pt x="541" y="414"/>
                  </a:cubicBezTo>
                  <a:cubicBezTo>
                    <a:pt x="541" y="422"/>
                    <a:pt x="541" y="422"/>
                    <a:pt x="541" y="422"/>
                  </a:cubicBezTo>
                  <a:cubicBezTo>
                    <a:pt x="541" y="422"/>
                    <a:pt x="542" y="427"/>
                    <a:pt x="542" y="429"/>
                  </a:cubicBezTo>
                  <a:cubicBezTo>
                    <a:pt x="543" y="431"/>
                    <a:pt x="547" y="432"/>
                    <a:pt x="547" y="432"/>
                  </a:cubicBezTo>
                  <a:cubicBezTo>
                    <a:pt x="551" y="428"/>
                    <a:pt x="551" y="428"/>
                    <a:pt x="551" y="428"/>
                  </a:cubicBezTo>
                  <a:cubicBezTo>
                    <a:pt x="553" y="420"/>
                    <a:pt x="553" y="420"/>
                    <a:pt x="553" y="420"/>
                  </a:cubicBezTo>
                  <a:cubicBezTo>
                    <a:pt x="549" y="413"/>
                    <a:pt x="549" y="413"/>
                    <a:pt x="549" y="413"/>
                  </a:cubicBezTo>
                  <a:cubicBezTo>
                    <a:pt x="549" y="413"/>
                    <a:pt x="545" y="409"/>
                    <a:pt x="545" y="409"/>
                  </a:cubicBezTo>
                  <a:cubicBezTo>
                    <a:pt x="544" y="408"/>
                    <a:pt x="541" y="408"/>
                    <a:pt x="541" y="408"/>
                  </a:cubicBezTo>
                  <a:cubicBezTo>
                    <a:pt x="541" y="408"/>
                    <a:pt x="541" y="409"/>
                    <a:pt x="542" y="410"/>
                  </a:cubicBezTo>
                  <a:cubicBezTo>
                    <a:pt x="542" y="411"/>
                    <a:pt x="541" y="411"/>
                    <a:pt x="541" y="411"/>
                  </a:cubicBezTo>
                  <a:cubicBezTo>
                    <a:pt x="537" y="410"/>
                    <a:pt x="537" y="410"/>
                    <a:pt x="537" y="410"/>
                  </a:cubicBezTo>
                  <a:cubicBezTo>
                    <a:pt x="538" y="405"/>
                    <a:pt x="538" y="405"/>
                    <a:pt x="538" y="405"/>
                  </a:cubicBezTo>
                  <a:cubicBezTo>
                    <a:pt x="538" y="405"/>
                    <a:pt x="541" y="405"/>
                    <a:pt x="541" y="405"/>
                  </a:cubicBezTo>
                  <a:cubicBezTo>
                    <a:pt x="542" y="405"/>
                    <a:pt x="541" y="398"/>
                    <a:pt x="541" y="398"/>
                  </a:cubicBezTo>
                  <a:cubicBezTo>
                    <a:pt x="541" y="398"/>
                    <a:pt x="542" y="387"/>
                    <a:pt x="542" y="387"/>
                  </a:cubicBezTo>
                  <a:cubicBezTo>
                    <a:pt x="543" y="387"/>
                    <a:pt x="542" y="375"/>
                    <a:pt x="541" y="375"/>
                  </a:cubicBezTo>
                  <a:cubicBezTo>
                    <a:pt x="539" y="374"/>
                    <a:pt x="541" y="371"/>
                    <a:pt x="541" y="371"/>
                  </a:cubicBezTo>
                  <a:cubicBezTo>
                    <a:pt x="542" y="370"/>
                    <a:pt x="548" y="368"/>
                    <a:pt x="548" y="368"/>
                  </a:cubicBezTo>
                  <a:cubicBezTo>
                    <a:pt x="552" y="361"/>
                    <a:pt x="552" y="361"/>
                    <a:pt x="552" y="361"/>
                  </a:cubicBezTo>
                  <a:cubicBezTo>
                    <a:pt x="552" y="361"/>
                    <a:pt x="558" y="357"/>
                    <a:pt x="558" y="357"/>
                  </a:cubicBezTo>
                  <a:cubicBezTo>
                    <a:pt x="559" y="356"/>
                    <a:pt x="566" y="349"/>
                    <a:pt x="566" y="348"/>
                  </a:cubicBezTo>
                  <a:cubicBezTo>
                    <a:pt x="566" y="347"/>
                    <a:pt x="567" y="344"/>
                    <a:pt x="569" y="344"/>
                  </a:cubicBezTo>
                  <a:cubicBezTo>
                    <a:pt x="571" y="344"/>
                    <a:pt x="574" y="341"/>
                    <a:pt x="574" y="341"/>
                  </a:cubicBezTo>
                  <a:cubicBezTo>
                    <a:pt x="574" y="336"/>
                    <a:pt x="574" y="336"/>
                    <a:pt x="574" y="336"/>
                  </a:cubicBezTo>
                  <a:cubicBezTo>
                    <a:pt x="574" y="336"/>
                    <a:pt x="575" y="333"/>
                    <a:pt x="576" y="333"/>
                  </a:cubicBezTo>
                  <a:cubicBezTo>
                    <a:pt x="578" y="332"/>
                    <a:pt x="581" y="332"/>
                    <a:pt x="581" y="332"/>
                  </a:cubicBezTo>
                  <a:cubicBezTo>
                    <a:pt x="581" y="332"/>
                    <a:pt x="582" y="334"/>
                    <a:pt x="582" y="334"/>
                  </a:cubicBezTo>
                  <a:cubicBezTo>
                    <a:pt x="581" y="334"/>
                    <a:pt x="590" y="332"/>
                    <a:pt x="590" y="332"/>
                  </a:cubicBezTo>
                  <a:cubicBezTo>
                    <a:pt x="590" y="332"/>
                    <a:pt x="593" y="332"/>
                    <a:pt x="594" y="332"/>
                  </a:cubicBezTo>
                  <a:cubicBezTo>
                    <a:pt x="595" y="331"/>
                    <a:pt x="597" y="329"/>
                    <a:pt x="597" y="329"/>
                  </a:cubicBezTo>
                  <a:cubicBezTo>
                    <a:pt x="597" y="329"/>
                    <a:pt x="596" y="326"/>
                    <a:pt x="597" y="327"/>
                  </a:cubicBezTo>
                  <a:cubicBezTo>
                    <a:pt x="598" y="327"/>
                    <a:pt x="601" y="330"/>
                    <a:pt x="601" y="331"/>
                  </a:cubicBezTo>
                  <a:cubicBezTo>
                    <a:pt x="600" y="331"/>
                    <a:pt x="602" y="334"/>
                    <a:pt x="602" y="336"/>
                  </a:cubicBezTo>
                  <a:cubicBezTo>
                    <a:pt x="601" y="337"/>
                    <a:pt x="609" y="345"/>
                    <a:pt x="609" y="345"/>
                  </a:cubicBezTo>
                  <a:cubicBezTo>
                    <a:pt x="609" y="345"/>
                    <a:pt x="613" y="344"/>
                    <a:pt x="612" y="345"/>
                  </a:cubicBezTo>
                  <a:cubicBezTo>
                    <a:pt x="612" y="346"/>
                    <a:pt x="611" y="350"/>
                    <a:pt x="611" y="350"/>
                  </a:cubicBezTo>
                  <a:cubicBezTo>
                    <a:pt x="611" y="350"/>
                    <a:pt x="614" y="352"/>
                    <a:pt x="615" y="352"/>
                  </a:cubicBezTo>
                  <a:cubicBezTo>
                    <a:pt x="616" y="352"/>
                    <a:pt x="618" y="357"/>
                    <a:pt x="618" y="357"/>
                  </a:cubicBezTo>
                  <a:cubicBezTo>
                    <a:pt x="618" y="357"/>
                    <a:pt x="618" y="362"/>
                    <a:pt x="618" y="363"/>
                  </a:cubicBezTo>
                  <a:cubicBezTo>
                    <a:pt x="618" y="363"/>
                    <a:pt x="618" y="368"/>
                    <a:pt x="618" y="369"/>
                  </a:cubicBezTo>
                  <a:cubicBezTo>
                    <a:pt x="618" y="370"/>
                    <a:pt x="624" y="371"/>
                    <a:pt x="624" y="371"/>
                  </a:cubicBezTo>
                  <a:cubicBezTo>
                    <a:pt x="624" y="371"/>
                    <a:pt x="630" y="367"/>
                    <a:pt x="630" y="366"/>
                  </a:cubicBezTo>
                  <a:cubicBezTo>
                    <a:pt x="630" y="366"/>
                    <a:pt x="635" y="364"/>
                    <a:pt x="635" y="362"/>
                  </a:cubicBezTo>
                  <a:cubicBezTo>
                    <a:pt x="635" y="361"/>
                    <a:pt x="638" y="373"/>
                    <a:pt x="638" y="373"/>
                  </a:cubicBezTo>
                  <a:cubicBezTo>
                    <a:pt x="641" y="381"/>
                    <a:pt x="641" y="381"/>
                    <a:pt x="641" y="381"/>
                  </a:cubicBezTo>
                  <a:cubicBezTo>
                    <a:pt x="641" y="381"/>
                    <a:pt x="642" y="387"/>
                    <a:pt x="643" y="388"/>
                  </a:cubicBezTo>
                  <a:cubicBezTo>
                    <a:pt x="644" y="389"/>
                    <a:pt x="644" y="396"/>
                    <a:pt x="644" y="397"/>
                  </a:cubicBezTo>
                  <a:cubicBezTo>
                    <a:pt x="644" y="397"/>
                    <a:pt x="647" y="402"/>
                    <a:pt x="646" y="402"/>
                  </a:cubicBezTo>
                  <a:cubicBezTo>
                    <a:pt x="645" y="403"/>
                    <a:pt x="643" y="402"/>
                    <a:pt x="643" y="403"/>
                  </a:cubicBezTo>
                  <a:cubicBezTo>
                    <a:pt x="644" y="404"/>
                    <a:pt x="644" y="407"/>
                    <a:pt x="644" y="408"/>
                  </a:cubicBezTo>
                  <a:cubicBezTo>
                    <a:pt x="644" y="408"/>
                    <a:pt x="644" y="413"/>
                    <a:pt x="644" y="413"/>
                  </a:cubicBezTo>
                  <a:cubicBezTo>
                    <a:pt x="643" y="414"/>
                    <a:pt x="643" y="416"/>
                    <a:pt x="643" y="417"/>
                  </a:cubicBezTo>
                  <a:cubicBezTo>
                    <a:pt x="643" y="418"/>
                    <a:pt x="644" y="420"/>
                    <a:pt x="644" y="420"/>
                  </a:cubicBezTo>
                  <a:cubicBezTo>
                    <a:pt x="644" y="421"/>
                    <a:pt x="644" y="422"/>
                    <a:pt x="644" y="422"/>
                  </a:cubicBezTo>
                  <a:cubicBezTo>
                    <a:pt x="644" y="422"/>
                    <a:pt x="645" y="422"/>
                    <a:pt x="645" y="421"/>
                  </a:cubicBezTo>
                  <a:cubicBezTo>
                    <a:pt x="646" y="420"/>
                    <a:pt x="648" y="420"/>
                    <a:pt x="648" y="420"/>
                  </a:cubicBezTo>
                  <a:cubicBezTo>
                    <a:pt x="649" y="421"/>
                    <a:pt x="652" y="425"/>
                    <a:pt x="653" y="426"/>
                  </a:cubicBezTo>
                  <a:cubicBezTo>
                    <a:pt x="653" y="428"/>
                    <a:pt x="657" y="434"/>
                    <a:pt x="657" y="434"/>
                  </a:cubicBezTo>
                  <a:cubicBezTo>
                    <a:pt x="658" y="435"/>
                    <a:pt x="660" y="437"/>
                    <a:pt x="659" y="439"/>
                  </a:cubicBezTo>
                  <a:cubicBezTo>
                    <a:pt x="657" y="441"/>
                    <a:pt x="657" y="441"/>
                    <a:pt x="658" y="442"/>
                  </a:cubicBezTo>
                  <a:cubicBezTo>
                    <a:pt x="658" y="443"/>
                    <a:pt x="658" y="446"/>
                    <a:pt x="660" y="448"/>
                  </a:cubicBezTo>
                  <a:cubicBezTo>
                    <a:pt x="661" y="450"/>
                    <a:pt x="665" y="454"/>
                    <a:pt x="665" y="454"/>
                  </a:cubicBezTo>
                  <a:cubicBezTo>
                    <a:pt x="665" y="454"/>
                    <a:pt x="669" y="457"/>
                    <a:pt x="670" y="458"/>
                  </a:cubicBezTo>
                  <a:cubicBezTo>
                    <a:pt x="670" y="458"/>
                    <a:pt x="675" y="459"/>
                    <a:pt x="675" y="461"/>
                  </a:cubicBezTo>
                  <a:cubicBezTo>
                    <a:pt x="676" y="463"/>
                    <a:pt x="677" y="465"/>
                    <a:pt x="677" y="465"/>
                  </a:cubicBezTo>
                  <a:cubicBezTo>
                    <a:pt x="677" y="465"/>
                    <a:pt x="681" y="466"/>
                    <a:pt x="681" y="466"/>
                  </a:cubicBezTo>
                  <a:cubicBezTo>
                    <a:pt x="681" y="466"/>
                    <a:pt x="681" y="460"/>
                    <a:pt x="680" y="459"/>
                  </a:cubicBezTo>
                  <a:cubicBezTo>
                    <a:pt x="680" y="459"/>
                    <a:pt x="676" y="451"/>
                    <a:pt x="675" y="450"/>
                  </a:cubicBezTo>
                  <a:cubicBezTo>
                    <a:pt x="675" y="450"/>
                    <a:pt x="674" y="449"/>
                    <a:pt x="675" y="447"/>
                  </a:cubicBezTo>
                  <a:cubicBezTo>
                    <a:pt x="675" y="445"/>
                    <a:pt x="674" y="439"/>
                    <a:pt x="674" y="439"/>
                  </a:cubicBezTo>
                  <a:cubicBezTo>
                    <a:pt x="667" y="430"/>
                    <a:pt x="667" y="430"/>
                    <a:pt x="667" y="430"/>
                  </a:cubicBezTo>
                  <a:cubicBezTo>
                    <a:pt x="667" y="430"/>
                    <a:pt x="660" y="424"/>
                    <a:pt x="660" y="424"/>
                  </a:cubicBezTo>
                  <a:cubicBezTo>
                    <a:pt x="660" y="425"/>
                    <a:pt x="655" y="422"/>
                    <a:pt x="655" y="420"/>
                  </a:cubicBezTo>
                  <a:cubicBezTo>
                    <a:pt x="655" y="419"/>
                    <a:pt x="655" y="414"/>
                    <a:pt x="653" y="413"/>
                  </a:cubicBezTo>
                  <a:cubicBezTo>
                    <a:pt x="652" y="412"/>
                    <a:pt x="651" y="410"/>
                    <a:pt x="649" y="409"/>
                  </a:cubicBezTo>
                  <a:cubicBezTo>
                    <a:pt x="648" y="408"/>
                    <a:pt x="649" y="402"/>
                    <a:pt x="649" y="402"/>
                  </a:cubicBezTo>
                  <a:cubicBezTo>
                    <a:pt x="650" y="401"/>
                    <a:pt x="652" y="394"/>
                    <a:pt x="652" y="393"/>
                  </a:cubicBezTo>
                  <a:cubicBezTo>
                    <a:pt x="652" y="393"/>
                    <a:pt x="653" y="386"/>
                    <a:pt x="653" y="386"/>
                  </a:cubicBezTo>
                  <a:cubicBezTo>
                    <a:pt x="653" y="386"/>
                    <a:pt x="655" y="384"/>
                    <a:pt x="655" y="385"/>
                  </a:cubicBezTo>
                  <a:cubicBezTo>
                    <a:pt x="656" y="386"/>
                    <a:pt x="658" y="385"/>
                    <a:pt x="657" y="387"/>
                  </a:cubicBezTo>
                  <a:cubicBezTo>
                    <a:pt x="657" y="390"/>
                    <a:pt x="657" y="392"/>
                    <a:pt x="657" y="392"/>
                  </a:cubicBezTo>
                  <a:cubicBezTo>
                    <a:pt x="663" y="391"/>
                    <a:pt x="663" y="391"/>
                    <a:pt x="663" y="391"/>
                  </a:cubicBezTo>
                  <a:cubicBezTo>
                    <a:pt x="667" y="395"/>
                    <a:pt x="667" y="395"/>
                    <a:pt x="667" y="395"/>
                  </a:cubicBezTo>
                  <a:cubicBezTo>
                    <a:pt x="670" y="399"/>
                    <a:pt x="670" y="399"/>
                    <a:pt x="670" y="399"/>
                  </a:cubicBezTo>
                  <a:cubicBezTo>
                    <a:pt x="673" y="401"/>
                    <a:pt x="673" y="401"/>
                    <a:pt x="673" y="401"/>
                  </a:cubicBezTo>
                  <a:cubicBezTo>
                    <a:pt x="673" y="401"/>
                    <a:pt x="674" y="405"/>
                    <a:pt x="675" y="406"/>
                  </a:cubicBezTo>
                  <a:cubicBezTo>
                    <a:pt x="675" y="406"/>
                    <a:pt x="678" y="405"/>
                    <a:pt x="678" y="405"/>
                  </a:cubicBezTo>
                  <a:cubicBezTo>
                    <a:pt x="681" y="407"/>
                    <a:pt x="681" y="407"/>
                    <a:pt x="681" y="407"/>
                  </a:cubicBezTo>
                  <a:cubicBezTo>
                    <a:pt x="681" y="407"/>
                    <a:pt x="679" y="411"/>
                    <a:pt x="680" y="412"/>
                  </a:cubicBezTo>
                  <a:cubicBezTo>
                    <a:pt x="680" y="413"/>
                    <a:pt x="681" y="416"/>
                    <a:pt x="681" y="416"/>
                  </a:cubicBezTo>
                  <a:cubicBezTo>
                    <a:pt x="684" y="414"/>
                    <a:pt x="684" y="414"/>
                    <a:pt x="684" y="414"/>
                  </a:cubicBezTo>
                  <a:cubicBezTo>
                    <a:pt x="689" y="410"/>
                    <a:pt x="689" y="410"/>
                    <a:pt x="689" y="410"/>
                  </a:cubicBezTo>
                  <a:cubicBezTo>
                    <a:pt x="691" y="407"/>
                    <a:pt x="691" y="407"/>
                    <a:pt x="691" y="407"/>
                  </a:cubicBezTo>
                  <a:cubicBezTo>
                    <a:pt x="692" y="405"/>
                    <a:pt x="692" y="405"/>
                    <a:pt x="692" y="405"/>
                  </a:cubicBezTo>
                  <a:cubicBezTo>
                    <a:pt x="698" y="402"/>
                    <a:pt x="698" y="402"/>
                    <a:pt x="698" y="402"/>
                  </a:cubicBezTo>
                  <a:cubicBezTo>
                    <a:pt x="704" y="396"/>
                    <a:pt x="704" y="396"/>
                    <a:pt x="704" y="396"/>
                  </a:cubicBezTo>
                  <a:cubicBezTo>
                    <a:pt x="704" y="385"/>
                    <a:pt x="704" y="385"/>
                    <a:pt x="704" y="385"/>
                  </a:cubicBezTo>
                  <a:cubicBezTo>
                    <a:pt x="702" y="377"/>
                    <a:pt x="702" y="377"/>
                    <a:pt x="702" y="377"/>
                  </a:cubicBezTo>
                  <a:cubicBezTo>
                    <a:pt x="697" y="370"/>
                    <a:pt x="697" y="370"/>
                    <a:pt x="697" y="370"/>
                  </a:cubicBezTo>
                  <a:cubicBezTo>
                    <a:pt x="686" y="359"/>
                    <a:pt x="686" y="359"/>
                    <a:pt x="686" y="359"/>
                  </a:cubicBezTo>
                  <a:cubicBezTo>
                    <a:pt x="682" y="354"/>
                    <a:pt x="682" y="354"/>
                    <a:pt x="682" y="354"/>
                  </a:cubicBezTo>
                  <a:cubicBezTo>
                    <a:pt x="682" y="354"/>
                    <a:pt x="679" y="350"/>
                    <a:pt x="679" y="349"/>
                  </a:cubicBezTo>
                  <a:cubicBezTo>
                    <a:pt x="679" y="348"/>
                    <a:pt x="680" y="343"/>
                    <a:pt x="680" y="343"/>
                  </a:cubicBezTo>
                  <a:cubicBezTo>
                    <a:pt x="683" y="341"/>
                    <a:pt x="683" y="341"/>
                    <a:pt x="683" y="341"/>
                  </a:cubicBezTo>
                  <a:cubicBezTo>
                    <a:pt x="688" y="335"/>
                    <a:pt x="688" y="335"/>
                    <a:pt x="688" y="335"/>
                  </a:cubicBezTo>
                  <a:cubicBezTo>
                    <a:pt x="688" y="335"/>
                    <a:pt x="692" y="333"/>
                    <a:pt x="693" y="333"/>
                  </a:cubicBezTo>
                  <a:cubicBezTo>
                    <a:pt x="694" y="334"/>
                    <a:pt x="699" y="334"/>
                    <a:pt x="699" y="334"/>
                  </a:cubicBezTo>
                  <a:cubicBezTo>
                    <a:pt x="699" y="335"/>
                    <a:pt x="700" y="334"/>
                    <a:pt x="699" y="335"/>
                  </a:cubicBezTo>
                  <a:cubicBezTo>
                    <a:pt x="699" y="336"/>
                    <a:pt x="699" y="341"/>
                    <a:pt x="700" y="341"/>
                  </a:cubicBezTo>
                  <a:cubicBezTo>
                    <a:pt x="700" y="342"/>
                    <a:pt x="702" y="342"/>
                    <a:pt x="702" y="342"/>
                  </a:cubicBezTo>
                  <a:cubicBezTo>
                    <a:pt x="702" y="342"/>
                    <a:pt x="704" y="342"/>
                    <a:pt x="704" y="341"/>
                  </a:cubicBezTo>
                  <a:cubicBezTo>
                    <a:pt x="704" y="340"/>
                    <a:pt x="704" y="336"/>
                    <a:pt x="704" y="336"/>
                  </a:cubicBezTo>
                  <a:cubicBezTo>
                    <a:pt x="704" y="335"/>
                    <a:pt x="705" y="335"/>
                    <a:pt x="705" y="335"/>
                  </a:cubicBezTo>
                  <a:cubicBezTo>
                    <a:pt x="706" y="335"/>
                    <a:pt x="708" y="335"/>
                    <a:pt x="708" y="335"/>
                  </a:cubicBezTo>
                  <a:cubicBezTo>
                    <a:pt x="711" y="332"/>
                    <a:pt x="711" y="332"/>
                    <a:pt x="711" y="332"/>
                  </a:cubicBezTo>
                  <a:cubicBezTo>
                    <a:pt x="715" y="334"/>
                    <a:pt x="715" y="334"/>
                    <a:pt x="715" y="334"/>
                  </a:cubicBezTo>
                  <a:cubicBezTo>
                    <a:pt x="720" y="330"/>
                    <a:pt x="720" y="330"/>
                    <a:pt x="720" y="330"/>
                  </a:cubicBezTo>
                  <a:cubicBezTo>
                    <a:pt x="720" y="330"/>
                    <a:pt x="722" y="329"/>
                    <a:pt x="723" y="329"/>
                  </a:cubicBezTo>
                  <a:cubicBezTo>
                    <a:pt x="723" y="330"/>
                    <a:pt x="727" y="326"/>
                    <a:pt x="727" y="326"/>
                  </a:cubicBezTo>
                  <a:cubicBezTo>
                    <a:pt x="732" y="325"/>
                    <a:pt x="732" y="325"/>
                    <a:pt x="732" y="325"/>
                  </a:cubicBezTo>
                  <a:cubicBezTo>
                    <a:pt x="735" y="324"/>
                    <a:pt x="735" y="324"/>
                    <a:pt x="735" y="324"/>
                  </a:cubicBezTo>
                  <a:cubicBezTo>
                    <a:pt x="735" y="324"/>
                    <a:pt x="737" y="320"/>
                    <a:pt x="737" y="321"/>
                  </a:cubicBezTo>
                  <a:cubicBezTo>
                    <a:pt x="737" y="321"/>
                    <a:pt x="746" y="311"/>
                    <a:pt x="746" y="311"/>
                  </a:cubicBezTo>
                  <a:cubicBezTo>
                    <a:pt x="749" y="304"/>
                    <a:pt x="749" y="304"/>
                    <a:pt x="749" y="304"/>
                  </a:cubicBezTo>
                  <a:cubicBezTo>
                    <a:pt x="753" y="293"/>
                    <a:pt x="753" y="293"/>
                    <a:pt x="753" y="293"/>
                  </a:cubicBezTo>
                  <a:cubicBezTo>
                    <a:pt x="755" y="280"/>
                    <a:pt x="755" y="280"/>
                    <a:pt x="755" y="280"/>
                  </a:cubicBezTo>
                  <a:cubicBezTo>
                    <a:pt x="755" y="276"/>
                    <a:pt x="755" y="276"/>
                    <a:pt x="755" y="276"/>
                  </a:cubicBezTo>
                  <a:cubicBezTo>
                    <a:pt x="755" y="276"/>
                    <a:pt x="752" y="279"/>
                    <a:pt x="751" y="279"/>
                  </a:cubicBezTo>
                  <a:cubicBezTo>
                    <a:pt x="751" y="279"/>
                    <a:pt x="748" y="278"/>
                    <a:pt x="748" y="278"/>
                  </a:cubicBezTo>
                  <a:cubicBezTo>
                    <a:pt x="750" y="275"/>
                    <a:pt x="750" y="275"/>
                    <a:pt x="750" y="275"/>
                  </a:cubicBezTo>
                  <a:cubicBezTo>
                    <a:pt x="750" y="275"/>
                    <a:pt x="751" y="272"/>
                    <a:pt x="751" y="271"/>
                  </a:cubicBezTo>
                  <a:cubicBezTo>
                    <a:pt x="750" y="271"/>
                    <a:pt x="747" y="270"/>
                    <a:pt x="747" y="270"/>
                  </a:cubicBezTo>
                  <a:cubicBezTo>
                    <a:pt x="747" y="270"/>
                    <a:pt x="748" y="267"/>
                    <a:pt x="749" y="267"/>
                  </a:cubicBezTo>
                  <a:cubicBezTo>
                    <a:pt x="748" y="267"/>
                    <a:pt x="743" y="262"/>
                    <a:pt x="743" y="262"/>
                  </a:cubicBezTo>
                  <a:cubicBezTo>
                    <a:pt x="743" y="262"/>
                    <a:pt x="736" y="252"/>
                    <a:pt x="736" y="252"/>
                  </a:cubicBezTo>
                  <a:cubicBezTo>
                    <a:pt x="735" y="253"/>
                    <a:pt x="730" y="249"/>
                    <a:pt x="729" y="249"/>
                  </a:cubicBezTo>
                  <a:cubicBezTo>
                    <a:pt x="729" y="249"/>
                    <a:pt x="729" y="249"/>
                    <a:pt x="728" y="248"/>
                  </a:cubicBezTo>
                  <a:cubicBezTo>
                    <a:pt x="728" y="247"/>
                    <a:pt x="733" y="240"/>
                    <a:pt x="733" y="240"/>
                  </a:cubicBezTo>
                  <a:cubicBezTo>
                    <a:pt x="733" y="239"/>
                    <a:pt x="738" y="234"/>
                    <a:pt x="739" y="234"/>
                  </a:cubicBezTo>
                  <a:cubicBezTo>
                    <a:pt x="739" y="235"/>
                    <a:pt x="742" y="235"/>
                    <a:pt x="742" y="235"/>
                  </a:cubicBezTo>
                  <a:cubicBezTo>
                    <a:pt x="742" y="235"/>
                    <a:pt x="742" y="231"/>
                    <a:pt x="741" y="231"/>
                  </a:cubicBezTo>
                  <a:cubicBezTo>
                    <a:pt x="741" y="231"/>
                    <a:pt x="730" y="230"/>
                    <a:pt x="730" y="230"/>
                  </a:cubicBezTo>
                  <a:cubicBezTo>
                    <a:pt x="730" y="230"/>
                    <a:pt x="725" y="233"/>
                    <a:pt x="725" y="233"/>
                  </a:cubicBezTo>
                  <a:cubicBezTo>
                    <a:pt x="725" y="234"/>
                    <a:pt x="722" y="234"/>
                    <a:pt x="722" y="234"/>
                  </a:cubicBezTo>
                  <a:cubicBezTo>
                    <a:pt x="721" y="230"/>
                    <a:pt x="721" y="230"/>
                    <a:pt x="721" y="230"/>
                  </a:cubicBezTo>
                  <a:cubicBezTo>
                    <a:pt x="717" y="228"/>
                    <a:pt x="717" y="228"/>
                    <a:pt x="717" y="228"/>
                  </a:cubicBezTo>
                  <a:cubicBezTo>
                    <a:pt x="712" y="226"/>
                    <a:pt x="712" y="226"/>
                    <a:pt x="712" y="226"/>
                  </a:cubicBezTo>
                  <a:cubicBezTo>
                    <a:pt x="712" y="223"/>
                    <a:pt x="712" y="223"/>
                    <a:pt x="712" y="223"/>
                  </a:cubicBezTo>
                  <a:cubicBezTo>
                    <a:pt x="712" y="223"/>
                    <a:pt x="715" y="222"/>
                    <a:pt x="716" y="221"/>
                  </a:cubicBezTo>
                  <a:cubicBezTo>
                    <a:pt x="716" y="221"/>
                    <a:pt x="720" y="219"/>
                    <a:pt x="720" y="218"/>
                  </a:cubicBezTo>
                  <a:cubicBezTo>
                    <a:pt x="720" y="216"/>
                    <a:pt x="723" y="213"/>
                    <a:pt x="723" y="213"/>
                  </a:cubicBezTo>
                  <a:cubicBezTo>
                    <a:pt x="724" y="213"/>
                    <a:pt x="726" y="211"/>
                    <a:pt x="726" y="211"/>
                  </a:cubicBezTo>
                  <a:cubicBezTo>
                    <a:pt x="727" y="211"/>
                    <a:pt x="730" y="214"/>
                    <a:pt x="729" y="214"/>
                  </a:cubicBezTo>
                  <a:cubicBezTo>
                    <a:pt x="729" y="214"/>
                    <a:pt x="727" y="217"/>
                    <a:pt x="728" y="218"/>
                  </a:cubicBezTo>
                  <a:cubicBezTo>
                    <a:pt x="728" y="219"/>
                    <a:pt x="730" y="222"/>
                    <a:pt x="730" y="223"/>
                  </a:cubicBezTo>
                  <a:cubicBezTo>
                    <a:pt x="730" y="223"/>
                    <a:pt x="729" y="225"/>
                    <a:pt x="729" y="225"/>
                  </a:cubicBezTo>
                  <a:cubicBezTo>
                    <a:pt x="731" y="224"/>
                    <a:pt x="731" y="224"/>
                    <a:pt x="731" y="224"/>
                  </a:cubicBezTo>
                  <a:cubicBezTo>
                    <a:pt x="731" y="224"/>
                    <a:pt x="734" y="222"/>
                    <a:pt x="734" y="222"/>
                  </a:cubicBezTo>
                  <a:cubicBezTo>
                    <a:pt x="734" y="221"/>
                    <a:pt x="736" y="219"/>
                    <a:pt x="737" y="219"/>
                  </a:cubicBezTo>
                  <a:cubicBezTo>
                    <a:pt x="737" y="219"/>
                    <a:pt x="743" y="218"/>
                    <a:pt x="743" y="218"/>
                  </a:cubicBezTo>
                  <a:cubicBezTo>
                    <a:pt x="743" y="219"/>
                    <a:pt x="748" y="220"/>
                    <a:pt x="748" y="220"/>
                  </a:cubicBezTo>
                  <a:cubicBezTo>
                    <a:pt x="749" y="229"/>
                    <a:pt x="749" y="229"/>
                    <a:pt x="749" y="229"/>
                  </a:cubicBezTo>
                  <a:cubicBezTo>
                    <a:pt x="749" y="229"/>
                    <a:pt x="762" y="232"/>
                    <a:pt x="762" y="233"/>
                  </a:cubicBezTo>
                  <a:cubicBezTo>
                    <a:pt x="762" y="234"/>
                    <a:pt x="760" y="235"/>
                    <a:pt x="760" y="235"/>
                  </a:cubicBezTo>
                  <a:cubicBezTo>
                    <a:pt x="760" y="235"/>
                    <a:pt x="760" y="238"/>
                    <a:pt x="761" y="238"/>
                  </a:cubicBezTo>
                  <a:cubicBezTo>
                    <a:pt x="761" y="238"/>
                    <a:pt x="764" y="240"/>
                    <a:pt x="764" y="241"/>
                  </a:cubicBezTo>
                  <a:cubicBezTo>
                    <a:pt x="765" y="242"/>
                    <a:pt x="765" y="246"/>
                    <a:pt x="765" y="246"/>
                  </a:cubicBezTo>
                  <a:cubicBezTo>
                    <a:pt x="765" y="246"/>
                    <a:pt x="764" y="250"/>
                    <a:pt x="764" y="250"/>
                  </a:cubicBezTo>
                  <a:cubicBezTo>
                    <a:pt x="764" y="251"/>
                    <a:pt x="768" y="253"/>
                    <a:pt x="768" y="253"/>
                  </a:cubicBezTo>
                  <a:cubicBezTo>
                    <a:pt x="777" y="250"/>
                    <a:pt x="777" y="250"/>
                    <a:pt x="777" y="250"/>
                  </a:cubicBezTo>
                  <a:cubicBezTo>
                    <a:pt x="777" y="250"/>
                    <a:pt x="782" y="246"/>
                    <a:pt x="782" y="246"/>
                  </a:cubicBezTo>
                  <a:cubicBezTo>
                    <a:pt x="782" y="245"/>
                    <a:pt x="776" y="232"/>
                    <a:pt x="776" y="232"/>
                  </a:cubicBezTo>
                  <a:cubicBezTo>
                    <a:pt x="764" y="224"/>
                    <a:pt x="764" y="224"/>
                    <a:pt x="764" y="224"/>
                  </a:cubicBezTo>
                  <a:cubicBezTo>
                    <a:pt x="759" y="220"/>
                    <a:pt x="759" y="220"/>
                    <a:pt x="759" y="220"/>
                  </a:cubicBezTo>
                  <a:cubicBezTo>
                    <a:pt x="766" y="213"/>
                    <a:pt x="766" y="213"/>
                    <a:pt x="766" y="213"/>
                  </a:cubicBezTo>
                  <a:cubicBezTo>
                    <a:pt x="766" y="206"/>
                    <a:pt x="766" y="206"/>
                    <a:pt x="766" y="206"/>
                  </a:cubicBezTo>
                  <a:cubicBezTo>
                    <a:pt x="766" y="206"/>
                    <a:pt x="767" y="200"/>
                    <a:pt x="768" y="200"/>
                  </a:cubicBezTo>
                  <a:cubicBezTo>
                    <a:pt x="768" y="200"/>
                    <a:pt x="772" y="197"/>
                    <a:pt x="772" y="197"/>
                  </a:cubicBezTo>
                  <a:cubicBezTo>
                    <a:pt x="777" y="201"/>
                    <a:pt x="777" y="201"/>
                    <a:pt x="777" y="201"/>
                  </a:cubicBezTo>
                  <a:cubicBezTo>
                    <a:pt x="785" y="196"/>
                    <a:pt x="785" y="196"/>
                    <a:pt x="785" y="196"/>
                  </a:cubicBezTo>
                  <a:cubicBezTo>
                    <a:pt x="789" y="181"/>
                    <a:pt x="789" y="181"/>
                    <a:pt x="789" y="181"/>
                  </a:cubicBezTo>
                  <a:cubicBezTo>
                    <a:pt x="789" y="160"/>
                    <a:pt x="789" y="160"/>
                    <a:pt x="789" y="160"/>
                  </a:cubicBezTo>
                  <a:cubicBezTo>
                    <a:pt x="783" y="148"/>
                    <a:pt x="783" y="148"/>
                    <a:pt x="783" y="148"/>
                  </a:cubicBezTo>
                  <a:cubicBezTo>
                    <a:pt x="783" y="148"/>
                    <a:pt x="779" y="141"/>
                    <a:pt x="779" y="141"/>
                  </a:cubicBezTo>
                  <a:cubicBezTo>
                    <a:pt x="778" y="141"/>
                    <a:pt x="774" y="133"/>
                    <a:pt x="774" y="133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59" y="129"/>
                    <a:pt x="759" y="129"/>
                    <a:pt x="759" y="129"/>
                  </a:cubicBezTo>
                  <a:cubicBezTo>
                    <a:pt x="756" y="133"/>
                    <a:pt x="756" y="133"/>
                    <a:pt x="756" y="133"/>
                  </a:cubicBezTo>
                  <a:cubicBezTo>
                    <a:pt x="753" y="130"/>
                    <a:pt x="753" y="130"/>
                    <a:pt x="753" y="130"/>
                  </a:cubicBezTo>
                  <a:cubicBezTo>
                    <a:pt x="749" y="122"/>
                    <a:pt x="749" y="122"/>
                    <a:pt x="749" y="122"/>
                  </a:cubicBezTo>
                  <a:cubicBezTo>
                    <a:pt x="749" y="127"/>
                    <a:pt x="749" y="127"/>
                    <a:pt x="749" y="127"/>
                  </a:cubicBezTo>
                  <a:cubicBezTo>
                    <a:pt x="749" y="127"/>
                    <a:pt x="750" y="130"/>
                    <a:pt x="749" y="130"/>
                  </a:cubicBezTo>
                  <a:cubicBezTo>
                    <a:pt x="749" y="131"/>
                    <a:pt x="746" y="126"/>
                    <a:pt x="746" y="126"/>
                  </a:cubicBezTo>
                  <a:cubicBezTo>
                    <a:pt x="746" y="126"/>
                    <a:pt x="741" y="125"/>
                    <a:pt x="741" y="125"/>
                  </a:cubicBezTo>
                  <a:cubicBezTo>
                    <a:pt x="741" y="125"/>
                    <a:pt x="738" y="124"/>
                    <a:pt x="738" y="124"/>
                  </a:cubicBezTo>
                  <a:cubicBezTo>
                    <a:pt x="738" y="124"/>
                    <a:pt x="746" y="115"/>
                    <a:pt x="745" y="116"/>
                  </a:cubicBezTo>
                  <a:cubicBezTo>
                    <a:pt x="744" y="116"/>
                    <a:pt x="746" y="104"/>
                    <a:pt x="746" y="104"/>
                  </a:cubicBezTo>
                  <a:cubicBezTo>
                    <a:pt x="746" y="104"/>
                    <a:pt x="749" y="99"/>
                    <a:pt x="749" y="99"/>
                  </a:cubicBezTo>
                  <a:cubicBezTo>
                    <a:pt x="749" y="100"/>
                    <a:pt x="760" y="98"/>
                    <a:pt x="760" y="98"/>
                  </a:cubicBezTo>
                  <a:cubicBezTo>
                    <a:pt x="760" y="98"/>
                    <a:pt x="778" y="98"/>
                    <a:pt x="778" y="98"/>
                  </a:cubicBezTo>
                  <a:cubicBezTo>
                    <a:pt x="778" y="98"/>
                    <a:pt x="788" y="98"/>
                    <a:pt x="788" y="98"/>
                  </a:cubicBezTo>
                  <a:cubicBezTo>
                    <a:pt x="788" y="98"/>
                    <a:pt x="788" y="100"/>
                    <a:pt x="789" y="101"/>
                  </a:cubicBezTo>
                  <a:cubicBezTo>
                    <a:pt x="789" y="101"/>
                    <a:pt x="797" y="100"/>
                    <a:pt x="797" y="100"/>
                  </a:cubicBezTo>
                  <a:cubicBezTo>
                    <a:pt x="803" y="99"/>
                    <a:pt x="803" y="99"/>
                    <a:pt x="803" y="99"/>
                  </a:cubicBezTo>
                  <a:cubicBezTo>
                    <a:pt x="805" y="99"/>
                    <a:pt x="805" y="99"/>
                    <a:pt x="805" y="99"/>
                  </a:cubicBezTo>
                  <a:cubicBezTo>
                    <a:pt x="805" y="99"/>
                    <a:pt x="802" y="95"/>
                    <a:pt x="802" y="95"/>
                  </a:cubicBezTo>
                  <a:cubicBezTo>
                    <a:pt x="801" y="95"/>
                    <a:pt x="798" y="94"/>
                    <a:pt x="798" y="94"/>
                  </a:cubicBezTo>
                  <a:cubicBezTo>
                    <a:pt x="797" y="94"/>
                    <a:pt x="800" y="88"/>
                    <a:pt x="800" y="87"/>
                  </a:cubicBezTo>
                  <a:cubicBezTo>
                    <a:pt x="800" y="86"/>
                    <a:pt x="799" y="82"/>
                    <a:pt x="801" y="83"/>
                  </a:cubicBezTo>
                  <a:cubicBezTo>
                    <a:pt x="802" y="83"/>
                    <a:pt x="811" y="83"/>
                    <a:pt x="811" y="83"/>
                  </a:cubicBezTo>
                  <a:cubicBezTo>
                    <a:pt x="811" y="83"/>
                    <a:pt x="814" y="86"/>
                    <a:pt x="814" y="87"/>
                  </a:cubicBezTo>
                  <a:cubicBezTo>
                    <a:pt x="814" y="88"/>
                    <a:pt x="820" y="92"/>
                    <a:pt x="820" y="92"/>
                  </a:cubicBezTo>
                  <a:cubicBezTo>
                    <a:pt x="820" y="92"/>
                    <a:pt x="823" y="88"/>
                    <a:pt x="823" y="88"/>
                  </a:cubicBezTo>
                  <a:cubicBezTo>
                    <a:pt x="823" y="87"/>
                    <a:pt x="825" y="85"/>
                    <a:pt x="825" y="85"/>
                  </a:cubicBezTo>
                  <a:cubicBezTo>
                    <a:pt x="825" y="84"/>
                    <a:pt x="822" y="81"/>
                    <a:pt x="822" y="81"/>
                  </a:cubicBezTo>
                  <a:cubicBezTo>
                    <a:pt x="822" y="81"/>
                    <a:pt x="825" y="78"/>
                    <a:pt x="826" y="80"/>
                  </a:cubicBezTo>
                  <a:cubicBezTo>
                    <a:pt x="828" y="81"/>
                    <a:pt x="831" y="88"/>
                    <a:pt x="831" y="88"/>
                  </a:cubicBezTo>
                  <a:cubicBezTo>
                    <a:pt x="831" y="88"/>
                    <a:pt x="828" y="95"/>
                    <a:pt x="828" y="96"/>
                  </a:cubicBezTo>
                  <a:cubicBezTo>
                    <a:pt x="828" y="97"/>
                    <a:pt x="827" y="103"/>
                    <a:pt x="827" y="104"/>
                  </a:cubicBezTo>
                  <a:cubicBezTo>
                    <a:pt x="827" y="104"/>
                    <a:pt x="824" y="107"/>
                    <a:pt x="824" y="107"/>
                  </a:cubicBezTo>
                  <a:cubicBezTo>
                    <a:pt x="824" y="107"/>
                    <a:pt x="822" y="107"/>
                    <a:pt x="822" y="108"/>
                  </a:cubicBezTo>
                  <a:cubicBezTo>
                    <a:pt x="822" y="108"/>
                    <a:pt x="824" y="113"/>
                    <a:pt x="824" y="113"/>
                  </a:cubicBezTo>
                  <a:cubicBezTo>
                    <a:pt x="824" y="113"/>
                    <a:pt x="825" y="118"/>
                    <a:pt x="826" y="118"/>
                  </a:cubicBezTo>
                  <a:cubicBezTo>
                    <a:pt x="826" y="118"/>
                    <a:pt x="842" y="132"/>
                    <a:pt x="842" y="132"/>
                  </a:cubicBezTo>
                  <a:cubicBezTo>
                    <a:pt x="852" y="142"/>
                    <a:pt x="852" y="142"/>
                    <a:pt x="852" y="142"/>
                  </a:cubicBezTo>
                  <a:cubicBezTo>
                    <a:pt x="859" y="148"/>
                    <a:pt x="859" y="148"/>
                    <a:pt x="859" y="148"/>
                  </a:cubicBezTo>
                  <a:cubicBezTo>
                    <a:pt x="861" y="148"/>
                    <a:pt x="861" y="148"/>
                    <a:pt x="861" y="148"/>
                  </a:cubicBezTo>
                  <a:cubicBezTo>
                    <a:pt x="861" y="148"/>
                    <a:pt x="863" y="140"/>
                    <a:pt x="862" y="140"/>
                  </a:cubicBezTo>
                  <a:cubicBezTo>
                    <a:pt x="861" y="140"/>
                    <a:pt x="859" y="138"/>
                    <a:pt x="859" y="137"/>
                  </a:cubicBezTo>
                  <a:cubicBezTo>
                    <a:pt x="859" y="137"/>
                    <a:pt x="860" y="134"/>
                    <a:pt x="861" y="135"/>
                  </a:cubicBezTo>
                  <a:cubicBezTo>
                    <a:pt x="862" y="135"/>
                    <a:pt x="864" y="135"/>
                    <a:pt x="864" y="135"/>
                  </a:cubicBezTo>
                  <a:cubicBezTo>
                    <a:pt x="859" y="129"/>
                    <a:pt x="859" y="129"/>
                    <a:pt x="859" y="129"/>
                  </a:cubicBezTo>
                  <a:cubicBezTo>
                    <a:pt x="861" y="126"/>
                    <a:pt x="861" y="126"/>
                    <a:pt x="861" y="126"/>
                  </a:cubicBezTo>
                  <a:cubicBezTo>
                    <a:pt x="865" y="127"/>
                    <a:pt x="865" y="127"/>
                    <a:pt x="865" y="127"/>
                  </a:cubicBezTo>
                  <a:cubicBezTo>
                    <a:pt x="860" y="122"/>
                    <a:pt x="860" y="122"/>
                    <a:pt x="860" y="122"/>
                  </a:cubicBezTo>
                  <a:cubicBezTo>
                    <a:pt x="857" y="117"/>
                    <a:pt x="857" y="117"/>
                    <a:pt x="857" y="117"/>
                  </a:cubicBezTo>
                  <a:cubicBezTo>
                    <a:pt x="857" y="117"/>
                    <a:pt x="860" y="117"/>
                    <a:pt x="860" y="118"/>
                  </a:cubicBezTo>
                  <a:cubicBezTo>
                    <a:pt x="860" y="118"/>
                    <a:pt x="863" y="116"/>
                    <a:pt x="862" y="115"/>
                  </a:cubicBezTo>
                  <a:cubicBezTo>
                    <a:pt x="861" y="115"/>
                    <a:pt x="855" y="113"/>
                    <a:pt x="855" y="113"/>
                  </a:cubicBezTo>
                  <a:cubicBezTo>
                    <a:pt x="855" y="112"/>
                    <a:pt x="852" y="112"/>
                    <a:pt x="852" y="111"/>
                  </a:cubicBezTo>
                  <a:cubicBezTo>
                    <a:pt x="852" y="110"/>
                    <a:pt x="852" y="108"/>
                    <a:pt x="852" y="108"/>
                  </a:cubicBezTo>
                  <a:cubicBezTo>
                    <a:pt x="851" y="108"/>
                    <a:pt x="847" y="105"/>
                    <a:pt x="847" y="105"/>
                  </a:cubicBezTo>
                  <a:cubicBezTo>
                    <a:pt x="843" y="106"/>
                    <a:pt x="843" y="106"/>
                    <a:pt x="843" y="106"/>
                  </a:cubicBezTo>
                  <a:cubicBezTo>
                    <a:pt x="842" y="102"/>
                    <a:pt x="842" y="102"/>
                    <a:pt x="842" y="102"/>
                  </a:cubicBezTo>
                  <a:cubicBezTo>
                    <a:pt x="843" y="100"/>
                    <a:pt x="843" y="100"/>
                    <a:pt x="843" y="100"/>
                  </a:cubicBezTo>
                  <a:cubicBezTo>
                    <a:pt x="843" y="100"/>
                    <a:pt x="839" y="95"/>
                    <a:pt x="839" y="95"/>
                  </a:cubicBezTo>
                  <a:cubicBezTo>
                    <a:pt x="839" y="95"/>
                    <a:pt x="846" y="93"/>
                    <a:pt x="847" y="93"/>
                  </a:cubicBezTo>
                  <a:cubicBezTo>
                    <a:pt x="847" y="93"/>
                    <a:pt x="850" y="92"/>
                    <a:pt x="850" y="93"/>
                  </a:cubicBezTo>
                  <a:cubicBezTo>
                    <a:pt x="850" y="95"/>
                    <a:pt x="852" y="96"/>
                    <a:pt x="852" y="96"/>
                  </a:cubicBezTo>
                  <a:cubicBezTo>
                    <a:pt x="855" y="93"/>
                    <a:pt x="855" y="93"/>
                    <a:pt x="855" y="93"/>
                  </a:cubicBezTo>
                  <a:cubicBezTo>
                    <a:pt x="855" y="93"/>
                    <a:pt x="858" y="91"/>
                    <a:pt x="858" y="91"/>
                  </a:cubicBezTo>
                  <a:cubicBezTo>
                    <a:pt x="859" y="92"/>
                    <a:pt x="864" y="93"/>
                    <a:pt x="865" y="93"/>
                  </a:cubicBezTo>
                  <a:cubicBezTo>
                    <a:pt x="865" y="94"/>
                    <a:pt x="868" y="95"/>
                    <a:pt x="869" y="95"/>
                  </a:cubicBezTo>
                  <a:cubicBezTo>
                    <a:pt x="869" y="95"/>
                    <a:pt x="869" y="93"/>
                    <a:pt x="869" y="93"/>
                  </a:cubicBezTo>
                  <a:cubicBezTo>
                    <a:pt x="869" y="91"/>
                    <a:pt x="869" y="91"/>
                    <a:pt x="869" y="91"/>
                  </a:cubicBezTo>
                  <a:cubicBezTo>
                    <a:pt x="873" y="85"/>
                    <a:pt x="873" y="85"/>
                    <a:pt x="873" y="85"/>
                  </a:cubicBezTo>
                  <a:cubicBezTo>
                    <a:pt x="873" y="85"/>
                    <a:pt x="875" y="82"/>
                    <a:pt x="877" y="82"/>
                  </a:cubicBezTo>
                  <a:cubicBezTo>
                    <a:pt x="878" y="82"/>
                    <a:pt x="882" y="79"/>
                    <a:pt x="882" y="79"/>
                  </a:cubicBezTo>
                  <a:cubicBezTo>
                    <a:pt x="883" y="80"/>
                    <a:pt x="888" y="79"/>
                    <a:pt x="889" y="81"/>
                  </a:cubicBezTo>
                  <a:cubicBezTo>
                    <a:pt x="889" y="82"/>
                    <a:pt x="892" y="80"/>
                    <a:pt x="892" y="80"/>
                  </a:cubicBezTo>
                  <a:cubicBezTo>
                    <a:pt x="892" y="80"/>
                    <a:pt x="890" y="77"/>
                    <a:pt x="889" y="77"/>
                  </a:cubicBezTo>
                  <a:cubicBezTo>
                    <a:pt x="889" y="78"/>
                    <a:pt x="880" y="74"/>
                    <a:pt x="880" y="74"/>
                  </a:cubicBezTo>
                  <a:cubicBezTo>
                    <a:pt x="880" y="74"/>
                    <a:pt x="874" y="71"/>
                    <a:pt x="874" y="71"/>
                  </a:cubicBezTo>
                  <a:cubicBezTo>
                    <a:pt x="874" y="71"/>
                    <a:pt x="871" y="69"/>
                    <a:pt x="870" y="69"/>
                  </a:cubicBezTo>
                  <a:cubicBezTo>
                    <a:pt x="870" y="69"/>
                    <a:pt x="873" y="68"/>
                    <a:pt x="874" y="68"/>
                  </a:cubicBezTo>
                  <a:cubicBezTo>
                    <a:pt x="875" y="68"/>
                    <a:pt x="877" y="65"/>
                    <a:pt x="877" y="65"/>
                  </a:cubicBezTo>
                  <a:cubicBezTo>
                    <a:pt x="877" y="65"/>
                    <a:pt x="876" y="62"/>
                    <a:pt x="875" y="62"/>
                  </a:cubicBezTo>
                  <a:cubicBezTo>
                    <a:pt x="875" y="61"/>
                    <a:pt x="879" y="62"/>
                    <a:pt x="880" y="62"/>
                  </a:cubicBezTo>
                  <a:cubicBezTo>
                    <a:pt x="882" y="63"/>
                    <a:pt x="889" y="63"/>
                    <a:pt x="889" y="64"/>
                  </a:cubicBezTo>
                  <a:cubicBezTo>
                    <a:pt x="888" y="64"/>
                    <a:pt x="893" y="64"/>
                    <a:pt x="893" y="65"/>
                  </a:cubicBezTo>
                  <a:cubicBezTo>
                    <a:pt x="893" y="67"/>
                    <a:pt x="895" y="67"/>
                    <a:pt x="896" y="68"/>
                  </a:cubicBezTo>
                  <a:cubicBezTo>
                    <a:pt x="896" y="68"/>
                    <a:pt x="902" y="69"/>
                    <a:pt x="903" y="69"/>
                  </a:cubicBezTo>
                  <a:cubicBezTo>
                    <a:pt x="903" y="70"/>
                    <a:pt x="909" y="69"/>
                    <a:pt x="909" y="70"/>
                  </a:cubicBezTo>
                  <a:cubicBezTo>
                    <a:pt x="909" y="71"/>
                    <a:pt x="911" y="70"/>
                    <a:pt x="911" y="70"/>
                  </a:cubicBezTo>
                  <a:cubicBezTo>
                    <a:pt x="911" y="70"/>
                    <a:pt x="910" y="65"/>
                    <a:pt x="909" y="65"/>
                  </a:cubicBezTo>
                  <a:close/>
                  <a:moveTo>
                    <a:pt x="290" y="248"/>
                  </a:moveTo>
                  <a:cubicBezTo>
                    <a:pt x="288" y="251"/>
                    <a:pt x="288" y="255"/>
                    <a:pt x="287" y="258"/>
                  </a:cubicBezTo>
                  <a:cubicBezTo>
                    <a:pt x="285" y="261"/>
                    <a:pt x="284" y="263"/>
                    <a:pt x="283" y="264"/>
                  </a:cubicBezTo>
                  <a:cubicBezTo>
                    <a:pt x="282" y="266"/>
                    <a:pt x="282" y="269"/>
                    <a:pt x="280" y="270"/>
                  </a:cubicBezTo>
                  <a:cubicBezTo>
                    <a:pt x="278" y="271"/>
                    <a:pt x="275" y="273"/>
                    <a:pt x="274" y="272"/>
                  </a:cubicBezTo>
                  <a:cubicBezTo>
                    <a:pt x="272" y="271"/>
                    <a:pt x="265" y="271"/>
                    <a:pt x="264" y="271"/>
                  </a:cubicBezTo>
                  <a:cubicBezTo>
                    <a:pt x="264" y="271"/>
                    <a:pt x="256" y="271"/>
                    <a:pt x="255" y="273"/>
                  </a:cubicBezTo>
                  <a:cubicBezTo>
                    <a:pt x="254" y="274"/>
                    <a:pt x="248" y="273"/>
                    <a:pt x="247" y="273"/>
                  </a:cubicBezTo>
                  <a:cubicBezTo>
                    <a:pt x="246" y="272"/>
                    <a:pt x="234" y="267"/>
                    <a:pt x="233" y="267"/>
                  </a:cubicBezTo>
                  <a:cubicBezTo>
                    <a:pt x="232" y="267"/>
                    <a:pt x="226" y="264"/>
                    <a:pt x="225" y="264"/>
                  </a:cubicBezTo>
                  <a:cubicBezTo>
                    <a:pt x="224" y="263"/>
                    <a:pt x="218" y="262"/>
                    <a:pt x="218" y="261"/>
                  </a:cubicBezTo>
                  <a:cubicBezTo>
                    <a:pt x="218" y="261"/>
                    <a:pt x="218" y="260"/>
                    <a:pt x="217" y="260"/>
                  </a:cubicBezTo>
                  <a:cubicBezTo>
                    <a:pt x="216" y="260"/>
                    <a:pt x="210" y="262"/>
                    <a:pt x="209" y="263"/>
                  </a:cubicBezTo>
                  <a:cubicBezTo>
                    <a:pt x="208" y="264"/>
                    <a:pt x="205" y="266"/>
                    <a:pt x="205" y="266"/>
                  </a:cubicBezTo>
                  <a:cubicBezTo>
                    <a:pt x="205" y="266"/>
                    <a:pt x="203" y="269"/>
                    <a:pt x="203" y="271"/>
                  </a:cubicBezTo>
                  <a:cubicBezTo>
                    <a:pt x="203" y="273"/>
                    <a:pt x="206" y="275"/>
                    <a:pt x="205" y="276"/>
                  </a:cubicBezTo>
                  <a:cubicBezTo>
                    <a:pt x="204" y="277"/>
                    <a:pt x="200" y="278"/>
                    <a:pt x="200" y="278"/>
                  </a:cubicBezTo>
                  <a:cubicBezTo>
                    <a:pt x="200" y="278"/>
                    <a:pt x="197" y="275"/>
                    <a:pt x="196" y="275"/>
                  </a:cubicBezTo>
                  <a:cubicBezTo>
                    <a:pt x="194" y="274"/>
                    <a:pt x="183" y="272"/>
                    <a:pt x="183" y="272"/>
                  </a:cubicBezTo>
                  <a:cubicBezTo>
                    <a:pt x="179" y="267"/>
                    <a:pt x="179" y="267"/>
                    <a:pt x="179" y="267"/>
                  </a:cubicBezTo>
                  <a:cubicBezTo>
                    <a:pt x="179" y="267"/>
                    <a:pt x="172" y="262"/>
                    <a:pt x="171" y="262"/>
                  </a:cubicBezTo>
                  <a:cubicBezTo>
                    <a:pt x="170" y="262"/>
                    <a:pt x="162" y="262"/>
                    <a:pt x="161" y="261"/>
                  </a:cubicBezTo>
                  <a:cubicBezTo>
                    <a:pt x="160" y="260"/>
                    <a:pt x="156" y="255"/>
                    <a:pt x="154" y="255"/>
                  </a:cubicBezTo>
                  <a:cubicBezTo>
                    <a:pt x="152" y="256"/>
                    <a:pt x="153" y="253"/>
                    <a:pt x="154" y="252"/>
                  </a:cubicBezTo>
                  <a:cubicBezTo>
                    <a:pt x="154" y="252"/>
                    <a:pt x="156" y="248"/>
                    <a:pt x="156" y="247"/>
                  </a:cubicBezTo>
                  <a:cubicBezTo>
                    <a:pt x="156" y="246"/>
                    <a:pt x="157" y="242"/>
                    <a:pt x="155" y="241"/>
                  </a:cubicBezTo>
                  <a:cubicBezTo>
                    <a:pt x="153" y="240"/>
                    <a:pt x="154" y="236"/>
                    <a:pt x="154" y="236"/>
                  </a:cubicBezTo>
                  <a:cubicBezTo>
                    <a:pt x="154" y="236"/>
                    <a:pt x="157" y="235"/>
                    <a:pt x="156" y="235"/>
                  </a:cubicBezTo>
                  <a:cubicBezTo>
                    <a:pt x="155" y="235"/>
                    <a:pt x="151" y="235"/>
                    <a:pt x="150" y="234"/>
                  </a:cubicBezTo>
                  <a:cubicBezTo>
                    <a:pt x="149" y="233"/>
                    <a:pt x="149" y="232"/>
                    <a:pt x="148" y="233"/>
                  </a:cubicBezTo>
                  <a:cubicBezTo>
                    <a:pt x="147" y="233"/>
                    <a:pt x="141" y="234"/>
                    <a:pt x="140" y="234"/>
                  </a:cubicBezTo>
                  <a:cubicBezTo>
                    <a:pt x="140" y="234"/>
                    <a:pt x="134" y="235"/>
                    <a:pt x="133" y="235"/>
                  </a:cubicBezTo>
                  <a:cubicBezTo>
                    <a:pt x="132" y="235"/>
                    <a:pt x="133" y="235"/>
                    <a:pt x="132" y="235"/>
                  </a:cubicBezTo>
                  <a:cubicBezTo>
                    <a:pt x="131" y="234"/>
                    <a:pt x="126" y="237"/>
                    <a:pt x="126" y="237"/>
                  </a:cubicBezTo>
                  <a:cubicBezTo>
                    <a:pt x="126" y="238"/>
                    <a:pt x="121" y="237"/>
                    <a:pt x="120" y="237"/>
                  </a:cubicBezTo>
                  <a:cubicBezTo>
                    <a:pt x="119" y="238"/>
                    <a:pt x="112" y="238"/>
                    <a:pt x="112" y="238"/>
                  </a:cubicBezTo>
                  <a:cubicBezTo>
                    <a:pt x="101" y="240"/>
                    <a:pt x="101" y="240"/>
                    <a:pt x="101" y="240"/>
                  </a:cubicBezTo>
                  <a:cubicBezTo>
                    <a:pt x="101" y="240"/>
                    <a:pt x="93" y="243"/>
                    <a:pt x="93" y="245"/>
                  </a:cubicBezTo>
                  <a:cubicBezTo>
                    <a:pt x="93" y="246"/>
                    <a:pt x="90" y="248"/>
                    <a:pt x="90" y="248"/>
                  </a:cubicBezTo>
                  <a:cubicBezTo>
                    <a:pt x="89" y="249"/>
                    <a:pt x="85" y="248"/>
                    <a:pt x="85" y="248"/>
                  </a:cubicBezTo>
                  <a:cubicBezTo>
                    <a:pt x="84" y="247"/>
                    <a:pt x="77" y="248"/>
                    <a:pt x="77" y="248"/>
                  </a:cubicBezTo>
                  <a:cubicBezTo>
                    <a:pt x="77" y="248"/>
                    <a:pt x="74" y="246"/>
                    <a:pt x="73" y="247"/>
                  </a:cubicBezTo>
                  <a:cubicBezTo>
                    <a:pt x="72" y="248"/>
                    <a:pt x="72" y="244"/>
                    <a:pt x="72" y="244"/>
                  </a:cubicBezTo>
                  <a:cubicBezTo>
                    <a:pt x="73" y="241"/>
                    <a:pt x="73" y="241"/>
                    <a:pt x="73" y="241"/>
                  </a:cubicBezTo>
                  <a:cubicBezTo>
                    <a:pt x="77" y="238"/>
                    <a:pt x="77" y="238"/>
                    <a:pt x="77" y="238"/>
                  </a:cubicBezTo>
                  <a:cubicBezTo>
                    <a:pt x="87" y="236"/>
                    <a:pt x="87" y="236"/>
                    <a:pt x="87" y="236"/>
                  </a:cubicBezTo>
                  <a:cubicBezTo>
                    <a:pt x="92" y="233"/>
                    <a:pt x="92" y="233"/>
                    <a:pt x="92" y="233"/>
                  </a:cubicBezTo>
                  <a:cubicBezTo>
                    <a:pt x="96" y="232"/>
                    <a:pt x="96" y="232"/>
                    <a:pt x="96" y="232"/>
                  </a:cubicBezTo>
                  <a:cubicBezTo>
                    <a:pt x="97" y="226"/>
                    <a:pt x="97" y="226"/>
                    <a:pt x="97" y="226"/>
                  </a:cubicBezTo>
                  <a:cubicBezTo>
                    <a:pt x="97" y="226"/>
                    <a:pt x="101" y="226"/>
                    <a:pt x="101" y="225"/>
                  </a:cubicBezTo>
                  <a:cubicBezTo>
                    <a:pt x="101" y="224"/>
                    <a:pt x="100" y="221"/>
                    <a:pt x="100" y="221"/>
                  </a:cubicBezTo>
                  <a:cubicBezTo>
                    <a:pt x="107" y="210"/>
                    <a:pt x="107" y="210"/>
                    <a:pt x="107" y="210"/>
                  </a:cubicBezTo>
                  <a:cubicBezTo>
                    <a:pt x="116" y="205"/>
                    <a:pt x="116" y="205"/>
                    <a:pt x="116" y="205"/>
                  </a:cubicBezTo>
                  <a:cubicBezTo>
                    <a:pt x="118" y="202"/>
                    <a:pt x="118" y="202"/>
                    <a:pt x="118" y="202"/>
                  </a:cubicBezTo>
                  <a:cubicBezTo>
                    <a:pt x="118" y="202"/>
                    <a:pt x="117" y="198"/>
                    <a:pt x="118" y="197"/>
                  </a:cubicBezTo>
                  <a:cubicBezTo>
                    <a:pt x="118" y="196"/>
                    <a:pt x="125" y="195"/>
                    <a:pt x="125" y="195"/>
                  </a:cubicBezTo>
                  <a:cubicBezTo>
                    <a:pt x="133" y="198"/>
                    <a:pt x="133" y="198"/>
                    <a:pt x="133" y="198"/>
                  </a:cubicBezTo>
                  <a:cubicBezTo>
                    <a:pt x="133" y="198"/>
                    <a:pt x="137" y="195"/>
                    <a:pt x="138" y="194"/>
                  </a:cubicBezTo>
                  <a:cubicBezTo>
                    <a:pt x="139" y="194"/>
                    <a:pt x="144" y="191"/>
                    <a:pt x="144" y="191"/>
                  </a:cubicBezTo>
                  <a:cubicBezTo>
                    <a:pt x="144" y="191"/>
                    <a:pt x="144" y="189"/>
                    <a:pt x="145" y="189"/>
                  </a:cubicBezTo>
                  <a:cubicBezTo>
                    <a:pt x="146" y="189"/>
                    <a:pt x="150" y="188"/>
                    <a:pt x="151" y="190"/>
                  </a:cubicBezTo>
                  <a:cubicBezTo>
                    <a:pt x="151" y="192"/>
                    <a:pt x="155" y="198"/>
                    <a:pt x="155" y="198"/>
                  </a:cubicBezTo>
                  <a:cubicBezTo>
                    <a:pt x="160" y="204"/>
                    <a:pt x="160" y="204"/>
                    <a:pt x="160" y="204"/>
                  </a:cubicBezTo>
                  <a:cubicBezTo>
                    <a:pt x="166" y="208"/>
                    <a:pt x="166" y="208"/>
                    <a:pt x="166" y="208"/>
                  </a:cubicBezTo>
                  <a:cubicBezTo>
                    <a:pt x="172" y="210"/>
                    <a:pt x="172" y="210"/>
                    <a:pt x="172" y="210"/>
                  </a:cubicBezTo>
                  <a:cubicBezTo>
                    <a:pt x="172" y="210"/>
                    <a:pt x="176" y="214"/>
                    <a:pt x="177" y="214"/>
                  </a:cubicBezTo>
                  <a:cubicBezTo>
                    <a:pt x="177" y="214"/>
                    <a:pt x="181" y="218"/>
                    <a:pt x="181" y="218"/>
                  </a:cubicBezTo>
                  <a:cubicBezTo>
                    <a:pt x="183" y="222"/>
                    <a:pt x="183" y="222"/>
                    <a:pt x="183" y="222"/>
                  </a:cubicBezTo>
                  <a:cubicBezTo>
                    <a:pt x="183" y="222"/>
                    <a:pt x="182" y="224"/>
                    <a:pt x="181" y="226"/>
                  </a:cubicBezTo>
                  <a:cubicBezTo>
                    <a:pt x="180" y="227"/>
                    <a:pt x="177" y="230"/>
                    <a:pt x="176" y="230"/>
                  </a:cubicBezTo>
                  <a:cubicBezTo>
                    <a:pt x="175" y="229"/>
                    <a:pt x="170" y="228"/>
                    <a:pt x="170" y="228"/>
                  </a:cubicBezTo>
                  <a:cubicBezTo>
                    <a:pt x="164" y="229"/>
                    <a:pt x="164" y="229"/>
                    <a:pt x="164" y="229"/>
                  </a:cubicBezTo>
                  <a:cubicBezTo>
                    <a:pt x="164" y="229"/>
                    <a:pt x="163" y="231"/>
                    <a:pt x="165" y="232"/>
                  </a:cubicBezTo>
                  <a:cubicBezTo>
                    <a:pt x="166" y="233"/>
                    <a:pt x="168" y="233"/>
                    <a:pt x="170" y="234"/>
                  </a:cubicBezTo>
                  <a:cubicBezTo>
                    <a:pt x="172" y="235"/>
                    <a:pt x="176" y="237"/>
                    <a:pt x="176" y="237"/>
                  </a:cubicBezTo>
                  <a:cubicBezTo>
                    <a:pt x="176" y="237"/>
                    <a:pt x="179" y="237"/>
                    <a:pt x="179" y="238"/>
                  </a:cubicBezTo>
                  <a:cubicBezTo>
                    <a:pt x="179" y="238"/>
                    <a:pt x="180" y="236"/>
                    <a:pt x="179" y="234"/>
                  </a:cubicBezTo>
                  <a:cubicBezTo>
                    <a:pt x="179" y="232"/>
                    <a:pt x="179" y="230"/>
                    <a:pt x="181" y="230"/>
                  </a:cubicBezTo>
                  <a:cubicBezTo>
                    <a:pt x="182" y="229"/>
                    <a:pt x="185" y="230"/>
                    <a:pt x="185" y="229"/>
                  </a:cubicBezTo>
                  <a:cubicBezTo>
                    <a:pt x="185" y="228"/>
                    <a:pt x="186" y="227"/>
                    <a:pt x="186" y="227"/>
                  </a:cubicBezTo>
                  <a:cubicBezTo>
                    <a:pt x="188" y="225"/>
                    <a:pt x="188" y="225"/>
                    <a:pt x="188" y="225"/>
                  </a:cubicBezTo>
                  <a:cubicBezTo>
                    <a:pt x="188" y="223"/>
                    <a:pt x="188" y="223"/>
                    <a:pt x="188" y="223"/>
                  </a:cubicBezTo>
                  <a:cubicBezTo>
                    <a:pt x="190" y="221"/>
                    <a:pt x="190" y="221"/>
                    <a:pt x="190" y="221"/>
                  </a:cubicBezTo>
                  <a:cubicBezTo>
                    <a:pt x="190" y="221"/>
                    <a:pt x="189" y="220"/>
                    <a:pt x="188" y="219"/>
                  </a:cubicBezTo>
                  <a:cubicBezTo>
                    <a:pt x="187" y="218"/>
                    <a:pt x="186" y="217"/>
                    <a:pt x="186" y="216"/>
                  </a:cubicBezTo>
                  <a:cubicBezTo>
                    <a:pt x="187" y="215"/>
                    <a:pt x="189" y="213"/>
                    <a:pt x="191" y="214"/>
                  </a:cubicBezTo>
                  <a:cubicBezTo>
                    <a:pt x="192" y="215"/>
                    <a:pt x="195" y="215"/>
                    <a:pt x="195" y="216"/>
                  </a:cubicBezTo>
                  <a:cubicBezTo>
                    <a:pt x="195" y="218"/>
                    <a:pt x="195" y="219"/>
                    <a:pt x="196" y="218"/>
                  </a:cubicBezTo>
                  <a:cubicBezTo>
                    <a:pt x="196" y="217"/>
                    <a:pt x="196" y="214"/>
                    <a:pt x="196" y="214"/>
                  </a:cubicBezTo>
                  <a:cubicBezTo>
                    <a:pt x="196" y="214"/>
                    <a:pt x="194" y="211"/>
                    <a:pt x="192" y="211"/>
                  </a:cubicBezTo>
                  <a:cubicBezTo>
                    <a:pt x="191" y="210"/>
                    <a:pt x="186" y="208"/>
                    <a:pt x="185" y="208"/>
                  </a:cubicBezTo>
                  <a:cubicBezTo>
                    <a:pt x="184" y="207"/>
                    <a:pt x="182" y="206"/>
                    <a:pt x="182" y="206"/>
                  </a:cubicBezTo>
                  <a:cubicBezTo>
                    <a:pt x="182" y="206"/>
                    <a:pt x="183" y="204"/>
                    <a:pt x="181" y="204"/>
                  </a:cubicBezTo>
                  <a:cubicBezTo>
                    <a:pt x="180" y="204"/>
                    <a:pt x="176" y="203"/>
                    <a:pt x="176" y="203"/>
                  </a:cubicBezTo>
                  <a:cubicBezTo>
                    <a:pt x="176" y="202"/>
                    <a:pt x="171" y="199"/>
                    <a:pt x="171" y="198"/>
                  </a:cubicBezTo>
                  <a:cubicBezTo>
                    <a:pt x="171" y="197"/>
                    <a:pt x="167" y="192"/>
                    <a:pt x="167" y="192"/>
                  </a:cubicBezTo>
                  <a:cubicBezTo>
                    <a:pt x="167" y="192"/>
                    <a:pt x="165" y="190"/>
                    <a:pt x="165" y="189"/>
                  </a:cubicBezTo>
                  <a:cubicBezTo>
                    <a:pt x="164" y="188"/>
                    <a:pt x="164" y="187"/>
                    <a:pt x="164" y="185"/>
                  </a:cubicBezTo>
                  <a:cubicBezTo>
                    <a:pt x="163" y="183"/>
                    <a:pt x="168" y="178"/>
                    <a:pt x="168" y="179"/>
                  </a:cubicBezTo>
                  <a:cubicBezTo>
                    <a:pt x="168" y="180"/>
                    <a:pt x="169" y="181"/>
                    <a:pt x="170" y="183"/>
                  </a:cubicBezTo>
                  <a:cubicBezTo>
                    <a:pt x="171" y="185"/>
                    <a:pt x="175" y="189"/>
                    <a:pt x="176" y="190"/>
                  </a:cubicBezTo>
                  <a:cubicBezTo>
                    <a:pt x="176" y="192"/>
                    <a:pt x="181" y="196"/>
                    <a:pt x="183" y="196"/>
                  </a:cubicBezTo>
                  <a:cubicBezTo>
                    <a:pt x="184" y="197"/>
                    <a:pt x="184" y="198"/>
                    <a:pt x="187" y="199"/>
                  </a:cubicBezTo>
                  <a:cubicBezTo>
                    <a:pt x="189" y="200"/>
                    <a:pt x="189" y="200"/>
                    <a:pt x="192" y="202"/>
                  </a:cubicBezTo>
                  <a:cubicBezTo>
                    <a:pt x="195" y="203"/>
                    <a:pt x="196" y="204"/>
                    <a:pt x="196" y="204"/>
                  </a:cubicBezTo>
                  <a:cubicBezTo>
                    <a:pt x="197" y="205"/>
                    <a:pt x="199" y="205"/>
                    <a:pt x="199" y="206"/>
                  </a:cubicBezTo>
                  <a:cubicBezTo>
                    <a:pt x="200" y="207"/>
                    <a:pt x="201" y="208"/>
                    <a:pt x="201" y="209"/>
                  </a:cubicBezTo>
                  <a:cubicBezTo>
                    <a:pt x="201" y="210"/>
                    <a:pt x="202" y="210"/>
                    <a:pt x="201" y="212"/>
                  </a:cubicBezTo>
                  <a:cubicBezTo>
                    <a:pt x="201" y="215"/>
                    <a:pt x="200" y="215"/>
                    <a:pt x="200" y="216"/>
                  </a:cubicBezTo>
                  <a:cubicBezTo>
                    <a:pt x="201" y="216"/>
                    <a:pt x="205" y="225"/>
                    <a:pt x="207" y="225"/>
                  </a:cubicBezTo>
                  <a:cubicBezTo>
                    <a:pt x="208" y="225"/>
                    <a:pt x="213" y="227"/>
                    <a:pt x="213" y="230"/>
                  </a:cubicBezTo>
                  <a:cubicBezTo>
                    <a:pt x="212" y="233"/>
                    <a:pt x="216" y="237"/>
                    <a:pt x="216" y="237"/>
                  </a:cubicBezTo>
                  <a:cubicBezTo>
                    <a:pt x="216" y="237"/>
                    <a:pt x="219" y="237"/>
                    <a:pt x="221" y="237"/>
                  </a:cubicBezTo>
                  <a:cubicBezTo>
                    <a:pt x="221" y="236"/>
                    <a:pt x="221" y="233"/>
                    <a:pt x="223" y="232"/>
                  </a:cubicBezTo>
                  <a:cubicBezTo>
                    <a:pt x="225" y="231"/>
                    <a:pt x="228" y="230"/>
                    <a:pt x="227" y="228"/>
                  </a:cubicBezTo>
                  <a:cubicBezTo>
                    <a:pt x="227" y="227"/>
                    <a:pt x="226" y="225"/>
                    <a:pt x="225" y="224"/>
                  </a:cubicBezTo>
                  <a:cubicBezTo>
                    <a:pt x="223" y="222"/>
                    <a:pt x="221" y="221"/>
                    <a:pt x="220" y="219"/>
                  </a:cubicBezTo>
                  <a:cubicBezTo>
                    <a:pt x="220" y="217"/>
                    <a:pt x="219" y="214"/>
                    <a:pt x="221" y="215"/>
                  </a:cubicBezTo>
                  <a:cubicBezTo>
                    <a:pt x="223" y="215"/>
                    <a:pt x="225" y="220"/>
                    <a:pt x="226" y="217"/>
                  </a:cubicBezTo>
                  <a:cubicBezTo>
                    <a:pt x="227" y="214"/>
                    <a:pt x="230" y="212"/>
                    <a:pt x="231" y="212"/>
                  </a:cubicBezTo>
                  <a:cubicBezTo>
                    <a:pt x="233" y="213"/>
                    <a:pt x="236" y="214"/>
                    <a:pt x="236" y="215"/>
                  </a:cubicBezTo>
                  <a:cubicBezTo>
                    <a:pt x="236" y="216"/>
                    <a:pt x="238" y="224"/>
                    <a:pt x="238" y="224"/>
                  </a:cubicBezTo>
                  <a:cubicBezTo>
                    <a:pt x="238" y="224"/>
                    <a:pt x="239" y="225"/>
                    <a:pt x="239" y="228"/>
                  </a:cubicBezTo>
                  <a:cubicBezTo>
                    <a:pt x="240" y="232"/>
                    <a:pt x="243" y="233"/>
                    <a:pt x="243" y="234"/>
                  </a:cubicBezTo>
                  <a:cubicBezTo>
                    <a:pt x="242" y="235"/>
                    <a:pt x="241" y="236"/>
                    <a:pt x="244" y="236"/>
                  </a:cubicBezTo>
                  <a:cubicBezTo>
                    <a:pt x="248" y="237"/>
                    <a:pt x="252" y="237"/>
                    <a:pt x="252" y="238"/>
                  </a:cubicBezTo>
                  <a:cubicBezTo>
                    <a:pt x="252" y="239"/>
                    <a:pt x="255" y="240"/>
                    <a:pt x="255" y="241"/>
                  </a:cubicBezTo>
                  <a:cubicBezTo>
                    <a:pt x="256" y="241"/>
                    <a:pt x="259" y="243"/>
                    <a:pt x="259" y="241"/>
                  </a:cubicBezTo>
                  <a:cubicBezTo>
                    <a:pt x="260" y="240"/>
                    <a:pt x="261" y="237"/>
                    <a:pt x="261" y="237"/>
                  </a:cubicBezTo>
                  <a:cubicBezTo>
                    <a:pt x="262" y="238"/>
                    <a:pt x="268" y="238"/>
                    <a:pt x="269" y="240"/>
                  </a:cubicBezTo>
                  <a:cubicBezTo>
                    <a:pt x="269" y="242"/>
                    <a:pt x="273" y="242"/>
                    <a:pt x="273" y="242"/>
                  </a:cubicBezTo>
                  <a:cubicBezTo>
                    <a:pt x="273" y="243"/>
                    <a:pt x="277" y="241"/>
                    <a:pt x="277" y="241"/>
                  </a:cubicBezTo>
                  <a:cubicBezTo>
                    <a:pt x="277" y="241"/>
                    <a:pt x="282" y="237"/>
                    <a:pt x="283" y="238"/>
                  </a:cubicBezTo>
                  <a:cubicBezTo>
                    <a:pt x="285" y="239"/>
                    <a:pt x="289" y="235"/>
                    <a:pt x="288" y="238"/>
                  </a:cubicBezTo>
                  <a:cubicBezTo>
                    <a:pt x="288" y="242"/>
                    <a:pt x="291" y="244"/>
                    <a:pt x="290" y="24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 dirty="0"/>
            </a:p>
          </p:txBody>
        </p:sp>
        <p:sp>
          <p:nvSpPr>
            <p:cNvPr id="22" name="Freeform 62"/>
            <p:cNvSpPr/>
            <p:nvPr/>
          </p:nvSpPr>
          <p:spPr bwMode="auto">
            <a:xfrm>
              <a:off x="4729148" y="1781348"/>
              <a:ext cx="179149" cy="96385"/>
            </a:xfrm>
            <a:custGeom>
              <a:avLst/>
              <a:gdLst/>
              <a:ahLst/>
              <a:cxnLst>
                <a:cxn ang="0">
                  <a:pos x="71" y="33"/>
                </a:cxn>
                <a:cxn ang="0">
                  <a:pos x="66" y="39"/>
                </a:cxn>
                <a:cxn ang="0">
                  <a:pos x="57" y="37"/>
                </a:cxn>
                <a:cxn ang="0">
                  <a:pos x="51" y="37"/>
                </a:cxn>
                <a:cxn ang="0">
                  <a:pos x="46" y="36"/>
                </a:cxn>
                <a:cxn ang="0">
                  <a:pos x="41" y="34"/>
                </a:cxn>
                <a:cxn ang="0">
                  <a:pos x="36" y="31"/>
                </a:cxn>
                <a:cxn ang="0">
                  <a:pos x="27" y="33"/>
                </a:cxn>
                <a:cxn ang="0">
                  <a:pos x="19" y="36"/>
                </a:cxn>
                <a:cxn ang="0">
                  <a:pos x="17" y="38"/>
                </a:cxn>
                <a:cxn ang="0">
                  <a:pos x="8" y="36"/>
                </a:cxn>
                <a:cxn ang="0">
                  <a:pos x="2" y="33"/>
                </a:cxn>
                <a:cxn ang="0">
                  <a:pos x="0" y="30"/>
                </a:cxn>
                <a:cxn ang="0">
                  <a:pos x="2" y="30"/>
                </a:cxn>
                <a:cxn ang="0">
                  <a:pos x="1" y="26"/>
                </a:cxn>
                <a:cxn ang="0">
                  <a:pos x="2" y="24"/>
                </a:cxn>
                <a:cxn ang="0">
                  <a:pos x="4" y="22"/>
                </a:cxn>
                <a:cxn ang="0">
                  <a:pos x="6" y="15"/>
                </a:cxn>
                <a:cxn ang="0">
                  <a:pos x="9" y="14"/>
                </a:cxn>
                <a:cxn ang="0">
                  <a:pos x="9" y="11"/>
                </a:cxn>
                <a:cxn ang="0">
                  <a:pos x="12" y="8"/>
                </a:cxn>
                <a:cxn ang="0">
                  <a:pos x="16" y="4"/>
                </a:cxn>
                <a:cxn ang="0">
                  <a:pos x="21" y="6"/>
                </a:cxn>
                <a:cxn ang="0">
                  <a:pos x="26" y="7"/>
                </a:cxn>
                <a:cxn ang="0">
                  <a:pos x="22" y="11"/>
                </a:cxn>
                <a:cxn ang="0">
                  <a:pos x="26" y="12"/>
                </a:cxn>
                <a:cxn ang="0">
                  <a:pos x="28" y="16"/>
                </a:cxn>
                <a:cxn ang="0">
                  <a:pos x="32" y="17"/>
                </a:cxn>
                <a:cxn ang="0">
                  <a:pos x="33" y="15"/>
                </a:cxn>
                <a:cxn ang="0">
                  <a:pos x="40" y="13"/>
                </a:cxn>
                <a:cxn ang="0">
                  <a:pos x="42" y="12"/>
                </a:cxn>
                <a:cxn ang="0">
                  <a:pos x="38" y="11"/>
                </a:cxn>
                <a:cxn ang="0">
                  <a:pos x="36" y="9"/>
                </a:cxn>
                <a:cxn ang="0">
                  <a:pos x="39" y="3"/>
                </a:cxn>
                <a:cxn ang="0">
                  <a:pos x="48" y="1"/>
                </a:cxn>
                <a:cxn ang="0">
                  <a:pos x="53" y="0"/>
                </a:cxn>
                <a:cxn ang="0">
                  <a:pos x="49" y="4"/>
                </a:cxn>
                <a:cxn ang="0">
                  <a:pos x="48" y="8"/>
                </a:cxn>
                <a:cxn ang="0">
                  <a:pos x="44" y="11"/>
                </a:cxn>
                <a:cxn ang="0">
                  <a:pos x="45" y="13"/>
                </a:cxn>
                <a:cxn ang="0">
                  <a:pos x="48" y="15"/>
                </a:cxn>
                <a:cxn ang="0">
                  <a:pos x="59" y="20"/>
                </a:cxn>
                <a:cxn ang="0">
                  <a:pos x="65" y="27"/>
                </a:cxn>
                <a:cxn ang="0">
                  <a:pos x="70" y="31"/>
                </a:cxn>
                <a:cxn ang="0">
                  <a:pos x="71" y="33"/>
                </a:cxn>
              </a:cxnLst>
              <a:rect l="0" t="0" r="r" b="b"/>
              <a:pathLst>
                <a:path w="72" h="39">
                  <a:moveTo>
                    <a:pt x="71" y="33"/>
                  </a:moveTo>
                  <a:cubicBezTo>
                    <a:pt x="71" y="34"/>
                    <a:pt x="66" y="39"/>
                    <a:pt x="66" y="39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46" y="36"/>
                    <a:pt x="42" y="34"/>
                    <a:pt x="41" y="34"/>
                  </a:cubicBezTo>
                  <a:cubicBezTo>
                    <a:pt x="41" y="33"/>
                    <a:pt x="36" y="31"/>
                    <a:pt x="36" y="31"/>
                  </a:cubicBezTo>
                  <a:cubicBezTo>
                    <a:pt x="27" y="33"/>
                    <a:pt x="27" y="33"/>
                    <a:pt x="27" y="33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12" y="8"/>
                    <a:pt x="12" y="8"/>
                  </a:cubicBezTo>
                  <a:cubicBezTo>
                    <a:pt x="13" y="7"/>
                    <a:pt x="16" y="4"/>
                    <a:pt x="16" y="4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7" y="7"/>
                    <a:pt x="26" y="7"/>
                  </a:cubicBezTo>
                  <a:cubicBezTo>
                    <a:pt x="25" y="7"/>
                    <a:pt x="22" y="11"/>
                    <a:pt x="22" y="11"/>
                  </a:cubicBezTo>
                  <a:cubicBezTo>
                    <a:pt x="22" y="11"/>
                    <a:pt x="25" y="12"/>
                    <a:pt x="26" y="12"/>
                  </a:cubicBezTo>
                  <a:cubicBezTo>
                    <a:pt x="27" y="13"/>
                    <a:pt x="29" y="14"/>
                    <a:pt x="28" y="16"/>
                  </a:cubicBezTo>
                  <a:cubicBezTo>
                    <a:pt x="28" y="17"/>
                    <a:pt x="32" y="17"/>
                    <a:pt x="32" y="17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40" y="13"/>
                    <a:pt x="40" y="13"/>
                    <a:pt x="40" y="13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8" y="11"/>
                    <a:pt x="35" y="9"/>
                    <a:pt x="36" y="9"/>
                  </a:cubicBezTo>
                  <a:cubicBezTo>
                    <a:pt x="36" y="8"/>
                    <a:pt x="39" y="3"/>
                    <a:pt x="39" y="3"/>
                  </a:cubicBezTo>
                  <a:cubicBezTo>
                    <a:pt x="39" y="3"/>
                    <a:pt x="47" y="1"/>
                    <a:pt x="48" y="1"/>
                  </a:cubicBezTo>
                  <a:cubicBezTo>
                    <a:pt x="49" y="1"/>
                    <a:pt x="53" y="0"/>
                    <a:pt x="53" y="0"/>
                  </a:cubicBezTo>
                  <a:cubicBezTo>
                    <a:pt x="53" y="0"/>
                    <a:pt x="50" y="4"/>
                    <a:pt x="49" y="4"/>
                  </a:cubicBezTo>
                  <a:cubicBezTo>
                    <a:pt x="49" y="5"/>
                    <a:pt x="49" y="7"/>
                    <a:pt x="48" y="8"/>
                  </a:cubicBezTo>
                  <a:cubicBezTo>
                    <a:pt x="47" y="9"/>
                    <a:pt x="45" y="10"/>
                    <a:pt x="44" y="11"/>
                  </a:cubicBezTo>
                  <a:cubicBezTo>
                    <a:pt x="44" y="11"/>
                    <a:pt x="44" y="13"/>
                    <a:pt x="45" y="13"/>
                  </a:cubicBezTo>
                  <a:cubicBezTo>
                    <a:pt x="46" y="14"/>
                    <a:pt x="48" y="15"/>
                    <a:pt x="48" y="15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65" y="27"/>
                    <a:pt x="65" y="27"/>
                    <a:pt x="65" y="27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0" y="31"/>
                    <a:pt x="72" y="33"/>
                    <a:pt x="71" y="3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23" name="Freeform 63"/>
            <p:cNvSpPr/>
            <p:nvPr/>
          </p:nvSpPr>
          <p:spPr bwMode="auto">
            <a:xfrm>
              <a:off x="4968013" y="1781348"/>
              <a:ext cx="105813" cy="163436"/>
            </a:xfrm>
            <a:custGeom>
              <a:avLst/>
              <a:gdLst/>
              <a:ahLst/>
              <a:cxnLst>
                <a:cxn ang="0">
                  <a:pos x="36" y="65"/>
                </a:cxn>
                <a:cxn ang="0">
                  <a:pos x="30" y="66"/>
                </a:cxn>
                <a:cxn ang="0">
                  <a:pos x="25" y="63"/>
                </a:cxn>
                <a:cxn ang="0">
                  <a:pos x="23" y="60"/>
                </a:cxn>
                <a:cxn ang="0">
                  <a:pos x="19" y="60"/>
                </a:cxn>
                <a:cxn ang="0">
                  <a:pos x="15" y="57"/>
                </a:cxn>
                <a:cxn ang="0">
                  <a:pos x="16" y="53"/>
                </a:cxn>
                <a:cxn ang="0">
                  <a:pos x="19" y="50"/>
                </a:cxn>
                <a:cxn ang="0">
                  <a:pos x="18" y="45"/>
                </a:cxn>
                <a:cxn ang="0">
                  <a:pos x="20" y="44"/>
                </a:cxn>
                <a:cxn ang="0">
                  <a:pos x="21" y="44"/>
                </a:cxn>
                <a:cxn ang="0">
                  <a:pos x="21" y="42"/>
                </a:cxn>
                <a:cxn ang="0">
                  <a:pos x="15" y="37"/>
                </a:cxn>
                <a:cxn ang="0">
                  <a:pos x="9" y="31"/>
                </a:cxn>
                <a:cxn ang="0">
                  <a:pos x="5" y="28"/>
                </a:cxn>
                <a:cxn ang="0">
                  <a:pos x="3" y="24"/>
                </a:cxn>
                <a:cxn ang="0">
                  <a:pos x="5" y="20"/>
                </a:cxn>
                <a:cxn ang="0">
                  <a:pos x="1" y="19"/>
                </a:cxn>
                <a:cxn ang="0">
                  <a:pos x="0" y="16"/>
                </a:cxn>
                <a:cxn ang="0">
                  <a:pos x="0" y="15"/>
                </a:cxn>
                <a:cxn ang="0">
                  <a:pos x="4" y="10"/>
                </a:cxn>
                <a:cxn ang="0">
                  <a:pos x="8" y="9"/>
                </a:cxn>
                <a:cxn ang="0">
                  <a:pos x="11" y="6"/>
                </a:cxn>
                <a:cxn ang="0">
                  <a:pos x="16" y="2"/>
                </a:cxn>
                <a:cxn ang="0">
                  <a:pos x="20" y="1"/>
                </a:cxn>
                <a:cxn ang="0">
                  <a:pos x="27" y="4"/>
                </a:cxn>
                <a:cxn ang="0">
                  <a:pos x="29" y="5"/>
                </a:cxn>
                <a:cxn ang="0">
                  <a:pos x="27" y="12"/>
                </a:cxn>
                <a:cxn ang="0">
                  <a:pos x="22" y="11"/>
                </a:cxn>
                <a:cxn ang="0">
                  <a:pos x="19" y="15"/>
                </a:cxn>
                <a:cxn ang="0">
                  <a:pos x="16" y="16"/>
                </a:cxn>
                <a:cxn ang="0">
                  <a:pos x="18" y="19"/>
                </a:cxn>
                <a:cxn ang="0">
                  <a:pos x="23" y="23"/>
                </a:cxn>
                <a:cxn ang="0">
                  <a:pos x="30" y="29"/>
                </a:cxn>
                <a:cxn ang="0">
                  <a:pos x="31" y="31"/>
                </a:cxn>
                <a:cxn ang="0">
                  <a:pos x="31" y="37"/>
                </a:cxn>
                <a:cxn ang="0">
                  <a:pos x="33" y="36"/>
                </a:cxn>
                <a:cxn ang="0">
                  <a:pos x="36" y="32"/>
                </a:cxn>
                <a:cxn ang="0">
                  <a:pos x="40" y="37"/>
                </a:cxn>
                <a:cxn ang="0">
                  <a:pos x="42" y="40"/>
                </a:cxn>
                <a:cxn ang="0">
                  <a:pos x="37" y="41"/>
                </a:cxn>
                <a:cxn ang="0">
                  <a:pos x="34" y="40"/>
                </a:cxn>
                <a:cxn ang="0">
                  <a:pos x="33" y="43"/>
                </a:cxn>
                <a:cxn ang="0">
                  <a:pos x="36" y="47"/>
                </a:cxn>
                <a:cxn ang="0">
                  <a:pos x="39" y="49"/>
                </a:cxn>
                <a:cxn ang="0">
                  <a:pos x="41" y="54"/>
                </a:cxn>
                <a:cxn ang="0">
                  <a:pos x="41" y="59"/>
                </a:cxn>
                <a:cxn ang="0">
                  <a:pos x="43" y="62"/>
                </a:cxn>
                <a:cxn ang="0">
                  <a:pos x="43" y="64"/>
                </a:cxn>
                <a:cxn ang="0">
                  <a:pos x="36" y="65"/>
                </a:cxn>
              </a:cxnLst>
              <a:rect l="0" t="0" r="r" b="b"/>
              <a:pathLst>
                <a:path w="43" h="66">
                  <a:moveTo>
                    <a:pt x="36" y="65"/>
                  </a:moveTo>
                  <a:cubicBezTo>
                    <a:pt x="30" y="66"/>
                    <a:pt x="30" y="66"/>
                    <a:pt x="30" y="66"/>
                  </a:cubicBezTo>
                  <a:cubicBezTo>
                    <a:pt x="30" y="66"/>
                    <a:pt x="25" y="64"/>
                    <a:pt x="25" y="63"/>
                  </a:cubicBezTo>
                  <a:cubicBezTo>
                    <a:pt x="24" y="62"/>
                    <a:pt x="23" y="59"/>
                    <a:pt x="23" y="60"/>
                  </a:cubicBezTo>
                  <a:cubicBezTo>
                    <a:pt x="22" y="60"/>
                    <a:pt x="19" y="61"/>
                    <a:pt x="19" y="60"/>
                  </a:cubicBezTo>
                  <a:cubicBezTo>
                    <a:pt x="18" y="60"/>
                    <a:pt x="15" y="58"/>
                    <a:pt x="15" y="57"/>
                  </a:cubicBezTo>
                  <a:cubicBezTo>
                    <a:pt x="15" y="56"/>
                    <a:pt x="15" y="54"/>
                    <a:pt x="16" y="53"/>
                  </a:cubicBezTo>
                  <a:cubicBezTo>
                    <a:pt x="17" y="52"/>
                    <a:pt x="19" y="50"/>
                    <a:pt x="19" y="50"/>
                  </a:cubicBezTo>
                  <a:cubicBezTo>
                    <a:pt x="19" y="49"/>
                    <a:pt x="18" y="46"/>
                    <a:pt x="18" y="45"/>
                  </a:cubicBezTo>
                  <a:cubicBezTo>
                    <a:pt x="18" y="45"/>
                    <a:pt x="18" y="44"/>
                    <a:pt x="20" y="44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21" y="44"/>
                    <a:pt x="22" y="43"/>
                    <a:pt x="21" y="42"/>
                  </a:cubicBezTo>
                  <a:cubicBezTo>
                    <a:pt x="20" y="41"/>
                    <a:pt x="16" y="38"/>
                    <a:pt x="15" y="37"/>
                  </a:cubicBezTo>
                  <a:cubicBezTo>
                    <a:pt x="15" y="37"/>
                    <a:pt x="10" y="32"/>
                    <a:pt x="9" y="31"/>
                  </a:cubicBezTo>
                  <a:cubicBezTo>
                    <a:pt x="8" y="30"/>
                    <a:pt x="5" y="28"/>
                    <a:pt x="5" y="28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7" y="8"/>
                    <a:pt x="8" y="9"/>
                  </a:cubicBezTo>
                  <a:cubicBezTo>
                    <a:pt x="9" y="9"/>
                    <a:pt x="10" y="7"/>
                    <a:pt x="11" y="6"/>
                  </a:cubicBezTo>
                  <a:cubicBezTo>
                    <a:pt x="11" y="6"/>
                    <a:pt x="15" y="3"/>
                    <a:pt x="16" y="2"/>
                  </a:cubicBezTo>
                  <a:cubicBezTo>
                    <a:pt x="17" y="2"/>
                    <a:pt x="19" y="0"/>
                    <a:pt x="20" y="1"/>
                  </a:cubicBezTo>
                  <a:cubicBezTo>
                    <a:pt x="21" y="2"/>
                    <a:pt x="27" y="4"/>
                    <a:pt x="27" y="4"/>
                  </a:cubicBezTo>
                  <a:cubicBezTo>
                    <a:pt x="27" y="4"/>
                    <a:pt x="29" y="4"/>
                    <a:pt x="29" y="5"/>
                  </a:cubicBezTo>
                  <a:cubicBezTo>
                    <a:pt x="29" y="6"/>
                    <a:pt x="27" y="12"/>
                    <a:pt x="27" y="12"/>
                  </a:cubicBezTo>
                  <a:cubicBezTo>
                    <a:pt x="27" y="12"/>
                    <a:pt x="22" y="11"/>
                    <a:pt x="22" y="11"/>
                  </a:cubicBezTo>
                  <a:cubicBezTo>
                    <a:pt x="21" y="12"/>
                    <a:pt x="18" y="13"/>
                    <a:pt x="19" y="15"/>
                  </a:cubicBezTo>
                  <a:cubicBezTo>
                    <a:pt x="19" y="17"/>
                    <a:pt x="16" y="16"/>
                    <a:pt x="16" y="16"/>
                  </a:cubicBezTo>
                  <a:cubicBezTo>
                    <a:pt x="17" y="17"/>
                    <a:pt x="17" y="19"/>
                    <a:pt x="18" y="19"/>
                  </a:cubicBezTo>
                  <a:cubicBezTo>
                    <a:pt x="19" y="20"/>
                    <a:pt x="23" y="22"/>
                    <a:pt x="23" y="23"/>
                  </a:cubicBezTo>
                  <a:cubicBezTo>
                    <a:pt x="24" y="25"/>
                    <a:pt x="30" y="29"/>
                    <a:pt x="30" y="29"/>
                  </a:cubicBezTo>
                  <a:cubicBezTo>
                    <a:pt x="30" y="29"/>
                    <a:pt x="31" y="30"/>
                    <a:pt x="31" y="31"/>
                  </a:cubicBezTo>
                  <a:cubicBezTo>
                    <a:pt x="30" y="32"/>
                    <a:pt x="30" y="37"/>
                    <a:pt x="31" y="37"/>
                  </a:cubicBezTo>
                  <a:cubicBezTo>
                    <a:pt x="31" y="37"/>
                    <a:pt x="33" y="36"/>
                    <a:pt x="33" y="36"/>
                  </a:cubicBezTo>
                  <a:cubicBezTo>
                    <a:pt x="33" y="36"/>
                    <a:pt x="35" y="32"/>
                    <a:pt x="36" y="32"/>
                  </a:cubicBezTo>
                  <a:cubicBezTo>
                    <a:pt x="37" y="33"/>
                    <a:pt x="40" y="35"/>
                    <a:pt x="40" y="37"/>
                  </a:cubicBezTo>
                  <a:cubicBezTo>
                    <a:pt x="41" y="38"/>
                    <a:pt x="42" y="40"/>
                    <a:pt x="42" y="40"/>
                  </a:cubicBezTo>
                  <a:cubicBezTo>
                    <a:pt x="41" y="41"/>
                    <a:pt x="38" y="41"/>
                    <a:pt x="37" y="41"/>
                  </a:cubicBezTo>
                  <a:cubicBezTo>
                    <a:pt x="36" y="41"/>
                    <a:pt x="34" y="39"/>
                    <a:pt x="34" y="40"/>
                  </a:cubicBezTo>
                  <a:cubicBezTo>
                    <a:pt x="33" y="40"/>
                    <a:pt x="32" y="42"/>
                    <a:pt x="33" y="43"/>
                  </a:cubicBezTo>
                  <a:cubicBezTo>
                    <a:pt x="34" y="44"/>
                    <a:pt x="35" y="47"/>
                    <a:pt x="36" y="47"/>
                  </a:cubicBezTo>
                  <a:cubicBezTo>
                    <a:pt x="36" y="48"/>
                    <a:pt x="37" y="47"/>
                    <a:pt x="39" y="49"/>
                  </a:cubicBezTo>
                  <a:cubicBezTo>
                    <a:pt x="41" y="51"/>
                    <a:pt x="42" y="52"/>
                    <a:pt x="41" y="54"/>
                  </a:cubicBezTo>
                  <a:cubicBezTo>
                    <a:pt x="41" y="56"/>
                    <a:pt x="41" y="58"/>
                    <a:pt x="41" y="59"/>
                  </a:cubicBezTo>
                  <a:cubicBezTo>
                    <a:pt x="42" y="60"/>
                    <a:pt x="42" y="61"/>
                    <a:pt x="43" y="62"/>
                  </a:cubicBezTo>
                  <a:cubicBezTo>
                    <a:pt x="43" y="63"/>
                    <a:pt x="43" y="64"/>
                    <a:pt x="43" y="64"/>
                  </a:cubicBezTo>
                  <a:lnTo>
                    <a:pt x="36" y="65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24" name="Freeform 64"/>
            <p:cNvSpPr/>
            <p:nvPr/>
          </p:nvSpPr>
          <p:spPr bwMode="auto">
            <a:xfrm>
              <a:off x="4843343" y="1468096"/>
              <a:ext cx="1048" cy="10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25" name="Freeform 65"/>
            <p:cNvSpPr/>
            <p:nvPr/>
          </p:nvSpPr>
          <p:spPr bwMode="auto">
            <a:xfrm>
              <a:off x="6283865" y="1589625"/>
              <a:ext cx="1048" cy="20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26" name="Freeform 66"/>
            <p:cNvSpPr/>
            <p:nvPr/>
          </p:nvSpPr>
          <p:spPr bwMode="auto">
            <a:xfrm>
              <a:off x="5215259" y="1388474"/>
              <a:ext cx="1048" cy="2095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27" name="Freeform 67"/>
            <p:cNvSpPr/>
            <p:nvPr/>
          </p:nvSpPr>
          <p:spPr bwMode="auto">
            <a:xfrm>
              <a:off x="4952298" y="2709578"/>
              <a:ext cx="108956" cy="221057"/>
            </a:xfrm>
            <a:custGeom>
              <a:avLst/>
              <a:gdLst/>
              <a:ahLst/>
              <a:cxnLst>
                <a:cxn ang="0">
                  <a:pos x="38" y="3"/>
                </a:cxn>
                <a:cxn ang="0">
                  <a:pos x="33" y="9"/>
                </a:cxn>
                <a:cxn ang="0">
                  <a:pos x="27" y="17"/>
                </a:cxn>
                <a:cxn ang="0">
                  <a:pos x="22" y="22"/>
                </a:cxn>
                <a:cxn ang="0">
                  <a:pos x="12" y="26"/>
                </a:cxn>
                <a:cxn ang="0">
                  <a:pos x="10" y="27"/>
                </a:cxn>
                <a:cxn ang="0">
                  <a:pos x="7" y="33"/>
                </a:cxn>
                <a:cxn ang="0">
                  <a:pos x="7" y="40"/>
                </a:cxn>
                <a:cxn ang="0">
                  <a:pos x="9" y="46"/>
                </a:cxn>
                <a:cxn ang="0">
                  <a:pos x="9" y="52"/>
                </a:cxn>
                <a:cxn ang="0">
                  <a:pos x="6" y="59"/>
                </a:cxn>
                <a:cxn ang="0">
                  <a:pos x="2" y="64"/>
                </a:cxn>
                <a:cxn ang="0">
                  <a:pos x="2" y="70"/>
                </a:cxn>
                <a:cxn ang="0">
                  <a:pos x="1" y="76"/>
                </a:cxn>
                <a:cxn ang="0">
                  <a:pos x="4" y="83"/>
                </a:cxn>
                <a:cxn ang="0">
                  <a:pos x="7" y="85"/>
                </a:cxn>
                <a:cxn ang="0">
                  <a:pos x="11" y="88"/>
                </a:cxn>
                <a:cxn ang="0">
                  <a:pos x="16" y="87"/>
                </a:cxn>
                <a:cxn ang="0">
                  <a:pos x="21" y="84"/>
                </a:cxn>
                <a:cxn ang="0">
                  <a:pos x="24" y="80"/>
                </a:cxn>
                <a:cxn ang="0">
                  <a:pos x="25" y="77"/>
                </a:cxn>
                <a:cxn ang="0">
                  <a:pos x="28" y="67"/>
                </a:cxn>
                <a:cxn ang="0">
                  <a:pos x="31" y="57"/>
                </a:cxn>
                <a:cxn ang="0">
                  <a:pos x="34" y="47"/>
                </a:cxn>
                <a:cxn ang="0">
                  <a:pos x="35" y="40"/>
                </a:cxn>
                <a:cxn ang="0">
                  <a:pos x="39" y="31"/>
                </a:cxn>
                <a:cxn ang="0">
                  <a:pos x="39" y="25"/>
                </a:cxn>
                <a:cxn ang="0">
                  <a:pos x="43" y="23"/>
                </a:cxn>
                <a:cxn ang="0">
                  <a:pos x="43" y="22"/>
                </a:cxn>
                <a:cxn ang="0">
                  <a:pos x="44" y="11"/>
                </a:cxn>
                <a:cxn ang="0">
                  <a:pos x="40" y="1"/>
                </a:cxn>
                <a:cxn ang="0">
                  <a:pos x="38" y="3"/>
                </a:cxn>
              </a:cxnLst>
              <a:rect l="0" t="0" r="r" b="b"/>
              <a:pathLst>
                <a:path w="44" h="89">
                  <a:moveTo>
                    <a:pt x="38" y="3"/>
                  </a:moveTo>
                  <a:cubicBezTo>
                    <a:pt x="38" y="3"/>
                    <a:pt x="33" y="8"/>
                    <a:pt x="33" y="9"/>
                  </a:cubicBezTo>
                  <a:cubicBezTo>
                    <a:pt x="32" y="10"/>
                    <a:pt x="28" y="15"/>
                    <a:pt x="27" y="17"/>
                  </a:cubicBezTo>
                  <a:cubicBezTo>
                    <a:pt x="27" y="18"/>
                    <a:pt x="22" y="22"/>
                    <a:pt x="22" y="22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9" y="26"/>
                    <a:pt x="10" y="27"/>
                  </a:cubicBezTo>
                  <a:cubicBezTo>
                    <a:pt x="10" y="27"/>
                    <a:pt x="10" y="30"/>
                    <a:pt x="7" y="33"/>
                  </a:cubicBezTo>
                  <a:cubicBezTo>
                    <a:pt x="5" y="36"/>
                    <a:pt x="7" y="40"/>
                    <a:pt x="7" y="40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52"/>
                    <a:pt x="7" y="59"/>
                    <a:pt x="6" y="59"/>
                  </a:cubicBezTo>
                  <a:cubicBezTo>
                    <a:pt x="5" y="59"/>
                    <a:pt x="3" y="61"/>
                    <a:pt x="2" y="64"/>
                  </a:cubicBezTo>
                  <a:cubicBezTo>
                    <a:pt x="1" y="68"/>
                    <a:pt x="2" y="70"/>
                    <a:pt x="2" y="70"/>
                  </a:cubicBezTo>
                  <a:cubicBezTo>
                    <a:pt x="2" y="70"/>
                    <a:pt x="2" y="75"/>
                    <a:pt x="1" y="76"/>
                  </a:cubicBezTo>
                  <a:cubicBezTo>
                    <a:pt x="0" y="76"/>
                    <a:pt x="3" y="81"/>
                    <a:pt x="4" y="83"/>
                  </a:cubicBezTo>
                  <a:cubicBezTo>
                    <a:pt x="5" y="84"/>
                    <a:pt x="7" y="85"/>
                    <a:pt x="7" y="85"/>
                  </a:cubicBezTo>
                  <a:cubicBezTo>
                    <a:pt x="7" y="85"/>
                    <a:pt x="10" y="87"/>
                    <a:pt x="11" y="88"/>
                  </a:cubicBezTo>
                  <a:cubicBezTo>
                    <a:pt x="12" y="89"/>
                    <a:pt x="16" y="87"/>
                    <a:pt x="16" y="87"/>
                  </a:cubicBezTo>
                  <a:cubicBezTo>
                    <a:pt x="16" y="87"/>
                    <a:pt x="20" y="85"/>
                    <a:pt x="21" y="84"/>
                  </a:cubicBezTo>
                  <a:cubicBezTo>
                    <a:pt x="22" y="84"/>
                    <a:pt x="22" y="84"/>
                    <a:pt x="24" y="80"/>
                  </a:cubicBezTo>
                  <a:cubicBezTo>
                    <a:pt x="26" y="77"/>
                    <a:pt x="25" y="78"/>
                    <a:pt x="25" y="77"/>
                  </a:cubicBezTo>
                  <a:cubicBezTo>
                    <a:pt x="26" y="76"/>
                    <a:pt x="27" y="72"/>
                    <a:pt x="28" y="67"/>
                  </a:cubicBezTo>
                  <a:cubicBezTo>
                    <a:pt x="29" y="61"/>
                    <a:pt x="30" y="62"/>
                    <a:pt x="31" y="57"/>
                  </a:cubicBezTo>
                  <a:cubicBezTo>
                    <a:pt x="32" y="52"/>
                    <a:pt x="34" y="51"/>
                    <a:pt x="34" y="47"/>
                  </a:cubicBezTo>
                  <a:cubicBezTo>
                    <a:pt x="34" y="43"/>
                    <a:pt x="35" y="41"/>
                    <a:pt x="35" y="40"/>
                  </a:cubicBezTo>
                  <a:cubicBezTo>
                    <a:pt x="35" y="39"/>
                    <a:pt x="39" y="34"/>
                    <a:pt x="39" y="31"/>
                  </a:cubicBezTo>
                  <a:cubicBezTo>
                    <a:pt x="39" y="28"/>
                    <a:pt x="39" y="26"/>
                    <a:pt x="39" y="25"/>
                  </a:cubicBezTo>
                  <a:cubicBezTo>
                    <a:pt x="38" y="24"/>
                    <a:pt x="42" y="25"/>
                    <a:pt x="43" y="23"/>
                  </a:cubicBezTo>
                  <a:cubicBezTo>
                    <a:pt x="44" y="21"/>
                    <a:pt x="43" y="23"/>
                    <a:pt x="43" y="22"/>
                  </a:cubicBezTo>
                  <a:cubicBezTo>
                    <a:pt x="44" y="21"/>
                    <a:pt x="44" y="15"/>
                    <a:pt x="44" y="11"/>
                  </a:cubicBezTo>
                  <a:cubicBezTo>
                    <a:pt x="44" y="8"/>
                    <a:pt x="41" y="2"/>
                    <a:pt x="40" y="1"/>
                  </a:cubicBezTo>
                  <a:cubicBezTo>
                    <a:pt x="40" y="0"/>
                    <a:pt x="38" y="3"/>
                    <a:pt x="38" y="3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28" name="Freeform 68"/>
            <p:cNvSpPr/>
            <p:nvPr/>
          </p:nvSpPr>
          <p:spPr bwMode="auto">
            <a:xfrm>
              <a:off x="5681465" y="2434042"/>
              <a:ext cx="168672" cy="181246"/>
            </a:xfrm>
            <a:custGeom>
              <a:avLst/>
              <a:gdLst/>
              <a:ahLst/>
              <a:cxnLst>
                <a:cxn ang="0">
                  <a:pos x="62" y="67"/>
                </a:cxn>
                <a:cxn ang="0">
                  <a:pos x="62" y="63"/>
                </a:cxn>
                <a:cxn ang="0">
                  <a:pos x="65" y="54"/>
                </a:cxn>
                <a:cxn ang="0">
                  <a:pos x="64" y="51"/>
                </a:cxn>
                <a:cxn ang="0">
                  <a:pos x="60" y="52"/>
                </a:cxn>
                <a:cxn ang="0">
                  <a:pos x="57" y="45"/>
                </a:cxn>
                <a:cxn ang="0">
                  <a:pos x="49" y="39"/>
                </a:cxn>
                <a:cxn ang="0">
                  <a:pos x="52" y="35"/>
                </a:cxn>
                <a:cxn ang="0">
                  <a:pos x="40" y="25"/>
                </a:cxn>
                <a:cxn ang="0">
                  <a:pos x="31" y="20"/>
                </a:cxn>
                <a:cxn ang="0">
                  <a:pos x="25" y="11"/>
                </a:cxn>
                <a:cxn ang="0">
                  <a:pos x="3" y="0"/>
                </a:cxn>
                <a:cxn ang="0">
                  <a:pos x="0" y="4"/>
                </a:cxn>
                <a:cxn ang="0">
                  <a:pos x="4" y="6"/>
                </a:cxn>
                <a:cxn ang="0">
                  <a:pos x="7" y="7"/>
                </a:cxn>
                <a:cxn ang="0">
                  <a:pos x="12" y="14"/>
                </a:cxn>
                <a:cxn ang="0">
                  <a:pos x="15" y="19"/>
                </a:cxn>
                <a:cxn ang="0">
                  <a:pos x="22" y="22"/>
                </a:cxn>
                <a:cxn ang="0">
                  <a:pos x="24" y="28"/>
                </a:cxn>
                <a:cxn ang="0">
                  <a:pos x="27" y="33"/>
                </a:cxn>
                <a:cxn ang="0">
                  <a:pos x="34" y="48"/>
                </a:cxn>
                <a:cxn ang="0">
                  <a:pos x="38" y="60"/>
                </a:cxn>
                <a:cxn ang="0">
                  <a:pos x="49" y="70"/>
                </a:cxn>
                <a:cxn ang="0">
                  <a:pos x="58" y="73"/>
                </a:cxn>
                <a:cxn ang="0">
                  <a:pos x="62" y="67"/>
                </a:cxn>
              </a:cxnLst>
              <a:rect l="0" t="0" r="r" b="b"/>
              <a:pathLst>
                <a:path w="68" h="73">
                  <a:moveTo>
                    <a:pt x="62" y="67"/>
                  </a:moveTo>
                  <a:cubicBezTo>
                    <a:pt x="63" y="65"/>
                    <a:pt x="62" y="64"/>
                    <a:pt x="62" y="63"/>
                  </a:cubicBezTo>
                  <a:cubicBezTo>
                    <a:pt x="61" y="62"/>
                    <a:pt x="63" y="56"/>
                    <a:pt x="65" y="54"/>
                  </a:cubicBezTo>
                  <a:cubicBezTo>
                    <a:pt x="68" y="52"/>
                    <a:pt x="64" y="51"/>
                    <a:pt x="64" y="51"/>
                  </a:cubicBezTo>
                  <a:cubicBezTo>
                    <a:pt x="60" y="52"/>
                    <a:pt x="60" y="52"/>
                    <a:pt x="60" y="52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5"/>
                    <a:pt x="51" y="41"/>
                    <a:pt x="49" y="39"/>
                  </a:cubicBezTo>
                  <a:cubicBezTo>
                    <a:pt x="47" y="38"/>
                    <a:pt x="52" y="35"/>
                    <a:pt x="52" y="35"/>
                  </a:cubicBezTo>
                  <a:cubicBezTo>
                    <a:pt x="52" y="35"/>
                    <a:pt x="41" y="25"/>
                    <a:pt x="40" y="25"/>
                  </a:cubicBezTo>
                  <a:cubicBezTo>
                    <a:pt x="38" y="25"/>
                    <a:pt x="32" y="20"/>
                    <a:pt x="31" y="20"/>
                  </a:cubicBezTo>
                  <a:cubicBezTo>
                    <a:pt x="30" y="20"/>
                    <a:pt x="25" y="11"/>
                    <a:pt x="25" y="1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0" y="3"/>
                    <a:pt x="0" y="4"/>
                  </a:cubicBezTo>
                  <a:cubicBezTo>
                    <a:pt x="0" y="5"/>
                    <a:pt x="4" y="6"/>
                    <a:pt x="4" y="6"/>
                  </a:cubicBezTo>
                  <a:cubicBezTo>
                    <a:pt x="4" y="6"/>
                    <a:pt x="6" y="7"/>
                    <a:pt x="7" y="7"/>
                  </a:cubicBezTo>
                  <a:cubicBezTo>
                    <a:pt x="8" y="8"/>
                    <a:pt x="12" y="11"/>
                    <a:pt x="12" y="14"/>
                  </a:cubicBezTo>
                  <a:cubicBezTo>
                    <a:pt x="13" y="16"/>
                    <a:pt x="13" y="17"/>
                    <a:pt x="15" y="19"/>
                  </a:cubicBezTo>
                  <a:cubicBezTo>
                    <a:pt x="18" y="21"/>
                    <a:pt x="22" y="22"/>
                    <a:pt x="22" y="22"/>
                  </a:cubicBezTo>
                  <a:cubicBezTo>
                    <a:pt x="22" y="22"/>
                    <a:pt x="23" y="27"/>
                    <a:pt x="24" y="28"/>
                  </a:cubicBezTo>
                  <a:cubicBezTo>
                    <a:pt x="26" y="28"/>
                    <a:pt x="27" y="31"/>
                    <a:pt x="27" y="33"/>
                  </a:cubicBezTo>
                  <a:cubicBezTo>
                    <a:pt x="28" y="35"/>
                    <a:pt x="34" y="44"/>
                    <a:pt x="34" y="48"/>
                  </a:cubicBezTo>
                  <a:cubicBezTo>
                    <a:pt x="33" y="51"/>
                    <a:pt x="38" y="60"/>
                    <a:pt x="38" y="60"/>
                  </a:cubicBezTo>
                  <a:cubicBezTo>
                    <a:pt x="38" y="60"/>
                    <a:pt x="49" y="68"/>
                    <a:pt x="49" y="70"/>
                  </a:cubicBezTo>
                  <a:cubicBezTo>
                    <a:pt x="50" y="71"/>
                    <a:pt x="58" y="73"/>
                    <a:pt x="58" y="73"/>
                  </a:cubicBezTo>
                  <a:cubicBezTo>
                    <a:pt x="58" y="73"/>
                    <a:pt x="61" y="70"/>
                    <a:pt x="62" y="6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29" name="Freeform 69"/>
            <p:cNvSpPr/>
            <p:nvPr/>
          </p:nvSpPr>
          <p:spPr bwMode="auto">
            <a:xfrm>
              <a:off x="5877376" y="2404708"/>
              <a:ext cx="141433" cy="183341"/>
            </a:xfrm>
            <a:custGeom>
              <a:avLst/>
              <a:gdLst/>
              <a:ahLst/>
              <a:cxnLst>
                <a:cxn ang="0">
                  <a:pos x="57" y="14"/>
                </a:cxn>
                <a:cxn ang="0">
                  <a:pos x="53" y="9"/>
                </a:cxn>
                <a:cxn ang="0">
                  <a:pos x="45" y="1"/>
                </a:cxn>
                <a:cxn ang="0">
                  <a:pos x="43" y="5"/>
                </a:cxn>
                <a:cxn ang="0">
                  <a:pos x="38" y="13"/>
                </a:cxn>
                <a:cxn ang="0">
                  <a:pos x="28" y="20"/>
                </a:cxn>
                <a:cxn ang="0">
                  <a:pos x="21" y="27"/>
                </a:cxn>
                <a:cxn ang="0">
                  <a:pos x="14" y="31"/>
                </a:cxn>
                <a:cxn ang="0">
                  <a:pos x="11" y="38"/>
                </a:cxn>
                <a:cxn ang="0">
                  <a:pos x="2" y="36"/>
                </a:cxn>
                <a:cxn ang="0">
                  <a:pos x="3" y="39"/>
                </a:cxn>
                <a:cxn ang="0">
                  <a:pos x="1" y="44"/>
                </a:cxn>
                <a:cxn ang="0">
                  <a:pos x="2" y="51"/>
                </a:cxn>
                <a:cxn ang="0">
                  <a:pos x="5" y="55"/>
                </a:cxn>
                <a:cxn ang="0">
                  <a:pos x="6" y="64"/>
                </a:cxn>
                <a:cxn ang="0">
                  <a:pos x="9" y="69"/>
                </a:cxn>
                <a:cxn ang="0">
                  <a:pos x="14" y="69"/>
                </a:cxn>
                <a:cxn ang="0">
                  <a:pos x="20" y="69"/>
                </a:cxn>
                <a:cxn ang="0">
                  <a:pos x="27" y="72"/>
                </a:cxn>
                <a:cxn ang="0">
                  <a:pos x="34" y="73"/>
                </a:cxn>
                <a:cxn ang="0">
                  <a:pos x="41" y="71"/>
                </a:cxn>
                <a:cxn ang="0">
                  <a:pos x="41" y="63"/>
                </a:cxn>
                <a:cxn ang="0">
                  <a:pos x="44" y="58"/>
                </a:cxn>
                <a:cxn ang="0">
                  <a:pos x="48" y="53"/>
                </a:cxn>
                <a:cxn ang="0">
                  <a:pos x="49" y="45"/>
                </a:cxn>
                <a:cxn ang="0">
                  <a:pos x="55" y="42"/>
                </a:cxn>
                <a:cxn ang="0">
                  <a:pos x="55" y="40"/>
                </a:cxn>
                <a:cxn ang="0">
                  <a:pos x="50" y="33"/>
                </a:cxn>
                <a:cxn ang="0">
                  <a:pos x="53" y="22"/>
                </a:cxn>
                <a:cxn ang="0">
                  <a:pos x="57" y="14"/>
                </a:cxn>
              </a:cxnLst>
              <a:rect l="0" t="0" r="r" b="b"/>
              <a:pathLst>
                <a:path w="57" h="74">
                  <a:moveTo>
                    <a:pt x="57" y="14"/>
                  </a:moveTo>
                  <a:cubicBezTo>
                    <a:pt x="57" y="13"/>
                    <a:pt x="54" y="10"/>
                    <a:pt x="53" y="9"/>
                  </a:cubicBezTo>
                  <a:cubicBezTo>
                    <a:pt x="52" y="7"/>
                    <a:pt x="46" y="2"/>
                    <a:pt x="45" y="1"/>
                  </a:cubicBezTo>
                  <a:cubicBezTo>
                    <a:pt x="44" y="0"/>
                    <a:pt x="45" y="1"/>
                    <a:pt x="43" y="5"/>
                  </a:cubicBezTo>
                  <a:cubicBezTo>
                    <a:pt x="41" y="8"/>
                    <a:pt x="39" y="12"/>
                    <a:pt x="38" y="13"/>
                  </a:cubicBezTo>
                  <a:cubicBezTo>
                    <a:pt x="37" y="13"/>
                    <a:pt x="30" y="18"/>
                    <a:pt x="28" y="20"/>
                  </a:cubicBezTo>
                  <a:cubicBezTo>
                    <a:pt x="26" y="22"/>
                    <a:pt x="22" y="28"/>
                    <a:pt x="21" y="27"/>
                  </a:cubicBezTo>
                  <a:cubicBezTo>
                    <a:pt x="20" y="26"/>
                    <a:pt x="14" y="31"/>
                    <a:pt x="14" y="31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3" y="39"/>
                    <a:pt x="0" y="43"/>
                    <a:pt x="1" y="44"/>
                  </a:cubicBezTo>
                  <a:cubicBezTo>
                    <a:pt x="1" y="45"/>
                    <a:pt x="1" y="49"/>
                    <a:pt x="2" y="51"/>
                  </a:cubicBezTo>
                  <a:cubicBezTo>
                    <a:pt x="3" y="53"/>
                    <a:pt x="4" y="54"/>
                    <a:pt x="5" y="55"/>
                  </a:cubicBezTo>
                  <a:cubicBezTo>
                    <a:pt x="7" y="56"/>
                    <a:pt x="7" y="61"/>
                    <a:pt x="6" y="64"/>
                  </a:cubicBezTo>
                  <a:cubicBezTo>
                    <a:pt x="5" y="67"/>
                    <a:pt x="8" y="68"/>
                    <a:pt x="9" y="69"/>
                  </a:cubicBezTo>
                  <a:cubicBezTo>
                    <a:pt x="10" y="70"/>
                    <a:pt x="13" y="70"/>
                    <a:pt x="14" y="69"/>
                  </a:cubicBezTo>
                  <a:cubicBezTo>
                    <a:pt x="15" y="69"/>
                    <a:pt x="18" y="68"/>
                    <a:pt x="20" y="69"/>
                  </a:cubicBezTo>
                  <a:cubicBezTo>
                    <a:pt x="21" y="70"/>
                    <a:pt x="25" y="70"/>
                    <a:pt x="27" y="72"/>
                  </a:cubicBezTo>
                  <a:cubicBezTo>
                    <a:pt x="28" y="73"/>
                    <a:pt x="33" y="72"/>
                    <a:pt x="34" y="73"/>
                  </a:cubicBezTo>
                  <a:cubicBezTo>
                    <a:pt x="35" y="74"/>
                    <a:pt x="40" y="72"/>
                    <a:pt x="41" y="71"/>
                  </a:cubicBezTo>
                  <a:cubicBezTo>
                    <a:pt x="43" y="70"/>
                    <a:pt x="41" y="67"/>
                    <a:pt x="41" y="63"/>
                  </a:cubicBezTo>
                  <a:cubicBezTo>
                    <a:pt x="41" y="59"/>
                    <a:pt x="42" y="59"/>
                    <a:pt x="44" y="58"/>
                  </a:cubicBezTo>
                  <a:cubicBezTo>
                    <a:pt x="46" y="56"/>
                    <a:pt x="48" y="55"/>
                    <a:pt x="48" y="53"/>
                  </a:cubicBezTo>
                  <a:cubicBezTo>
                    <a:pt x="49" y="50"/>
                    <a:pt x="49" y="47"/>
                    <a:pt x="49" y="45"/>
                  </a:cubicBezTo>
                  <a:cubicBezTo>
                    <a:pt x="49" y="43"/>
                    <a:pt x="54" y="43"/>
                    <a:pt x="55" y="42"/>
                  </a:cubicBezTo>
                  <a:cubicBezTo>
                    <a:pt x="56" y="42"/>
                    <a:pt x="55" y="40"/>
                    <a:pt x="55" y="40"/>
                  </a:cubicBezTo>
                  <a:cubicBezTo>
                    <a:pt x="55" y="39"/>
                    <a:pt x="51" y="34"/>
                    <a:pt x="50" y="33"/>
                  </a:cubicBezTo>
                  <a:cubicBezTo>
                    <a:pt x="49" y="31"/>
                    <a:pt x="51" y="23"/>
                    <a:pt x="53" y="22"/>
                  </a:cubicBezTo>
                  <a:cubicBezTo>
                    <a:pt x="54" y="20"/>
                    <a:pt x="57" y="15"/>
                    <a:pt x="57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30" name="Freeform 70"/>
            <p:cNvSpPr/>
            <p:nvPr/>
          </p:nvSpPr>
          <p:spPr bwMode="auto">
            <a:xfrm>
              <a:off x="5824993" y="2613193"/>
              <a:ext cx="300676" cy="76479"/>
            </a:xfrm>
            <a:custGeom>
              <a:avLst/>
              <a:gdLst/>
              <a:ahLst/>
              <a:cxnLst>
                <a:cxn ang="0">
                  <a:pos x="34" y="16"/>
                </a:cxn>
                <a:cxn ang="0">
                  <a:pos x="42" y="17"/>
                </a:cxn>
                <a:cxn ang="0">
                  <a:pos x="51" y="20"/>
                </a:cxn>
                <a:cxn ang="0">
                  <a:pos x="58" y="20"/>
                </a:cxn>
                <a:cxn ang="0">
                  <a:pos x="67" y="19"/>
                </a:cxn>
                <a:cxn ang="0">
                  <a:pos x="77" y="20"/>
                </a:cxn>
                <a:cxn ang="0">
                  <a:pos x="84" y="19"/>
                </a:cxn>
                <a:cxn ang="0">
                  <a:pos x="89" y="20"/>
                </a:cxn>
                <a:cxn ang="0">
                  <a:pos x="95" y="21"/>
                </a:cxn>
                <a:cxn ang="0">
                  <a:pos x="101" y="19"/>
                </a:cxn>
                <a:cxn ang="0">
                  <a:pos x="112" y="17"/>
                </a:cxn>
                <a:cxn ang="0">
                  <a:pos x="110" y="18"/>
                </a:cxn>
                <a:cxn ang="0">
                  <a:pos x="102" y="24"/>
                </a:cxn>
                <a:cxn ang="0">
                  <a:pos x="100" y="26"/>
                </a:cxn>
                <a:cxn ang="0">
                  <a:pos x="100" y="30"/>
                </a:cxn>
                <a:cxn ang="0">
                  <a:pos x="110" y="21"/>
                </a:cxn>
                <a:cxn ang="0">
                  <a:pos x="114" y="18"/>
                </a:cxn>
                <a:cxn ang="0">
                  <a:pos x="119" y="16"/>
                </a:cxn>
                <a:cxn ang="0">
                  <a:pos x="121" y="15"/>
                </a:cxn>
                <a:cxn ang="0">
                  <a:pos x="118" y="14"/>
                </a:cxn>
                <a:cxn ang="0">
                  <a:pos x="114" y="14"/>
                </a:cxn>
                <a:cxn ang="0">
                  <a:pos x="105" y="15"/>
                </a:cxn>
                <a:cxn ang="0">
                  <a:pos x="99" y="15"/>
                </a:cxn>
                <a:cxn ang="0">
                  <a:pos x="94" y="14"/>
                </a:cxn>
                <a:cxn ang="0">
                  <a:pos x="86" y="17"/>
                </a:cxn>
                <a:cxn ang="0">
                  <a:pos x="79" y="16"/>
                </a:cxn>
                <a:cxn ang="0">
                  <a:pos x="75" y="15"/>
                </a:cxn>
                <a:cxn ang="0">
                  <a:pos x="70" y="14"/>
                </a:cxn>
                <a:cxn ang="0">
                  <a:pos x="65" y="13"/>
                </a:cxn>
                <a:cxn ang="0">
                  <a:pos x="61" y="14"/>
                </a:cxn>
                <a:cxn ang="0">
                  <a:pos x="55" y="14"/>
                </a:cxn>
                <a:cxn ang="0">
                  <a:pos x="44" y="11"/>
                </a:cxn>
                <a:cxn ang="0">
                  <a:pos x="46" y="8"/>
                </a:cxn>
                <a:cxn ang="0">
                  <a:pos x="48" y="6"/>
                </a:cxn>
                <a:cxn ang="0">
                  <a:pos x="41" y="5"/>
                </a:cxn>
                <a:cxn ang="0">
                  <a:pos x="36" y="5"/>
                </a:cxn>
                <a:cxn ang="0">
                  <a:pos x="29" y="2"/>
                </a:cxn>
                <a:cxn ang="0">
                  <a:pos x="27" y="7"/>
                </a:cxn>
                <a:cxn ang="0">
                  <a:pos x="17" y="6"/>
                </a:cxn>
                <a:cxn ang="0">
                  <a:pos x="14" y="2"/>
                </a:cxn>
                <a:cxn ang="0">
                  <a:pos x="12" y="0"/>
                </a:cxn>
                <a:cxn ang="0">
                  <a:pos x="7" y="1"/>
                </a:cxn>
                <a:cxn ang="0">
                  <a:pos x="4" y="1"/>
                </a:cxn>
                <a:cxn ang="0">
                  <a:pos x="0" y="6"/>
                </a:cxn>
                <a:cxn ang="0">
                  <a:pos x="10" y="8"/>
                </a:cxn>
                <a:cxn ang="0">
                  <a:pos x="16" y="13"/>
                </a:cxn>
                <a:cxn ang="0">
                  <a:pos x="24" y="15"/>
                </a:cxn>
                <a:cxn ang="0">
                  <a:pos x="34" y="16"/>
                </a:cxn>
              </a:cxnLst>
              <a:rect l="0" t="0" r="r" b="b"/>
              <a:pathLst>
                <a:path w="121" h="31">
                  <a:moveTo>
                    <a:pt x="34" y="16"/>
                  </a:moveTo>
                  <a:cubicBezTo>
                    <a:pt x="35" y="16"/>
                    <a:pt x="37" y="16"/>
                    <a:pt x="42" y="17"/>
                  </a:cubicBezTo>
                  <a:cubicBezTo>
                    <a:pt x="46" y="19"/>
                    <a:pt x="51" y="19"/>
                    <a:pt x="51" y="20"/>
                  </a:cubicBezTo>
                  <a:cubicBezTo>
                    <a:pt x="52" y="21"/>
                    <a:pt x="56" y="20"/>
                    <a:pt x="58" y="20"/>
                  </a:cubicBezTo>
                  <a:cubicBezTo>
                    <a:pt x="60" y="20"/>
                    <a:pt x="65" y="15"/>
                    <a:pt x="67" y="19"/>
                  </a:cubicBezTo>
                  <a:cubicBezTo>
                    <a:pt x="70" y="22"/>
                    <a:pt x="76" y="20"/>
                    <a:pt x="77" y="20"/>
                  </a:cubicBezTo>
                  <a:cubicBezTo>
                    <a:pt x="78" y="21"/>
                    <a:pt x="81" y="19"/>
                    <a:pt x="84" y="19"/>
                  </a:cubicBezTo>
                  <a:cubicBezTo>
                    <a:pt x="88" y="19"/>
                    <a:pt x="88" y="20"/>
                    <a:pt x="89" y="20"/>
                  </a:cubicBezTo>
                  <a:cubicBezTo>
                    <a:pt x="90" y="20"/>
                    <a:pt x="93" y="21"/>
                    <a:pt x="95" y="21"/>
                  </a:cubicBezTo>
                  <a:cubicBezTo>
                    <a:pt x="96" y="21"/>
                    <a:pt x="98" y="19"/>
                    <a:pt x="101" y="19"/>
                  </a:cubicBezTo>
                  <a:cubicBezTo>
                    <a:pt x="104" y="19"/>
                    <a:pt x="112" y="17"/>
                    <a:pt x="112" y="17"/>
                  </a:cubicBezTo>
                  <a:cubicBezTo>
                    <a:pt x="112" y="17"/>
                    <a:pt x="112" y="17"/>
                    <a:pt x="110" y="18"/>
                  </a:cubicBezTo>
                  <a:cubicBezTo>
                    <a:pt x="108" y="20"/>
                    <a:pt x="102" y="24"/>
                    <a:pt x="102" y="24"/>
                  </a:cubicBezTo>
                  <a:cubicBezTo>
                    <a:pt x="102" y="24"/>
                    <a:pt x="101" y="24"/>
                    <a:pt x="100" y="26"/>
                  </a:cubicBezTo>
                  <a:cubicBezTo>
                    <a:pt x="100" y="28"/>
                    <a:pt x="98" y="31"/>
                    <a:pt x="100" y="30"/>
                  </a:cubicBezTo>
                  <a:cubicBezTo>
                    <a:pt x="102" y="28"/>
                    <a:pt x="109" y="22"/>
                    <a:pt x="110" y="21"/>
                  </a:cubicBezTo>
                  <a:cubicBezTo>
                    <a:pt x="112" y="20"/>
                    <a:pt x="112" y="19"/>
                    <a:pt x="114" y="18"/>
                  </a:cubicBezTo>
                  <a:cubicBezTo>
                    <a:pt x="116" y="17"/>
                    <a:pt x="119" y="16"/>
                    <a:pt x="119" y="16"/>
                  </a:cubicBezTo>
                  <a:cubicBezTo>
                    <a:pt x="121" y="15"/>
                    <a:pt x="121" y="15"/>
                    <a:pt x="121" y="15"/>
                  </a:cubicBezTo>
                  <a:cubicBezTo>
                    <a:pt x="121" y="15"/>
                    <a:pt x="119" y="14"/>
                    <a:pt x="118" y="14"/>
                  </a:cubicBezTo>
                  <a:cubicBezTo>
                    <a:pt x="117" y="14"/>
                    <a:pt x="116" y="13"/>
                    <a:pt x="114" y="14"/>
                  </a:cubicBezTo>
                  <a:cubicBezTo>
                    <a:pt x="111" y="14"/>
                    <a:pt x="105" y="15"/>
                    <a:pt x="105" y="15"/>
                  </a:cubicBezTo>
                  <a:cubicBezTo>
                    <a:pt x="105" y="15"/>
                    <a:pt x="102" y="16"/>
                    <a:pt x="99" y="15"/>
                  </a:cubicBezTo>
                  <a:cubicBezTo>
                    <a:pt x="97" y="14"/>
                    <a:pt x="94" y="13"/>
                    <a:pt x="94" y="14"/>
                  </a:cubicBezTo>
                  <a:cubicBezTo>
                    <a:pt x="93" y="15"/>
                    <a:pt x="87" y="17"/>
                    <a:pt x="86" y="17"/>
                  </a:cubicBezTo>
                  <a:cubicBezTo>
                    <a:pt x="85" y="17"/>
                    <a:pt x="82" y="16"/>
                    <a:pt x="79" y="16"/>
                  </a:cubicBezTo>
                  <a:cubicBezTo>
                    <a:pt x="77" y="15"/>
                    <a:pt x="76" y="15"/>
                    <a:pt x="75" y="15"/>
                  </a:cubicBezTo>
                  <a:cubicBezTo>
                    <a:pt x="73" y="15"/>
                    <a:pt x="73" y="14"/>
                    <a:pt x="70" y="14"/>
                  </a:cubicBezTo>
                  <a:cubicBezTo>
                    <a:pt x="66" y="14"/>
                    <a:pt x="65" y="13"/>
                    <a:pt x="65" y="13"/>
                  </a:cubicBezTo>
                  <a:cubicBezTo>
                    <a:pt x="64" y="13"/>
                    <a:pt x="62" y="14"/>
                    <a:pt x="61" y="14"/>
                  </a:cubicBezTo>
                  <a:cubicBezTo>
                    <a:pt x="59" y="15"/>
                    <a:pt x="56" y="15"/>
                    <a:pt x="55" y="14"/>
                  </a:cubicBezTo>
                  <a:cubicBezTo>
                    <a:pt x="54" y="13"/>
                    <a:pt x="44" y="11"/>
                    <a:pt x="44" y="11"/>
                  </a:cubicBezTo>
                  <a:cubicBezTo>
                    <a:pt x="44" y="11"/>
                    <a:pt x="43" y="9"/>
                    <a:pt x="46" y="8"/>
                  </a:cubicBezTo>
                  <a:cubicBezTo>
                    <a:pt x="49" y="7"/>
                    <a:pt x="48" y="7"/>
                    <a:pt x="48" y="6"/>
                  </a:cubicBezTo>
                  <a:cubicBezTo>
                    <a:pt x="47" y="5"/>
                    <a:pt x="43" y="5"/>
                    <a:pt x="41" y="5"/>
                  </a:cubicBezTo>
                  <a:cubicBezTo>
                    <a:pt x="40" y="6"/>
                    <a:pt x="37" y="6"/>
                    <a:pt x="36" y="5"/>
                  </a:cubicBezTo>
                  <a:cubicBezTo>
                    <a:pt x="34" y="4"/>
                    <a:pt x="30" y="0"/>
                    <a:pt x="29" y="2"/>
                  </a:cubicBezTo>
                  <a:cubicBezTo>
                    <a:pt x="28" y="4"/>
                    <a:pt x="29" y="7"/>
                    <a:pt x="27" y="7"/>
                  </a:cubicBezTo>
                  <a:cubicBezTo>
                    <a:pt x="26" y="6"/>
                    <a:pt x="17" y="7"/>
                    <a:pt x="17" y="6"/>
                  </a:cubicBezTo>
                  <a:cubicBezTo>
                    <a:pt x="17" y="5"/>
                    <a:pt x="15" y="3"/>
                    <a:pt x="14" y="2"/>
                  </a:cubicBezTo>
                  <a:cubicBezTo>
                    <a:pt x="13" y="2"/>
                    <a:pt x="14" y="1"/>
                    <a:pt x="12" y="0"/>
                  </a:cubicBezTo>
                  <a:cubicBezTo>
                    <a:pt x="10" y="0"/>
                    <a:pt x="7" y="1"/>
                    <a:pt x="7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9" y="7"/>
                    <a:pt x="10" y="8"/>
                  </a:cubicBezTo>
                  <a:cubicBezTo>
                    <a:pt x="11" y="9"/>
                    <a:pt x="16" y="13"/>
                    <a:pt x="16" y="13"/>
                  </a:cubicBezTo>
                  <a:cubicBezTo>
                    <a:pt x="16" y="13"/>
                    <a:pt x="22" y="14"/>
                    <a:pt x="24" y="15"/>
                  </a:cubicBezTo>
                  <a:cubicBezTo>
                    <a:pt x="25" y="15"/>
                    <a:pt x="33" y="15"/>
                    <a:pt x="34" y="1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31" name="Freeform 71"/>
            <p:cNvSpPr/>
            <p:nvPr/>
          </p:nvSpPr>
          <p:spPr bwMode="auto">
            <a:xfrm>
              <a:off x="5852232" y="2205652"/>
              <a:ext cx="32477" cy="27239"/>
            </a:xfrm>
            <a:custGeom>
              <a:avLst/>
              <a:gdLst/>
              <a:ahLst/>
              <a:cxnLst>
                <a:cxn ang="0">
                  <a:pos x="12" y="1"/>
                </a:cxn>
                <a:cxn ang="0">
                  <a:pos x="9" y="0"/>
                </a:cxn>
                <a:cxn ang="0">
                  <a:pos x="5" y="2"/>
                </a:cxn>
                <a:cxn ang="0">
                  <a:pos x="4" y="1"/>
                </a:cxn>
                <a:cxn ang="0">
                  <a:pos x="0" y="6"/>
                </a:cxn>
                <a:cxn ang="0">
                  <a:pos x="2" y="11"/>
                </a:cxn>
                <a:cxn ang="0">
                  <a:pos x="7" y="11"/>
                </a:cxn>
                <a:cxn ang="0">
                  <a:pos x="10" y="9"/>
                </a:cxn>
                <a:cxn ang="0">
                  <a:pos x="12" y="4"/>
                </a:cxn>
                <a:cxn ang="0">
                  <a:pos x="12" y="1"/>
                </a:cxn>
              </a:cxnLst>
              <a:rect l="0" t="0" r="r" b="b"/>
              <a:pathLst>
                <a:path w="13" h="11">
                  <a:moveTo>
                    <a:pt x="12" y="1"/>
                  </a:moveTo>
                  <a:cubicBezTo>
                    <a:pt x="11" y="0"/>
                    <a:pt x="9" y="0"/>
                    <a:pt x="9" y="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11"/>
                    <a:pt x="2" y="11"/>
                  </a:cubicBezTo>
                  <a:cubicBezTo>
                    <a:pt x="3" y="11"/>
                    <a:pt x="7" y="11"/>
                    <a:pt x="7" y="11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3" y="2"/>
                    <a:pt x="12" y="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32" name="Freeform 72"/>
            <p:cNvSpPr/>
            <p:nvPr/>
          </p:nvSpPr>
          <p:spPr bwMode="auto">
            <a:xfrm>
              <a:off x="5996808" y="2120791"/>
              <a:ext cx="27239" cy="54479"/>
            </a:xfrm>
            <a:custGeom>
              <a:avLst/>
              <a:gdLst/>
              <a:ahLst/>
              <a:cxnLst>
                <a:cxn ang="0">
                  <a:pos x="6" y="22"/>
                </a:cxn>
                <a:cxn ang="0">
                  <a:pos x="8" y="18"/>
                </a:cxn>
                <a:cxn ang="0">
                  <a:pos x="9" y="14"/>
                </a:cxn>
                <a:cxn ang="0">
                  <a:pos x="10" y="8"/>
                </a:cxn>
                <a:cxn ang="0">
                  <a:pos x="9" y="3"/>
                </a:cxn>
                <a:cxn ang="0">
                  <a:pos x="8" y="0"/>
                </a:cxn>
                <a:cxn ang="0">
                  <a:pos x="4" y="1"/>
                </a:cxn>
                <a:cxn ang="0">
                  <a:pos x="1" y="8"/>
                </a:cxn>
                <a:cxn ang="0">
                  <a:pos x="1" y="15"/>
                </a:cxn>
                <a:cxn ang="0">
                  <a:pos x="4" y="20"/>
                </a:cxn>
                <a:cxn ang="0">
                  <a:pos x="6" y="22"/>
                </a:cxn>
              </a:cxnLst>
              <a:rect l="0" t="0" r="r" b="b"/>
              <a:pathLst>
                <a:path w="11" h="22">
                  <a:moveTo>
                    <a:pt x="6" y="22"/>
                  </a:moveTo>
                  <a:cubicBezTo>
                    <a:pt x="8" y="18"/>
                    <a:pt x="8" y="18"/>
                    <a:pt x="8" y="18"/>
                  </a:cubicBezTo>
                  <a:cubicBezTo>
                    <a:pt x="8" y="18"/>
                    <a:pt x="9" y="15"/>
                    <a:pt x="9" y="14"/>
                  </a:cubicBezTo>
                  <a:cubicBezTo>
                    <a:pt x="9" y="13"/>
                    <a:pt x="11" y="10"/>
                    <a:pt x="10" y="8"/>
                  </a:cubicBezTo>
                  <a:cubicBezTo>
                    <a:pt x="9" y="7"/>
                    <a:pt x="9" y="4"/>
                    <a:pt x="9" y="3"/>
                  </a:cubicBezTo>
                  <a:cubicBezTo>
                    <a:pt x="8" y="2"/>
                    <a:pt x="8" y="0"/>
                    <a:pt x="8" y="0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2"/>
                    <a:pt x="1" y="8"/>
                    <a:pt x="1" y="8"/>
                  </a:cubicBezTo>
                  <a:cubicBezTo>
                    <a:pt x="1" y="8"/>
                    <a:pt x="0" y="14"/>
                    <a:pt x="1" y="15"/>
                  </a:cubicBezTo>
                  <a:cubicBezTo>
                    <a:pt x="2" y="17"/>
                    <a:pt x="4" y="20"/>
                    <a:pt x="4" y="20"/>
                  </a:cubicBezTo>
                  <a:lnTo>
                    <a:pt x="6" y="2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33" name="Freeform 73"/>
            <p:cNvSpPr/>
            <p:nvPr/>
          </p:nvSpPr>
          <p:spPr bwMode="auto">
            <a:xfrm>
              <a:off x="6011475" y="2222414"/>
              <a:ext cx="111051" cy="216866"/>
            </a:xfrm>
            <a:custGeom>
              <a:avLst/>
              <a:gdLst/>
              <a:ahLst/>
              <a:cxnLst>
                <a:cxn ang="0">
                  <a:pos x="43" y="76"/>
                </a:cxn>
                <a:cxn ang="0">
                  <a:pos x="41" y="57"/>
                </a:cxn>
                <a:cxn ang="0">
                  <a:pos x="35" y="50"/>
                </a:cxn>
                <a:cxn ang="0">
                  <a:pos x="34" y="42"/>
                </a:cxn>
                <a:cxn ang="0">
                  <a:pos x="28" y="39"/>
                </a:cxn>
                <a:cxn ang="0">
                  <a:pos x="27" y="33"/>
                </a:cxn>
                <a:cxn ang="0">
                  <a:pos x="19" y="29"/>
                </a:cxn>
                <a:cxn ang="0">
                  <a:pos x="12" y="25"/>
                </a:cxn>
                <a:cxn ang="0">
                  <a:pos x="14" y="14"/>
                </a:cxn>
                <a:cxn ang="0">
                  <a:pos x="12" y="3"/>
                </a:cxn>
                <a:cxn ang="0">
                  <a:pos x="5" y="2"/>
                </a:cxn>
                <a:cxn ang="0">
                  <a:pos x="0" y="18"/>
                </a:cxn>
                <a:cxn ang="0">
                  <a:pos x="6" y="29"/>
                </a:cxn>
                <a:cxn ang="0">
                  <a:pos x="10" y="40"/>
                </a:cxn>
                <a:cxn ang="0">
                  <a:pos x="13" y="33"/>
                </a:cxn>
                <a:cxn ang="0">
                  <a:pos x="25" y="42"/>
                </a:cxn>
                <a:cxn ang="0">
                  <a:pos x="25" y="48"/>
                </a:cxn>
                <a:cxn ang="0">
                  <a:pos x="16" y="47"/>
                </a:cxn>
                <a:cxn ang="0">
                  <a:pos x="21" y="56"/>
                </a:cxn>
                <a:cxn ang="0">
                  <a:pos x="27" y="61"/>
                </a:cxn>
                <a:cxn ang="0">
                  <a:pos x="29" y="55"/>
                </a:cxn>
                <a:cxn ang="0">
                  <a:pos x="31" y="48"/>
                </a:cxn>
                <a:cxn ang="0">
                  <a:pos x="35" y="59"/>
                </a:cxn>
                <a:cxn ang="0">
                  <a:pos x="31" y="65"/>
                </a:cxn>
                <a:cxn ang="0">
                  <a:pos x="29" y="65"/>
                </a:cxn>
                <a:cxn ang="0">
                  <a:pos x="23" y="69"/>
                </a:cxn>
                <a:cxn ang="0">
                  <a:pos x="19" y="76"/>
                </a:cxn>
                <a:cxn ang="0">
                  <a:pos x="24" y="72"/>
                </a:cxn>
                <a:cxn ang="0">
                  <a:pos x="28" y="72"/>
                </a:cxn>
                <a:cxn ang="0">
                  <a:pos x="31" y="79"/>
                </a:cxn>
                <a:cxn ang="0">
                  <a:pos x="38" y="86"/>
                </a:cxn>
                <a:cxn ang="0">
                  <a:pos x="40" y="77"/>
                </a:cxn>
              </a:cxnLst>
              <a:rect l="0" t="0" r="r" b="b"/>
              <a:pathLst>
                <a:path w="45" h="87">
                  <a:moveTo>
                    <a:pt x="40" y="77"/>
                  </a:moveTo>
                  <a:cubicBezTo>
                    <a:pt x="43" y="78"/>
                    <a:pt x="44" y="77"/>
                    <a:pt x="43" y="76"/>
                  </a:cubicBezTo>
                  <a:cubicBezTo>
                    <a:pt x="43" y="75"/>
                    <a:pt x="42" y="68"/>
                    <a:pt x="41" y="66"/>
                  </a:cubicBezTo>
                  <a:cubicBezTo>
                    <a:pt x="41" y="63"/>
                    <a:pt x="45" y="61"/>
                    <a:pt x="41" y="57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5" y="53"/>
                    <a:pt x="35" y="50"/>
                    <a:pt x="35" y="50"/>
                  </a:cubicBezTo>
                  <a:cubicBezTo>
                    <a:pt x="35" y="50"/>
                    <a:pt x="36" y="47"/>
                    <a:pt x="36" y="46"/>
                  </a:cubicBezTo>
                  <a:cubicBezTo>
                    <a:pt x="35" y="45"/>
                    <a:pt x="34" y="43"/>
                    <a:pt x="34" y="42"/>
                  </a:cubicBezTo>
                  <a:cubicBezTo>
                    <a:pt x="33" y="41"/>
                    <a:pt x="33" y="41"/>
                    <a:pt x="31" y="41"/>
                  </a:cubicBezTo>
                  <a:cubicBezTo>
                    <a:pt x="29" y="41"/>
                    <a:pt x="29" y="39"/>
                    <a:pt x="28" y="39"/>
                  </a:cubicBezTo>
                  <a:cubicBezTo>
                    <a:pt x="27" y="39"/>
                    <a:pt x="24" y="42"/>
                    <a:pt x="26" y="38"/>
                  </a:cubicBezTo>
                  <a:cubicBezTo>
                    <a:pt x="28" y="34"/>
                    <a:pt x="27" y="33"/>
                    <a:pt x="27" y="33"/>
                  </a:cubicBezTo>
                  <a:cubicBezTo>
                    <a:pt x="27" y="32"/>
                    <a:pt x="25" y="31"/>
                    <a:pt x="24" y="31"/>
                  </a:cubicBezTo>
                  <a:cubicBezTo>
                    <a:pt x="22" y="31"/>
                    <a:pt x="21" y="29"/>
                    <a:pt x="19" y="29"/>
                  </a:cubicBezTo>
                  <a:cubicBezTo>
                    <a:pt x="16" y="30"/>
                    <a:pt x="15" y="28"/>
                    <a:pt x="14" y="28"/>
                  </a:cubicBezTo>
                  <a:cubicBezTo>
                    <a:pt x="13" y="28"/>
                    <a:pt x="12" y="27"/>
                    <a:pt x="12" y="25"/>
                  </a:cubicBezTo>
                  <a:cubicBezTo>
                    <a:pt x="12" y="23"/>
                    <a:pt x="12" y="19"/>
                    <a:pt x="12" y="18"/>
                  </a:cubicBezTo>
                  <a:cubicBezTo>
                    <a:pt x="12" y="17"/>
                    <a:pt x="14" y="14"/>
                    <a:pt x="14" y="14"/>
                  </a:cubicBezTo>
                  <a:cubicBezTo>
                    <a:pt x="14" y="14"/>
                    <a:pt x="15" y="13"/>
                    <a:pt x="14" y="11"/>
                  </a:cubicBezTo>
                  <a:cubicBezTo>
                    <a:pt x="13" y="9"/>
                    <a:pt x="12" y="5"/>
                    <a:pt x="12" y="3"/>
                  </a:cubicBezTo>
                  <a:cubicBezTo>
                    <a:pt x="12" y="2"/>
                    <a:pt x="9" y="0"/>
                    <a:pt x="9" y="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16"/>
                    <a:pt x="0" y="17"/>
                    <a:pt x="0" y="18"/>
                  </a:cubicBezTo>
                  <a:cubicBezTo>
                    <a:pt x="1" y="19"/>
                    <a:pt x="1" y="25"/>
                    <a:pt x="2" y="26"/>
                  </a:cubicBezTo>
                  <a:cubicBezTo>
                    <a:pt x="4" y="28"/>
                    <a:pt x="6" y="29"/>
                    <a:pt x="6" y="29"/>
                  </a:cubicBezTo>
                  <a:cubicBezTo>
                    <a:pt x="7" y="31"/>
                    <a:pt x="5" y="34"/>
                    <a:pt x="5" y="34"/>
                  </a:cubicBezTo>
                  <a:cubicBezTo>
                    <a:pt x="5" y="34"/>
                    <a:pt x="9" y="39"/>
                    <a:pt x="10" y="40"/>
                  </a:cubicBezTo>
                  <a:cubicBezTo>
                    <a:pt x="10" y="41"/>
                    <a:pt x="12" y="41"/>
                    <a:pt x="12" y="41"/>
                  </a:cubicBezTo>
                  <a:cubicBezTo>
                    <a:pt x="12" y="41"/>
                    <a:pt x="11" y="32"/>
                    <a:pt x="13" y="33"/>
                  </a:cubicBezTo>
                  <a:cubicBezTo>
                    <a:pt x="15" y="35"/>
                    <a:pt x="20" y="35"/>
                    <a:pt x="20" y="37"/>
                  </a:cubicBezTo>
                  <a:cubicBezTo>
                    <a:pt x="20" y="39"/>
                    <a:pt x="24" y="41"/>
                    <a:pt x="25" y="42"/>
                  </a:cubicBezTo>
                  <a:cubicBezTo>
                    <a:pt x="25" y="44"/>
                    <a:pt x="29" y="45"/>
                    <a:pt x="29" y="47"/>
                  </a:cubicBezTo>
                  <a:cubicBezTo>
                    <a:pt x="29" y="48"/>
                    <a:pt x="26" y="48"/>
                    <a:pt x="25" y="48"/>
                  </a:cubicBezTo>
                  <a:cubicBezTo>
                    <a:pt x="23" y="49"/>
                    <a:pt x="18" y="45"/>
                    <a:pt x="18" y="45"/>
                  </a:cubicBezTo>
                  <a:cubicBezTo>
                    <a:pt x="18" y="45"/>
                    <a:pt x="17" y="45"/>
                    <a:pt x="16" y="47"/>
                  </a:cubicBezTo>
                  <a:cubicBezTo>
                    <a:pt x="16" y="48"/>
                    <a:pt x="17" y="53"/>
                    <a:pt x="18" y="55"/>
                  </a:cubicBezTo>
                  <a:cubicBezTo>
                    <a:pt x="19" y="56"/>
                    <a:pt x="21" y="55"/>
                    <a:pt x="21" y="56"/>
                  </a:cubicBezTo>
                  <a:cubicBezTo>
                    <a:pt x="22" y="57"/>
                    <a:pt x="21" y="59"/>
                    <a:pt x="22" y="60"/>
                  </a:cubicBezTo>
                  <a:cubicBezTo>
                    <a:pt x="23" y="62"/>
                    <a:pt x="26" y="62"/>
                    <a:pt x="27" y="61"/>
                  </a:cubicBezTo>
                  <a:cubicBezTo>
                    <a:pt x="28" y="61"/>
                    <a:pt x="31" y="59"/>
                    <a:pt x="31" y="59"/>
                  </a:cubicBezTo>
                  <a:cubicBezTo>
                    <a:pt x="31" y="59"/>
                    <a:pt x="31" y="55"/>
                    <a:pt x="29" y="55"/>
                  </a:cubicBezTo>
                  <a:cubicBezTo>
                    <a:pt x="28" y="54"/>
                    <a:pt x="26" y="52"/>
                    <a:pt x="27" y="51"/>
                  </a:cubicBezTo>
                  <a:cubicBezTo>
                    <a:pt x="28" y="50"/>
                    <a:pt x="30" y="48"/>
                    <a:pt x="31" y="48"/>
                  </a:cubicBezTo>
                  <a:cubicBezTo>
                    <a:pt x="32" y="49"/>
                    <a:pt x="34" y="53"/>
                    <a:pt x="34" y="54"/>
                  </a:cubicBezTo>
                  <a:cubicBezTo>
                    <a:pt x="34" y="55"/>
                    <a:pt x="34" y="55"/>
                    <a:pt x="35" y="59"/>
                  </a:cubicBezTo>
                  <a:cubicBezTo>
                    <a:pt x="36" y="62"/>
                    <a:pt x="37" y="62"/>
                    <a:pt x="35" y="62"/>
                  </a:cubicBezTo>
                  <a:cubicBezTo>
                    <a:pt x="34" y="63"/>
                    <a:pt x="32" y="65"/>
                    <a:pt x="31" y="65"/>
                  </a:cubicBezTo>
                  <a:cubicBezTo>
                    <a:pt x="31" y="66"/>
                    <a:pt x="31" y="66"/>
                    <a:pt x="31" y="66"/>
                  </a:cubicBezTo>
                  <a:cubicBezTo>
                    <a:pt x="31" y="66"/>
                    <a:pt x="30" y="65"/>
                    <a:pt x="29" y="65"/>
                  </a:cubicBezTo>
                  <a:cubicBezTo>
                    <a:pt x="25" y="65"/>
                    <a:pt x="26" y="63"/>
                    <a:pt x="25" y="65"/>
                  </a:cubicBezTo>
                  <a:cubicBezTo>
                    <a:pt x="24" y="67"/>
                    <a:pt x="23" y="69"/>
                    <a:pt x="23" y="69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0" y="70"/>
                    <a:pt x="19" y="75"/>
                    <a:pt x="19" y="76"/>
                  </a:cubicBezTo>
                  <a:cubicBezTo>
                    <a:pt x="19" y="78"/>
                    <a:pt x="19" y="78"/>
                    <a:pt x="19" y="78"/>
                  </a:cubicBezTo>
                  <a:cubicBezTo>
                    <a:pt x="19" y="78"/>
                    <a:pt x="23" y="72"/>
                    <a:pt x="24" y="72"/>
                  </a:cubicBezTo>
                  <a:cubicBezTo>
                    <a:pt x="25" y="72"/>
                    <a:pt x="25" y="73"/>
                    <a:pt x="26" y="72"/>
                  </a:cubicBezTo>
                  <a:cubicBezTo>
                    <a:pt x="27" y="71"/>
                    <a:pt x="28" y="72"/>
                    <a:pt x="28" y="72"/>
                  </a:cubicBezTo>
                  <a:cubicBezTo>
                    <a:pt x="28" y="72"/>
                    <a:pt x="30" y="71"/>
                    <a:pt x="30" y="74"/>
                  </a:cubicBezTo>
                  <a:cubicBezTo>
                    <a:pt x="30" y="76"/>
                    <a:pt x="30" y="77"/>
                    <a:pt x="31" y="79"/>
                  </a:cubicBezTo>
                  <a:cubicBezTo>
                    <a:pt x="32" y="82"/>
                    <a:pt x="34" y="83"/>
                    <a:pt x="35" y="84"/>
                  </a:cubicBezTo>
                  <a:cubicBezTo>
                    <a:pt x="36" y="85"/>
                    <a:pt x="37" y="85"/>
                    <a:pt x="38" y="86"/>
                  </a:cubicBezTo>
                  <a:cubicBezTo>
                    <a:pt x="39" y="87"/>
                    <a:pt x="39" y="83"/>
                    <a:pt x="39" y="81"/>
                  </a:cubicBezTo>
                  <a:cubicBezTo>
                    <a:pt x="38" y="78"/>
                    <a:pt x="37" y="76"/>
                    <a:pt x="40" y="7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39" name="Freeform 74"/>
            <p:cNvSpPr/>
            <p:nvPr/>
          </p:nvSpPr>
          <p:spPr bwMode="auto">
            <a:xfrm>
              <a:off x="6015666" y="2490616"/>
              <a:ext cx="90098" cy="124672"/>
            </a:xfrm>
            <a:custGeom>
              <a:avLst/>
              <a:gdLst/>
              <a:ahLst/>
              <a:cxnLst>
                <a:cxn ang="0">
                  <a:pos x="16" y="8"/>
                </a:cxn>
                <a:cxn ang="0">
                  <a:pos x="24" y="12"/>
                </a:cxn>
                <a:cxn ang="0">
                  <a:pos x="31" y="10"/>
                </a:cxn>
                <a:cxn ang="0">
                  <a:pos x="34" y="8"/>
                </a:cxn>
                <a:cxn ang="0">
                  <a:pos x="36" y="4"/>
                </a:cxn>
                <a:cxn ang="0">
                  <a:pos x="35" y="1"/>
                </a:cxn>
                <a:cxn ang="0">
                  <a:pos x="27" y="6"/>
                </a:cxn>
                <a:cxn ang="0">
                  <a:pos x="19" y="5"/>
                </a:cxn>
                <a:cxn ang="0">
                  <a:pos x="9" y="4"/>
                </a:cxn>
                <a:cxn ang="0">
                  <a:pos x="5" y="10"/>
                </a:cxn>
                <a:cxn ang="0">
                  <a:pos x="5" y="13"/>
                </a:cxn>
                <a:cxn ang="0">
                  <a:pos x="4" y="18"/>
                </a:cxn>
                <a:cxn ang="0">
                  <a:pos x="0" y="29"/>
                </a:cxn>
                <a:cxn ang="0">
                  <a:pos x="3" y="40"/>
                </a:cxn>
                <a:cxn ang="0">
                  <a:pos x="3" y="49"/>
                </a:cxn>
                <a:cxn ang="0">
                  <a:pos x="9" y="48"/>
                </a:cxn>
                <a:cxn ang="0">
                  <a:pos x="10" y="40"/>
                </a:cxn>
                <a:cxn ang="0">
                  <a:pos x="9" y="30"/>
                </a:cxn>
                <a:cxn ang="0">
                  <a:pos x="14" y="34"/>
                </a:cxn>
                <a:cxn ang="0">
                  <a:pos x="13" y="37"/>
                </a:cxn>
                <a:cxn ang="0">
                  <a:pos x="16" y="42"/>
                </a:cxn>
                <a:cxn ang="0">
                  <a:pos x="17" y="46"/>
                </a:cxn>
                <a:cxn ang="0">
                  <a:pos x="20" y="47"/>
                </a:cxn>
                <a:cxn ang="0">
                  <a:pos x="24" y="45"/>
                </a:cxn>
                <a:cxn ang="0">
                  <a:pos x="24" y="39"/>
                </a:cxn>
                <a:cxn ang="0">
                  <a:pos x="20" y="33"/>
                </a:cxn>
                <a:cxn ang="0">
                  <a:pos x="19" y="27"/>
                </a:cxn>
                <a:cxn ang="0">
                  <a:pos x="17" y="24"/>
                </a:cxn>
                <a:cxn ang="0">
                  <a:pos x="21" y="22"/>
                </a:cxn>
                <a:cxn ang="0">
                  <a:pos x="24" y="18"/>
                </a:cxn>
                <a:cxn ang="0">
                  <a:pos x="22" y="17"/>
                </a:cxn>
                <a:cxn ang="0">
                  <a:pos x="16" y="18"/>
                </a:cxn>
                <a:cxn ang="0">
                  <a:pos x="13" y="20"/>
                </a:cxn>
                <a:cxn ang="0">
                  <a:pos x="11" y="20"/>
                </a:cxn>
                <a:cxn ang="0">
                  <a:pos x="10" y="18"/>
                </a:cxn>
                <a:cxn ang="0">
                  <a:pos x="8" y="15"/>
                </a:cxn>
                <a:cxn ang="0">
                  <a:pos x="9" y="9"/>
                </a:cxn>
                <a:cxn ang="0">
                  <a:pos x="16" y="8"/>
                </a:cxn>
              </a:cxnLst>
              <a:rect l="0" t="0" r="r" b="b"/>
              <a:pathLst>
                <a:path w="36" h="50">
                  <a:moveTo>
                    <a:pt x="16" y="8"/>
                  </a:moveTo>
                  <a:cubicBezTo>
                    <a:pt x="19" y="10"/>
                    <a:pt x="21" y="11"/>
                    <a:pt x="24" y="12"/>
                  </a:cubicBezTo>
                  <a:cubicBezTo>
                    <a:pt x="27" y="12"/>
                    <a:pt x="30" y="10"/>
                    <a:pt x="31" y="10"/>
                  </a:cubicBezTo>
                  <a:cubicBezTo>
                    <a:pt x="31" y="11"/>
                    <a:pt x="34" y="8"/>
                    <a:pt x="34" y="8"/>
                  </a:cubicBezTo>
                  <a:cubicBezTo>
                    <a:pt x="34" y="8"/>
                    <a:pt x="36" y="5"/>
                    <a:pt x="36" y="4"/>
                  </a:cubicBezTo>
                  <a:cubicBezTo>
                    <a:pt x="36" y="3"/>
                    <a:pt x="35" y="0"/>
                    <a:pt x="35" y="1"/>
                  </a:cubicBezTo>
                  <a:cubicBezTo>
                    <a:pt x="34" y="2"/>
                    <a:pt x="28" y="5"/>
                    <a:pt x="27" y="6"/>
                  </a:cubicBezTo>
                  <a:cubicBezTo>
                    <a:pt x="25" y="6"/>
                    <a:pt x="22" y="5"/>
                    <a:pt x="19" y="5"/>
                  </a:cubicBezTo>
                  <a:cubicBezTo>
                    <a:pt x="17" y="5"/>
                    <a:pt x="10" y="3"/>
                    <a:pt x="9" y="4"/>
                  </a:cubicBezTo>
                  <a:cubicBezTo>
                    <a:pt x="8" y="5"/>
                    <a:pt x="5" y="8"/>
                    <a:pt x="5" y="10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5" y="14"/>
                    <a:pt x="4" y="19"/>
                    <a:pt x="4" y="1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3" y="38"/>
                    <a:pt x="3" y="40"/>
                  </a:cubicBezTo>
                  <a:cubicBezTo>
                    <a:pt x="3" y="41"/>
                    <a:pt x="2" y="50"/>
                    <a:pt x="3" y="49"/>
                  </a:cubicBezTo>
                  <a:cubicBezTo>
                    <a:pt x="4" y="48"/>
                    <a:pt x="9" y="48"/>
                    <a:pt x="9" y="48"/>
                  </a:cubicBezTo>
                  <a:cubicBezTo>
                    <a:pt x="9" y="48"/>
                    <a:pt x="10" y="42"/>
                    <a:pt x="10" y="40"/>
                  </a:cubicBezTo>
                  <a:cubicBezTo>
                    <a:pt x="10" y="37"/>
                    <a:pt x="7" y="29"/>
                    <a:pt x="9" y="30"/>
                  </a:cubicBezTo>
                  <a:cubicBezTo>
                    <a:pt x="12" y="30"/>
                    <a:pt x="14" y="34"/>
                    <a:pt x="14" y="34"/>
                  </a:cubicBezTo>
                  <a:cubicBezTo>
                    <a:pt x="14" y="34"/>
                    <a:pt x="12" y="35"/>
                    <a:pt x="13" y="37"/>
                  </a:cubicBezTo>
                  <a:cubicBezTo>
                    <a:pt x="14" y="38"/>
                    <a:pt x="16" y="40"/>
                    <a:pt x="16" y="42"/>
                  </a:cubicBezTo>
                  <a:cubicBezTo>
                    <a:pt x="15" y="45"/>
                    <a:pt x="17" y="47"/>
                    <a:pt x="17" y="46"/>
                  </a:cubicBezTo>
                  <a:cubicBezTo>
                    <a:pt x="17" y="45"/>
                    <a:pt x="20" y="46"/>
                    <a:pt x="20" y="47"/>
                  </a:cubicBezTo>
                  <a:cubicBezTo>
                    <a:pt x="20" y="47"/>
                    <a:pt x="23" y="45"/>
                    <a:pt x="24" y="45"/>
                  </a:cubicBezTo>
                  <a:cubicBezTo>
                    <a:pt x="24" y="44"/>
                    <a:pt x="24" y="40"/>
                    <a:pt x="24" y="39"/>
                  </a:cubicBezTo>
                  <a:cubicBezTo>
                    <a:pt x="23" y="38"/>
                    <a:pt x="23" y="36"/>
                    <a:pt x="20" y="33"/>
                  </a:cubicBezTo>
                  <a:cubicBezTo>
                    <a:pt x="18" y="31"/>
                    <a:pt x="21" y="30"/>
                    <a:pt x="19" y="27"/>
                  </a:cubicBezTo>
                  <a:cubicBezTo>
                    <a:pt x="17" y="24"/>
                    <a:pt x="16" y="25"/>
                    <a:pt x="17" y="24"/>
                  </a:cubicBezTo>
                  <a:cubicBezTo>
                    <a:pt x="17" y="23"/>
                    <a:pt x="19" y="23"/>
                    <a:pt x="21" y="22"/>
                  </a:cubicBezTo>
                  <a:cubicBezTo>
                    <a:pt x="23" y="21"/>
                    <a:pt x="24" y="18"/>
                    <a:pt x="24" y="18"/>
                  </a:cubicBezTo>
                  <a:cubicBezTo>
                    <a:pt x="24" y="17"/>
                    <a:pt x="25" y="18"/>
                    <a:pt x="22" y="17"/>
                  </a:cubicBezTo>
                  <a:cubicBezTo>
                    <a:pt x="20" y="16"/>
                    <a:pt x="17" y="16"/>
                    <a:pt x="16" y="18"/>
                  </a:cubicBezTo>
                  <a:cubicBezTo>
                    <a:pt x="14" y="20"/>
                    <a:pt x="13" y="20"/>
                    <a:pt x="13" y="20"/>
                  </a:cubicBezTo>
                  <a:cubicBezTo>
                    <a:pt x="13" y="20"/>
                    <a:pt x="13" y="20"/>
                    <a:pt x="11" y="20"/>
                  </a:cubicBezTo>
                  <a:cubicBezTo>
                    <a:pt x="10" y="20"/>
                    <a:pt x="10" y="18"/>
                    <a:pt x="10" y="18"/>
                  </a:cubicBezTo>
                  <a:cubicBezTo>
                    <a:pt x="9" y="18"/>
                    <a:pt x="9" y="17"/>
                    <a:pt x="8" y="15"/>
                  </a:cubicBezTo>
                  <a:cubicBezTo>
                    <a:pt x="7" y="13"/>
                    <a:pt x="8" y="9"/>
                    <a:pt x="9" y="9"/>
                  </a:cubicBezTo>
                  <a:cubicBezTo>
                    <a:pt x="10" y="8"/>
                    <a:pt x="12" y="6"/>
                    <a:pt x="16" y="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40" name="Freeform 75"/>
            <p:cNvSpPr/>
            <p:nvPr/>
          </p:nvSpPr>
          <p:spPr bwMode="auto">
            <a:xfrm>
              <a:off x="6075382" y="2602716"/>
              <a:ext cx="1048" cy="10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41" name="Freeform 76"/>
            <p:cNvSpPr/>
            <p:nvPr/>
          </p:nvSpPr>
          <p:spPr bwMode="auto">
            <a:xfrm>
              <a:off x="6177004" y="2528332"/>
              <a:ext cx="270294" cy="159245"/>
            </a:xfrm>
            <a:custGeom>
              <a:avLst/>
              <a:gdLst/>
              <a:ahLst/>
              <a:cxnLst>
                <a:cxn ang="0">
                  <a:pos x="84" y="30"/>
                </a:cxn>
                <a:cxn ang="0">
                  <a:pos x="82" y="24"/>
                </a:cxn>
                <a:cxn ang="0">
                  <a:pos x="58" y="11"/>
                </a:cxn>
                <a:cxn ang="0">
                  <a:pos x="42" y="6"/>
                </a:cxn>
                <a:cxn ang="0">
                  <a:pos x="36" y="9"/>
                </a:cxn>
                <a:cxn ang="0">
                  <a:pos x="31" y="15"/>
                </a:cxn>
                <a:cxn ang="0">
                  <a:pos x="28" y="17"/>
                </a:cxn>
                <a:cxn ang="0">
                  <a:pos x="25" y="16"/>
                </a:cxn>
                <a:cxn ang="0">
                  <a:pos x="22" y="11"/>
                </a:cxn>
                <a:cxn ang="0">
                  <a:pos x="19" y="6"/>
                </a:cxn>
                <a:cxn ang="0">
                  <a:pos x="18" y="0"/>
                </a:cxn>
                <a:cxn ang="0">
                  <a:pos x="13" y="1"/>
                </a:cxn>
                <a:cxn ang="0">
                  <a:pos x="9" y="0"/>
                </a:cxn>
                <a:cxn ang="0">
                  <a:pos x="1" y="2"/>
                </a:cxn>
                <a:cxn ang="0">
                  <a:pos x="0" y="3"/>
                </a:cxn>
                <a:cxn ang="0">
                  <a:pos x="5" y="9"/>
                </a:cxn>
                <a:cxn ang="0">
                  <a:pos x="12" y="13"/>
                </a:cxn>
                <a:cxn ang="0">
                  <a:pos x="11" y="17"/>
                </a:cxn>
                <a:cxn ang="0">
                  <a:pos x="14" y="23"/>
                </a:cxn>
                <a:cxn ang="0">
                  <a:pos x="19" y="22"/>
                </a:cxn>
                <a:cxn ang="0">
                  <a:pos x="25" y="25"/>
                </a:cxn>
                <a:cxn ang="0">
                  <a:pos x="38" y="29"/>
                </a:cxn>
                <a:cxn ang="0">
                  <a:pos x="42" y="33"/>
                </a:cxn>
                <a:cxn ang="0">
                  <a:pos x="44" y="43"/>
                </a:cxn>
                <a:cxn ang="0">
                  <a:pos x="39" y="48"/>
                </a:cxn>
                <a:cxn ang="0">
                  <a:pos x="46" y="48"/>
                </a:cxn>
                <a:cxn ang="0">
                  <a:pos x="52" y="51"/>
                </a:cxn>
                <a:cxn ang="0">
                  <a:pos x="59" y="55"/>
                </a:cxn>
                <a:cxn ang="0">
                  <a:pos x="67" y="55"/>
                </a:cxn>
                <a:cxn ang="0">
                  <a:pos x="72" y="49"/>
                </a:cxn>
                <a:cxn ang="0">
                  <a:pos x="79" y="45"/>
                </a:cxn>
                <a:cxn ang="0">
                  <a:pos x="86" y="51"/>
                </a:cxn>
                <a:cxn ang="0">
                  <a:pos x="93" y="59"/>
                </a:cxn>
                <a:cxn ang="0">
                  <a:pos x="102" y="62"/>
                </a:cxn>
                <a:cxn ang="0">
                  <a:pos x="107" y="63"/>
                </a:cxn>
                <a:cxn ang="0">
                  <a:pos x="105" y="58"/>
                </a:cxn>
                <a:cxn ang="0">
                  <a:pos x="97" y="52"/>
                </a:cxn>
                <a:cxn ang="0">
                  <a:pos x="92" y="44"/>
                </a:cxn>
                <a:cxn ang="0">
                  <a:pos x="90" y="41"/>
                </a:cxn>
                <a:cxn ang="0">
                  <a:pos x="96" y="39"/>
                </a:cxn>
                <a:cxn ang="0">
                  <a:pos x="90" y="32"/>
                </a:cxn>
                <a:cxn ang="0">
                  <a:pos x="84" y="30"/>
                </a:cxn>
              </a:cxnLst>
              <a:rect l="0" t="0" r="r" b="b"/>
              <a:pathLst>
                <a:path w="109" h="64">
                  <a:moveTo>
                    <a:pt x="84" y="30"/>
                  </a:moveTo>
                  <a:cubicBezTo>
                    <a:pt x="83" y="28"/>
                    <a:pt x="83" y="26"/>
                    <a:pt x="82" y="24"/>
                  </a:cubicBezTo>
                  <a:cubicBezTo>
                    <a:pt x="81" y="23"/>
                    <a:pt x="61" y="12"/>
                    <a:pt x="58" y="11"/>
                  </a:cubicBezTo>
                  <a:cubicBezTo>
                    <a:pt x="55" y="10"/>
                    <a:pt x="42" y="6"/>
                    <a:pt x="42" y="6"/>
                  </a:cubicBezTo>
                  <a:cubicBezTo>
                    <a:pt x="42" y="6"/>
                    <a:pt x="36" y="8"/>
                    <a:pt x="36" y="9"/>
                  </a:cubicBezTo>
                  <a:cubicBezTo>
                    <a:pt x="36" y="10"/>
                    <a:pt x="32" y="14"/>
                    <a:pt x="31" y="15"/>
                  </a:cubicBezTo>
                  <a:cubicBezTo>
                    <a:pt x="30" y="16"/>
                    <a:pt x="30" y="18"/>
                    <a:pt x="28" y="17"/>
                  </a:cubicBezTo>
                  <a:cubicBezTo>
                    <a:pt x="26" y="17"/>
                    <a:pt x="26" y="17"/>
                    <a:pt x="25" y="16"/>
                  </a:cubicBezTo>
                  <a:cubicBezTo>
                    <a:pt x="24" y="15"/>
                    <a:pt x="23" y="12"/>
                    <a:pt x="22" y="11"/>
                  </a:cubicBezTo>
                  <a:cubicBezTo>
                    <a:pt x="21" y="10"/>
                    <a:pt x="18" y="9"/>
                    <a:pt x="19" y="6"/>
                  </a:cubicBezTo>
                  <a:cubicBezTo>
                    <a:pt x="19" y="4"/>
                    <a:pt x="20" y="0"/>
                    <a:pt x="18" y="0"/>
                  </a:cubicBezTo>
                  <a:cubicBezTo>
                    <a:pt x="17" y="0"/>
                    <a:pt x="14" y="2"/>
                    <a:pt x="13" y="1"/>
                  </a:cubicBezTo>
                  <a:cubicBezTo>
                    <a:pt x="12" y="0"/>
                    <a:pt x="9" y="0"/>
                    <a:pt x="9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3" y="9"/>
                    <a:pt x="5" y="9"/>
                  </a:cubicBezTo>
                  <a:cubicBezTo>
                    <a:pt x="8" y="8"/>
                    <a:pt x="12" y="13"/>
                    <a:pt x="12" y="13"/>
                  </a:cubicBezTo>
                  <a:cubicBezTo>
                    <a:pt x="12" y="13"/>
                    <a:pt x="10" y="16"/>
                    <a:pt x="11" y="17"/>
                  </a:cubicBezTo>
                  <a:cubicBezTo>
                    <a:pt x="12" y="18"/>
                    <a:pt x="14" y="23"/>
                    <a:pt x="14" y="23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42" y="33"/>
                    <a:pt x="42" y="33"/>
                    <a:pt x="42" y="33"/>
                  </a:cubicBezTo>
                  <a:cubicBezTo>
                    <a:pt x="44" y="43"/>
                    <a:pt x="44" y="43"/>
                    <a:pt x="44" y="43"/>
                  </a:cubicBezTo>
                  <a:cubicBezTo>
                    <a:pt x="44" y="43"/>
                    <a:pt x="39" y="47"/>
                    <a:pt x="39" y="48"/>
                  </a:cubicBezTo>
                  <a:cubicBezTo>
                    <a:pt x="39" y="50"/>
                    <a:pt x="46" y="48"/>
                    <a:pt x="46" y="48"/>
                  </a:cubicBezTo>
                  <a:cubicBezTo>
                    <a:pt x="52" y="51"/>
                    <a:pt x="52" y="51"/>
                    <a:pt x="52" y="51"/>
                  </a:cubicBezTo>
                  <a:cubicBezTo>
                    <a:pt x="59" y="55"/>
                    <a:pt x="59" y="55"/>
                    <a:pt x="59" y="55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72" y="49"/>
                    <a:pt x="72" y="49"/>
                    <a:pt x="72" y="49"/>
                  </a:cubicBezTo>
                  <a:cubicBezTo>
                    <a:pt x="72" y="49"/>
                    <a:pt x="79" y="43"/>
                    <a:pt x="79" y="45"/>
                  </a:cubicBezTo>
                  <a:cubicBezTo>
                    <a:pt x="79" y="46"/>
                    <a:pt x="85" y="48"/>
                    <a:pt x="86" y="51"/>
                  </a:cubicBezTo>
                  <a:cubicBezTo>
                    <a:pt x="87" y="54"/>
                    <a:pt x="93" y="59"/>
                    <a:pt x="93" y="59"/>
                  </a:cubicBezTo>
                  <a:cubicBezTo>
                    <a:pt x="93" y="59"/>
                    <a:pt x="101" y="62"/>
                    <a:pt x="102" y="62"/>
                  </a:cubicBezTo>
                  <a:cubicBezTo>
                    <a:pt x="103" y="62"/>
                    <a:pt x="105" y="63"/>
                    <a:pt x="107" y="63"/>
                  </a:cubicBezTo>
                  <a:cubicBezTo>
                    <a:pt x="109" y="64"/>
                    <a:pt x="105" y="58"/>
                    <a:pt x="105" y="58"/>
                  </a:cubicBezTo>
                  <a:cubicBezTo>
                    <a:pt x="105" y="58"/>
                    <a:pt x="98" y="54"/>
                    <a:pt x="97" y="52"/>
                  </a:cubicBezTo>
                  <a:cubicBezTo>
                    <a:pt x="97" y="50"/>
                    <a:pt x="91" y="46"/>
                    <a:pt x="92" y="44"/>
                  </a:cubicBezTo>
                  <a:cubicBezTo>
                    <a:pt x="92" y="42"/>
                    <a:pt x="89" y="41"/>
                    <a:pt x="90" y="41"/>
                  </a:cubicBezTo>
                  <a:cubicBezTo>
                    <a:pt x="92" y="41"/>
                    <a:pt x="97" y="40"/>
                    <a:pt x="96" y="39"/>
                  </a:cubicBezTo>
                  <a:cubicBezTo>
                    <a:pt x="96" y="38"/>
                    <a:pt x="92" y="32"/>
                    <a:pt x="90" y="32"/>
                  </a:cubicBezTo>
                  <a:cubicBezTo>
                    <a:pt x="89" y="32"/>
                    <a:pt x="84" y="32"/>
                    <a:pt x="84" y="3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42" name="Freeform 77"/>
            <p:cNvSpPr/>
            <p:nvPr/>
          </p:nvSpPr>
          <p:spPr bwMode="auto">
            <a:xfrm>
              <a:off x="5882614" y="2689672"/>
              <a:ext cx="552113" cy="449448"/>
            </a:xfrm>
            <a:custGeom>
              <a:avLst/>
              <a:gdLst/>
              <a:ahLst/>
              <a:cxnLst>
                <a:cxn ang="0">
                  <a:pos x="210" y="72"/>
                </a:cxn>
                <a:cxn ang="0">
                  <a:pos x="209" y="62"/>
                </a:cxn>
                <a:cxn ang="0">
                  <a:pos x="195" y="41"/>
                </a:cxn>
                <a:cxn ang="0">
                  <a:pos x="192" y="22"/>
                </a:cxn>
                <a:cxn ang="0">
                  <a:pos x="185" y="12"/>
                </a:cxn>
                <a:cxn ang="0">
                  <a:pos x="180" y="0"/>
                </a:cxn>
                <a:cxn ang="0">
                  <a:pos x="175" y="21"/>
                </a:cxn>
                <a:cxn ang="0">
                  <a:pos x="166" y="44"/>
                </a:cxn>
                <a:cxn ang="0">
                  <a:pos x="154" y="39"/>
                </a:cxn>
                <a:cxn ang="0">
                  <a:pos x="144" y="29"/>
                </a:cxn>
                <a:cxn ang="0">
                  <a:pos x="144" y="19"/>
                </a:cxn>
                <a:cxn ang="0">
                  <a:pos x="151" y="12"/>
                </a:cxn>
                <a:cxn ang="0">
                  <a:pos x="148" y="6"/>
                </a:cxn>
                <a:cxn ang="0">
                  <a:pos x="134" y="6"/>
                </a:cxn>
                <a:cxn ang="0">
                  <a:pos x="124" y="1"/>
                </a:cxn>
                <a:cxn ang="0">
                  <a:pos x="126" y="8"/>
                </a:cxn>
                <a:cxn ang="0">
                  <a:pos x="117" y="10"/>
                </a:cxn>
                <a:cxn ang="0">
                  <a:pos x="110" y="19"/>
                </a:cxn>
                <a:cxn ang="0">
                  <a:pos x="109" y="25"/>
                </a:cxn>
                <a:cxn ang="0">
                  <a:pos x="97" y="21"/>
                </a:cxn>
                <a:cxn ang="0">
                  <a:pos x="87" y="22"/>
                </a:cxn>
                <a:cxn ang="0">
                  <a:pos x="81" y="27"/>
                </a:cxn>
                <a:cxn ang="0">
                  <a:pos x="73" y="36"/>
                </a:cxn>
                <a:cxn ang="0">
                  <a:pos x="70" y="35"/>
                </a:cxn>
                <a:cxn ang="0">
                  <a:pos x="63" y="47"/>
                </a:cxn>
                <a:cxn ang="0">
                  <a:pos x="42" y="60"/>
                </a:cxn>
                <a:cxn ang="0">
                  <a:pos x="28" y="64"/>
                </a:cxn>
                <a:cxn ang="0">
                  <a:pos x="16" y="73"/>
                </a:cxn>
                <a:cxn ang="0">
                  <a:pos x="12" y="74"/>
                </a:cxn>
                <a:cxn ang="0">
                  <a:pos x="8" y="87"/>
                </a:cxn>
                <a:cxn ang="0">
                  <a:pos x="7" y="95"/>
                </a:cxn>
                <a:cxn ang="0">
                  <a:pos x="8" y="103"/>
                </a:cxn>
                <a:cxn ang="0">
                  <a:pos x="10" y="119"/>
                </a:cxn>
                <a:cxn ang="0">
                  <a:pos x="9" y="131"/>
                </a:cxn>
                <a:cxn ang="0">
                  <a:pos x="3" y="146"/>
                </a:cxn>
                <a:cxn ang="0">
                  <a:pos x="2" y="153"/>
                </a:cxn>
                <a:cxn ang="0">
                  <a:pos x="16" y="154"/>
                </a:cxn>
                <a:cxn ang="0">
                  <a:pos x="29" y="147"/>
                </a:cxn>
                <a:cxn ang="0">
                  <a:pos x="45" y="148"/>
                </a:cxn>
                <a:cxn ang="0">
                  <a:pos x="62" y="137"/>
                </a:cxn>
                <a:cxn ang="0">
                  <a:pos x="83" y="133"/>
                </a:cxn>
                <a:cxn ang="0">
                  <a:pos x="106" y="141"/>
                </a:cxn>
                <a:cxn ang="0">
                  <a:pos x="107" y="151"/>
                </a:cxn>
                <a:cxn ang="0">
                  <a:pos x="116" y="147"/>
                </a:cxn>
                <a:cxn ang="0">
                  <a:pos x="125" y="141"/>
                </a:cxn>
                <a:cxn ang="0">
                  <a:pos x="118" y="150"/>
                </a:cxn>
                <a:cxn ang="0">
                  <a:pos x="118" y="153"/>
                </a:cxn>
                <a:cxn ang="0">
                  <a:pos x="123" y="151"/>
                </a:cxn>
                <a:cxn ang="0">
                  <a:pos x="117" y="158"/>
                </a:cxn>
                <a:cxn ang="0">
                  <a:pos x="113" y="162"/>
                </a:cxn>
                <a:cxn ang="0">
                  <a:pos x="121" y="158"/>
                </a:cxn>
                <a:cxn ang="0">
                  <a:pos x="125" y="161"/>
                </a:cxn>
                <a:cxn ang="0">
                  <a:pos x="126" y="173"/>
                </a:cxn>
                <a:cxn ang="0">
                  <a:pos x="138" y="178"/>
                </a:cxn>
                <a:cxn ang="0">
                  <a:pos x="149" y="174"/>
                </a:cxn>
                <a:cxn ang="0">
                  <a:pos x="152" y="181"/>
                </a:cxn>
                <a:cxn ang="0">
                  <a:pos x="173" y="171"/>
                </a:cxn>
                <a:cxn ang="0">
                  <a:pos x="198" y="142"/>
                </a:cxn>
                <a:cxn ang="0">
                  <a:pos x="210" y="130"/>
                </a:cxn>
                <a:cxn ang="0">
                  <a:pos x="221" y="103"/>
                </a:cxn>
                <a:cxn ang="0">
                  <a:pos x="216" y="82"/>
                </a:cxn>
              </a:cxnLst>
              <a:rect l="0" t="0" r="r" b="b"/>
              <a:pathLst>
                <a:path w="223" h="181">
                  <a:moveTo>
                    <a:pt x="214" y="73"/>
                  </a:moveTo>
                  <a:cubicBezTo>
                    <a:pt x="214" y="73"/>
                    <a:pt x="210" y="71"/>
                    <a:pt x="210" y="72"/>
                  </a:cubicBezTo>
                  <a:cubicBezTo>
                    <a:pt x="209" y="72"/>
                    <a:pt x="208" y="66"/>
                    <a:pt x="208" y="66"/>
                  </a:cubicBezTo>
                  <a:cubicBezTo>
                    <a:pt x="209" y="62"/>
                    <a:pt x="209" y="62"/>
                    <a:pt x="209" y="62"/>
                  </a:cubicBezTo>
                  <a:cubicBezTo>
                    <a:pt x="209" y="62"/>
                    <a:pt x="199" y="50"/>
                    <a:pt x="199" y="51"/>
                  </a:cubicBezTo>
                  <a:cubicBezTo>
                    <a:pt x="199" y="52"/>
                    <a:pt x="195" y="41"/>
                    <a:pt x="195" y="41"/>
                  </a:cubicBezTo>
                  <a:cubicBezTo>
                    <a:pt x="195" y="29"/>
                    <a:pt x="195" y="29"/>
                    <a:pt x="195" y="29"/>
                  </a:cubicBezTo>
                  <a:cubicBezTo>
                    <a:pt x="192" y="22"/>
                    <a:pt x="192" y="22"/>
                    <a:pt x="192" y="22"/>
                  </a:cubicBezTo>
                  <a:cubicBezTo>
                    <a:pt x="187" y="23"/>
                    <a:pt x="187" y="23"/>
                    <a:pt x="187" y="23"/>
                  </a:cubicBezTo>
                  <a:cubicBezTo>
                    <a:pt x="185" y="12"/>
                    <a:pt x="185" y="12"/>
                    <a:pt x="185" y="12"/>
                  </a:cubicBezTo>
                  <a:cubicBezTo>
                    <a:pt x="182" y="1"/>
                    <a:pt x="182" y="1"/>
                    <a:pt x="182" y="1"/>
                  </a:cubicBezTo>
                  <a:cubicBezTo>
                    <a:pt x="180" y="0"/>
                    <a:pt x="180" y="0"/>
                    <a:pt x="180" y="0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7" y="7"/>
                    <a:pt x="176" y="18"/>
                    <a:pt x="175" y="21"/>
                  </a:cubicBezTo>
                  <a:cubicBezTo>
                    <a:pt x="174" y="25"/>
                    <a:pt x="174" y="30"/>
                    <a:pt x="172" y="33"/>
                  </a:cubicBezTo>
                  <a:cubicBezTo>
                    <a:pt x="170" y="36"/>
                    <a:pt x="166" y="44"/>
                    <a:pt x="166" y="44"/>
                  </a:cubicBezTo>
                  <a:cubicBezTo>
                    <a:pt x="166" y="44"/>
                    <a:pt x="161" y="44"/>
                    <a:pt x="160" y="43"/>
                  </a:cubicBezTo>
                  <a:cubicBezTo>
                    <a:pt x="159" y="42"/>
                    <a:pt x="154" y="39"/>
                    <a:pt x="154" y="39"/>
                  </a:cubicBezTo>
                  <a:cubicBezTo>
                    <a:pt x="150" y="34"/>
                    <a:pt x="150" y="34"/>
                    <a:pt x="150" y="34"/>
                  </a:cubicBezTo>
                  <a:cubicBezTo>
                    <a:pt x="144" y="29"/>
                    <a:pt x="144" y="29"/>
                    <a:pt x="144" y="29"/>
                  </a:cubicBezTo>
                  <a:cubicBezTo>
                    <a:pt x="144" y="29"/>
                    <a:pt x="141" y="24"/>
                    <a:pt x="140" y="25"/>
                  </a:cubicBezTo>
                  <a:cubicBezTo>
                    <a:pt x="140" y="25"/>
                    <a:pt x="143" y="20"/>
                    <a:pt x="144" y="19"/>
                  </a:cubicBezTo>
                  <a:cubicBezTo>
                    <a:pt x="145" y="19"/>
                    <a:pt x="145" y="16"/>
                    <a:pt x="145" y="16"/>
                  </a:cubicBezTo>
                  <a:cubicBezTo>
                    <a:pt x="151" y="12"/>
                    <a:pt x="151" y="12"/>
                    <a:pt x="151" y="12"/>
                  </a:cubicBezTo>
                  <a:cubicBezTo>
                    <a:pt x="151" y="12"/>
                    <a:pt x="151" y="10"/>
                    <a:pt x="151" y="9"/>
                  </a:cubicBezTo>
                  <a:cubicBezTo>
                    <a:pt x="150" y="8"/>
                    <a:pt x="150" y="6"/>
                    <a:pt x="148" y="6"/>
                  </a:cubicBezTo>
                  <a:cubicBezTo>
                    <a:pt x="147" y="6"/>
                    <a:pt x="140" y="9"/>
                    <a:pt x="140" y="9"/>
                  </a:cubicBezTo>
                  <a:cubicBezTo>
                    <a:pt x="134" y="6"/>
                    <a:pt x="134" y="6"/>
                    <a:pt x="134" y="6"/>
                  </a:cubicBezTo>
                  <a:cubicBezTo>
                    <a:pt x="134" y="6"/>
                    <a:pt x="129" y="4"/>
                    <a:pt x="128" y="3"/>
                  </a:cubicBezTo>
                  <a:cubicBezTo>
                    <a:pt x="127" y="1"/>
                    <a:pt x="125" y="0"/>
                    <a:pt x="124" y="1"/>
                  </a:cubicBezTo>
                  <a:cubicBezTo>
                    <a:pt x="123" y="1"/>
                    <a:pt x="124" y="5"/>
                    <a:pt x="124" y="5"/>
                  </a:cubicBezTo>
                  <a:cubicBezTo>
                    <a:pt x="124" y="5"/>
                    <a:pt x="125" y="7"/>
                    <a:pt x="126" y="8"/>
                  </a:cubicBezTo>
                  <a:cubicBezTo>
                    <a:pt x="125" y="8"/>
                    <a:pt x="123" y="9"/>
                    <a:pt x="123" y="9"/>
                  </a:cubicBezTo>
                  <a:cubicBezTo>
                    <a:pt x="117" y="10"/>
                    <a:pt x="117" y="10"/>
                    <a:pt x="117" y="10"/>
                  </a:cubicBezTo>
                  <a:cubicBezTo>
                    <a:pt x="113" y="13"/>
                    <a:pt x="113" y="13"/>
                    <a:pt x="113" y="13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08" y="23"/>
                    <a:pt x="108" y="23"/>
                    <a:pt x="108" y="23"/>
                  </a:cubicBezTo>
                  <a:cubicBezTo>
                    <a:pt x="108" y="23"/>
                    <a:pt x="110" y="25"/>
                    <a:pt x="109" y="25"/>
                  </a:cubicBezTo>
                  <a:cubicBezTo>
                    <a:pt x="109" y="25"/>
                    <a:pt x="100" y="27"/>
                    <a:pt x="100" y="27"/>
                  </a:cubicBezTo>
                  <a:cubicBezTo>
                    <a:pt x="100" y="27"/>
                    <a:pt x="98" y="22"/>
                    <a:pt x="97" y="21"/>
                  </a:cubicBezTo>
                  <a:cubicBezTo>
                    <a:pt x="96" y="20"/>
                    <a:pt x="93" y="19"/>
                    <a:pt x="92" y="19"/>
                  </a:cubicBezTo>
                  <a:cubicBezTo>
                    <a:pt x="91" y="19"/>
                    <a:pt x="87" y="22"/>
                    <a:pt x="87" y="22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3" y="36"/>
                    <a:pt x="73" y="36"/>
                    <a:pt x="73" y="36"/>
                  </a:cubicBezTo>
                  <a:cubicBezTo>
                    <a:pt x="71" y="41"/>
                    <a:pt x="71" y="41"/>
                    <a:pt x="71" y="41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3" y="47"/>
                    <a:pt x="57" y="53"/>
                    <a:pt x="56" y="54"/>
                  </a:cubicBezTo>
                  <a:cubicBezTo>
                    <a:pt x="56" y="55"/>
                    <a:pt x="42" y="60"/>
                    <a:pt x="42" y="60"/>
                  </a:cubicBezTo>
                  <a:cubicBezTo>
                    <a:pt x="34" y="63"/>
                    <a:pt x="34" y="63"/>
                    <a:pt x="34" y="63"/>
                  </a:cubicBezTo>
                  <a:cubicBezTo>
                    <a:pt x="34" y="63"/>
                    <a:pt x="29" y="64"/>
                    <a:pt x="28" y="64"/>
                  </a:cubicBezTo>
                  <a:cubicBezTo>
                    <a:pt x="27" y="64"/>
                    <a:pt x="19" y="70"/>
                    <a:pt x="19" y="70"/>
                  </a:cubicBezTo>
                  <a:cubicBezTo>
                    <a:pt x="16" y="73"/>
                    <a:pt x="16" y="73"/>
                    <a:pt x="16" y="73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2" y="74"/>
                    <a:pt x="12" y="74"/>
                    <a:pt x="12" y="74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7" y="95"/>
                    <a:pt x="7" y="95"/>
                    <a:pt x="7" y="95"/>
                  </a:cubicBezTo>
                  <a:cubicBezTo>
                    <a:pt x="5" y="97"/>
                    <a:pt x="5" y="97"/>
                    <a:pt x="5" y="97"/>
                  </a:cubicBezTo>
                  <a:cubicBezTo>
                    <a:pt x="8" y="103"/>
                    <a:pt x="8" y="103"/>
                    <a:pt x="8" y="103"/>
                  </a:cubicBezTo>
                  <a:cubicBezTo>
                    <a:pt x="9" y="113"/>
                    <a:pt x="9" y="113"/>
                    <a:pt x="9" y="113"/>
                  </a:cubicBezTo>
                  <a:cubicBezTo>
                    <a:pt x="9" y="113"/>
                    <a:pt x="10" y="117"/>
                    <a:pt x="10" y="119"/>
                  </a:cubicBezTo>
                  <a:cubicBezTo>
                    <a:pt x="10" y="120"/>
                    <a:pt x="8" y="122"/>
                    <a:pt x="8" y="124"/>
                  </a:cubicBezTo>
                  <a:cubicBezTo>
                    <a:pt x="8" y="125"/>
                    <a:pt x="9" y="130"/>
                    <a:pt x="9" y="131"/>
                  </a:cubicBezTo>
                  <a:cubicBezTo>
                    <a:pt x="9" y="132"/>
                    <a:pt x="6" y="141"/>
                    <a:pt x="6" y="141"/>
                  </a:cubicBezTo>
                  <a:cubicBezTo>
                    <a:pt x="3" y="146"/>
                    <a:pt x="3" y="146"/>
                    <a:pt x="3" y="146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47"/>
                    <a:pt x="1" y="153"/>
                    <a:pt x="2" y="153"/>
                  </a:cubicBezTo>
                  <a:cubicBezTo>
                    <a:pt x="3" y="153"/>
                    <a:pt x="6" y="154"/>
                    <a:pt x="8" y="155"/>
                  </a:cubicBezTo>
                  <a:cubicBezTo>
                    <a:pt x="11" y="156"/>
                    <a:pt x="15" y="154"/>
                    <a:pt x="16" y="154"/>
                  </a:cubicBezTo>
                  <a:cubicBezTo>
                    <a:pt x="17" y="154"/>
                    <a:pt x="24" y="150"/>
                    <a:pt x="24" y="150"/>
                  </a:cubicBezTo>
                  <a:cubicBezTo>
                    <a:pt x="24" y="150"/>
                    <a:pt x="28" y="147"/>
                    <a:pt x="29" y="147"/>
                  </a:cubicBezTo>
                  <a:cubicBezTo>
                    <a:pt x="30" y="148"/>
                    <a:pt x="36" y="147"/>
                    <a:pt x="37" y="147"/>
                  </a:cubicBezTo>
                  <a:cubicBezTo>
                    <a:pt x="38" y="148"/>
                    <a:pt x="45" y="148"/>
                    <a:pt x="45" y="148"/>
                  </a:cubicBezTo>
                  <a:cubicBezTo>
                    <a:pt x="50" y="143"/>
                    <a:pt x="50" y="143"/>
                    <a:pt x="50" y="143"/>
                  </a:cubicBezTo>
                  <a:cubicBezTo>
                    <a:pt x="62" y="137"/>
                    <a:pt x="62" y="137"/>
                    <a:pt x="62" y="137"/>
                  </a:cubicBezTo>
                  <a:cubicBezTo>
                    <a:pt x="68" y="137"/>
                    <a:pt x="68" y="137"/>
                    <a:pt x="68" y="137"/>
                  </a:cubicBezTo>
                  <a:cubicBezTo>
                    <a:pt x="83" y="133"/>
                    <a:pt x="83" y="133"/>
                    <a:pt x="83" y="133"/>
                  </a:cubicBezTo>
                  <a:cubicBezTo>
                    <a:pt x="95" y="134"/>
                    <a:pt x="95" y="134"/>
                    <a:pt x="95" y="134"/>
                  </a:cubicBezTo>
                  <a:cubicBezTo>
                    <a:pt x="95" y="134"/>
                    <a:pt x="106" y="142"/>
                    <a:pt x="106" y="141"/>
                  </a:cubicBezTo>
                  <a:cubicBezTo>
                    <a:pt x="106" y="140"/>
                    <a:pt x="108" y="145"/>
                    <a:pt x="108" y="145"/>
                  </a:cubicBezTo>
                  <a:cubicBezTo>
                    <a:pt x="107" y="151"/>
                    <a:pt x="107" y="151"/>
                    <a:pt x="107" y="151"/>
                  </a:cubicBezTo>
                  <a:cubicBezTo>
                    <a:pt x="107" y="151"/>
                    <a:pt x="111" y="154"/>
                    <a:pt x="111" y="153"/>
                  </a:cubicBezTo>
                  <a:cubicBezTo>
                    <a:pt x="111" y="152"/>
                    <a:pt x="115" y="148"/>
                    <a:pt x="116" y="147"/>
                  </a:cubicBezTo>
                  <a:cubicBezTo>
                    <a:pt x="117" y="146"/>
                    <a:pt x="120" y="145"/>
                    <a:pt x="122" y="143"/>
                  </a:cubicBezTo>
                  <a:cubicBezTo>
                    <a:pt x="124" y="142"/>
                    <a:pt x="125" y="141"/>
                    <a:pt x="125" y="141"/>
                  </a:cubicBezTo>
                  <a:cubicBezTo>
                    <a:pt x="125" y="141"/>
                    <a:pt x="122" y="147"/>
                    <a:pt x="122" y="147"/>
                  </a:cubicBezTo>
                  <a:cubicBezTo>
                    <a:pt x="121" y="147"/>
                    <a:pt x="119" y="149"/>
                    <a:pt x="118" y="150"/>
                  </a:cubicBezTo>
                  <a:cubicBezTo>
                    <a:pt x="117" y="152"/>
                    <a:pt x="115" y="153"/>
                    <a:pt x="115" y="153"/>
                  </a:cubicBezTo>
                  <a:cubicBezTo>
                    <a:pt x="115" y="154"/>
                    <a:pt x="117" y="154"/>
                    <a:pt x="118" y="153"/>
                  </a:cubicBezTo>
                  <a:cubicBezTo>
                    <a:pt x="119" y="153"/>
                    <a:pt x="121" y="151"/>
                    <a:pt x="122" y="150"/>
                  </a:cubicBezTo>
                  <a:cubicBezTo>
                    <a:pt x="123" y="150"/>
                    <a:pt x="124" y="150"/>
                    <a:pt x="123" y="151"/>
                  </a:cubicBezTo>
                  <a:cubicBezTo>
                    <a:pt x="123" y="153"/>
                    <a:pt x="123" y="155"/>
                    <a:pt x="122" y="155"/>
                  </a:cubicBezTo>
                  <a:cubicBezTo>
                    <a:pt x="121" y="156"/>
                    <a:pt x="119" y="157"/>
                    <a:pt x="117" y="158"/>
                  </a:cubicBezTo>
                  <a:cubicBezTo>
                    <a:pt x="115" y="159"/>
                    <a:pt x="113" y="158"/>
                    <a:pt x="112" y="159"/>
                  </a:cubicBezTo>
                  <a:cubicBezTo>
                    <a:pt x="111" y="160"/>
                    <a:pt x="113" y="161"/>
                    <a:pt x="113" y="162"/>
                  </a:cubicBezTo>
                  <a:cubicBezTo>
                    <a:pt x="114" y="163"/>
                    <a:pt x="115" y="164"/>
                    <a:pt x="117" y="162"/>
                  </a:cubicBezTo>
                  <a:cubicBezTo>
                    <a:pt x="118" y="160"/>
                    <a:pt x="120" y="158"/>
                    <a:pt x="121" y="158"/>
                  </a:cubicBezTo>
                  <a:cubicBezTo>
                    <a:pt x="122" y="157"/>
                    <a:pt x="123" y="155"/>
                    <a:pt x="123" y="157"/>
                  </a:cubicBezTo>
                  <a:cubicBezTo>
                    <a:pt x="123" y="158"/>
                    <a:pt x="124" y="160"/>
                    <a:pt x="125" y="161"/>
                  </a:cubicBezTo>
                  <a:cubicBezTo>
                    <a:pt x="125" y="163"/>
                    <a:pt x="122" y="165"/>
                    <a:pt x="123" y="166"/>
                  </a:cubicBezTo>
                  <a:cubicBezTo>
                    <a:pt x="123" y="166"/>
                    <a:pt x="126" y="173"/>
                    <a:pt x="126" y="173"/>
                  </a:cubicBezTo>
                  <a:cubicBezTo>
                    <a:pt x="126" y="173"/>
                    <a:pt x="128" y="176"/>
                    <a:pt x="130" y="176"/>
                  </a:cubicBezTo>
                  <a:cubicBezTo>
                    <a:pt x="133" y="176"/>
                    <a:pt x="137" y="178"/>
                    <a:pt x="138" y="178"/>
                  </a:cubicBezTo>
                  <a:cubicBezTo>
                    <a:pt x="139" y="178"/>
                    <a:pt x="144" y="178"/>
                    <a:pt x="144" y="177"/>
                  </a:cubicBezTo>
                  <a:cubicBezTo>
                    <a:pt x="145" y="175"/>
                    <a:pt x="149" y="173"/>
                    <a:pt x="149" y="174"/>
                  </a:cubicBezTo>
                  <a:cubicBezTo>
                    <a:pt x="148" y="175"/>
                    <a:pt x="149" y="177"/>
                    <a:pt x="150" y="178"/>
                  </a:cubicBezTo>
                  <a:cubicBezTo>
                    <a:pt x="151" y="178"/>
                    <a:pt x="152" y="181"/>
                    <a:pt x="152" y="181"/>
                  </a:cubicBezTo>
                  <a:cubicBezTo>
                    <a:pt x="164" y="172"/>
                    <a:pt x="164" y="172"/>
                    <a:pt x="164" y="172"/>
                  </a:cubicBezTo>
                  <a:cubicBezTo>
                    <a:pt x="164" y="172"/>
                    <a:pt x="173" y="170"/>
                    <a:pt x="173" y="171"/>
                  </a:cubicBezTo>
                  <a:cubicBezTo>
                    <a:pt x="174" y="172"/>
                    <a:pt x="179" y="164"/>
                    <a:pt x="179" y="164"/>
                  </a:cubicBezTo>
                  <a:cubicBezTo>
                    <a:pt x="198" y="142"/>
                    <a:pt x="198" y="142"/>
                    <a:pt x="198" y="142"/>
                  </a:cubicBezTo>
                  <a:cubicBezTo>
                    <a:pt x="205" y="137"/>
                    <a:pt x="205" y="137"/>
                    <a:pt x="205" y="137"/>
                  </a:cubicBezTo>
                  <a:cubicBezTo>
                    <a:pt x="210" y="130"/>
                    <a:pt x="210" y="130"/>
                    <a:pt x="210" y="130"/>
                  </a:cubicBezTo>
                  <a:cubicBezTo>
                    <a:pt x="217" y="117"/>
                    <a:pt x="217" y="117"/>
                    <a:pt x="217" y="117"/>
                  </a:cubicBezTo>
                  <a:cubicBezTo>
                    <a:pt x="221" y="103"/>
                    <a:pt x="221" y="103"/>
                    <a:pt x="221" y="103"/>
                  </a:cubicBezTo>
                  <a:cubicBezTo>
                    <a:pt x="223" y="92"/>
                    <a:pt x="223" y="92"/>
                    <a:pt x="223" y="92"/>
                  </a:cubicBezTo>
                  <a:cubicBezTo>
                    <a:pt x="216" y="82"/>
                    <a:pt x="216" y="82"/>
                    <a:pt x="216" y="82"/>
                  </a:cubicBezTo>
                  <a:lnTo>
                    <a:pt x="214" y="73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43" name="Freeform 78"/>
            <p:cNvSpPr/>
            <p:nvPr/>
          </p:nvSpPr>
          <p:spPr bwMode="auto">
            <a:xfrm>
              <a:off x="6209482" y="3153787"/>
              <a:ext cx="56573" cy="52383"/>
            </a:xfrm>
            <a:custGeom>
              <a:avLst/>
              <a:gdLst/>
              <a:ahLst/>
              <a:cxnLst>
                <a:cxn ang="0">
                  <a:pos x="11" y="5"/>
                </a:cxn>
                <a:cxn ang="0">
                  <a:pos x="6" y="1"/>
                </a:cxn>
                <a:cxn ang="0">
                  <a:pos x="6" y="0"/>
                </a:cxn>
                <a:cxn ang="0">
                  <a:pos x="3" y="10"/>
                </a:cxn>
                <a:cxn ang="0">
                  <a:pos x="0" y="20"/>
                </a:cxn>
                <a:cxn ang="0">
                  <a:pos x="6" y="21"/>
                </a:cxn>
                <a:cxn ang="0">
                  <a:pos x="17" y="14"/>
                </a:cxn>
                <a:cxn ang="0">
                  <a:pos x="23" y="3"/>
                </a:cxn>
                <a:cxn ang="0">
                  <a:pos x="11" y="5"/>
                </a:cxn>
              </a:cxnLst>
              <a:rect l="0" t="0" r="r" b="b"/>
              <a:pathLst>
                <a:path w="23" h="21">
                  <a:moveTo>
                    <a:pt x="11" y="5"/>
                  </a:moveTo>
                  <a:cubicBezTo>
                    <a:pt x="11" y="5"/>
                    <a:pt x="6" y="2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5" y="21"/>
                    <a:pt x="6" y="21"/>
                  </a:cubicBezTo>
                  <a:cubicBezTo>
                    <a:pt x="7" y="21"/>
                    <a:pt x="16" y="16"/>
                    <a:pt x="17" y="14"/>
                  </a:cubicBezTo>
                  <a:cubicBezTo>
                    <a:pt x="17" y="13"/>
                    <a:pt x="23" y="3"/>
                    <a:pt x="23" y="3"/>
                  </a:cubicBezTo>
                  <a:cubicBezTo>
                    <a:pt x="23" y="3"/>
                    <a:pt x="13" y="5"/>
                    <a:pt x="11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44" name="Freeform 79"/>
            <p:cNvSpPr/>
            <p:nvPr/>
          </p:nvSpPr>
          <p:spPr bwMode="auto">
            <a:xfrm>
              <a:off x="6442061" y="3064736"/>
              <a:ext cx="243055" cy="193818"/>
            </a:xfrm>
            <a:custGeom>
              <a:avLst/>
              <a:gdLst/>
              <a:ahLst/>
              <a:cxnLst>
                <a:cxn ang="0">
                  <a:pos x="90" y="22"/>
                </a:cxn>
                <a:cxn ang="0">
                  <a:pos x="86" y="19"/>
                </a:cxn>
                <a:cxn ang="0">
                  <a:pos x="86" y="14"/>
                </a:cxn>
                <a:cxn ang="0">
                  <a:pos x="83" y="15"/>
                </a:cxn>
                <a:cxn ang="0">
                  <a:pos x="85" y="4"/>
                </a:cxn>
                <a:cxn ang="0">
                  <a:pos x="79" y="0"/>
                </a:cxn>
                <a:cxn ang="0">
                  <a:pos x="78" y="17"/>
                </a:cxn>
                <a:cxn ang="0">
                  <a:pos x="74" y="27"/>
                </a:cxn>
                <a:cxn ang="0">
                  <a:pos x="65" y="30"/>
                </a:cxn>
                <a:cxn ang="0">
                  <a:pos x="70" y="34"/>
                </a:cxn>
                <a:cxn ang="0">
                  <a:pos x="69" y="37"/>
                </a:cxn>
                <a:cxn ang="0">
                  <a:pos x="64" y="42"/>
                </a:cxn>
                <a:cxn ang="0">
                  <a:pos x="62" y="39"/>
                </a:cxn>
                <a:cxn ang="0">
                  <a:pos x="57" y="41"/>
                </a:cxn>
                <a:cxn ang="0">
                  <a:pos x="53" y="39"/>
                </a:cxn>
                <a:cxn ang="0">
                  <a:pos x="44" y="47"/>
                </a:cxn>
                <a:cxn ang="0">
                  <a:pos x="31" y="54"/>
                </a:cxn>
                <a:cxn ang="0">
                  <a:pos x="0" y="73"/>
                </a:cxn>
                <a:cxn ang="0">
                  <a:pos x="4" y="75"/>
                </a:cxn>
                <a:cxn ang="0">
                  <a:pos x="8" y="77"/>
                </a:cxn>
                <a:cxn ang="0">
                  <a:pos x="18" y="73"/>
                </a:cxn>
                <a:cxn ang="0">
                  <a:pos x="28" y="65"/>
                </a:cxn>
                <a:cxn ang="0">
                  <a:pos x="33" y="61"/>
                </a:cxn>
                <a:cxn ang="0">
                  <a:pos x="42" y="60"/>
                </a:cxn>
                <a:cxn ang="0">
                  <a:pos x="45" y="54"/>
                </a:cxn>
                <a:cxn ang="0">
                  <a:pos x="54" y="49"/>
                </a:cxn>
                <a:cxn ang="0">
                  <a:pos x="60" y="43"/>
                </a:cxn>
                <a:cxn ang="0">
                  <a:pos x="64" y="45"/>
                </a:cxn>
                <a:cxn ang="0">
                  <a:pos x="70" y="42"/>
                </a:cxn>
                <a:cxn ang="0">
                  <a:pos x="81" y="35"/>
                </a:cxn>
                <a:cxn ang="0">
                  <a:pos x="83" y="30"/>
                </a:cxn>
                <a:cxn ang="0">
                  <a:pos x="87" y="30"/>
                </a:cxn>
                <a:cxn ang="0">
                  <a:pos x="93" y="25"/>
                </a:cxn>
                <a:cxn ang="0">
                  <a:pos x="98" y="18"/>
                </a:cxn>
                <a:cxn ang="0">
                  <a:pos x="90" y="22"/>
                </a:cxn>
              </a:cxnLst>
              <a:rect l="0" t="0" r="r" b="b"/>
              <a:pathLst>
                <a:path w="98" h="78">
                  <a:moveTo>
                    <a:pt x="90" y="22"/>
                  </a:moveTo>
                  <a:cubicBezTo>
                    <a:pt x="86" y="19"/>
                    <a:pt x="86" y="19"/>
                    <a:pt x="86" y="19"/>
                  </a:cubicBezTo>
                  <a:cubicBezTo>
                    <a:pt x="86" y="19"/>
                    <a:pt x="87" y="14"/>
                    <a:pt x="86" y="14"/>
                  </a:cubicBezTo>
                  <a:cubicBezTo>
                    <a:pt x="85" y="14"/>
                    <a:pt x="83" y="15"/>
                    <a:pt x="83" y="15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4" y="27"/>
                    <a:pt x="74" y="27"/>
                    <a:pt x="74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65" y="30"/>
                    <a:pt x="69" y="34"/>
                    <a:pt x="70" y="34"/>
                  </a:cubicBezTo>
                  <a:cubicBezTo>
                    <a:pt x="71" y="34"/>
                    <a:pt x="69" y="37"/>
                    <a:pt x="69" y="37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42"/>
                    <a:pt x="62" y="41"/>
                    <a:pt x="62" y="39"/>
                  </a:cubicBezTo>
                  <a:cubicBezTo>
                    <a:pt x="62" y="36"/>
                    <a:pt x="57" y="41"/>
                    <a:pt x="57" y="41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4" y="75"/>
                    <a:pt x="4" y="75"/>
                    <a:pt x="4" y="75"/>
                  </a:cubicBezTo>
                  <a:cubicBezTo>
                    <a:pt x="4" y="75"/>
                    <a:pt x="8" y="77"/>
                    <a:pt x="8" y="77"/>
                  </a:cubicBezTo>
                  <a:cubicBezTo>
                    <a:pt x="9" y="78"/>
                    <a:pt x="18" y="73"/>
                    <a:pt x="18" y="73"/>
                  </a:cubicBezTo>
                  <a:cubicBezTo>
                    <a:pt x="28" y="65"/>
                    <a:pt x="28" y="65"/>
                    <a:pt x="28" y="65"/>
                  </a:cubicBezTo>
                  <a:cubicBezTo>
                    <a:pt x="33" y="61"/>
                    <a:pt x="33" y="61"/>
                    <a:pt x="33" y="61"/>
                  </a:cubicBezTo>
                  <a:cubicBezTo>
                    <a:pt x="33" y="61"/>
                    <a:pt x="43" y="58"/>
                    <a:pt x="42" y="60"/>
                  </a:cubicBezTo>
                  <a:cubicBezTo>
                    <a:pt x="42" y="61"/>
                    <a:pt x="45" y="54"/>
                    <a:pt x="45" y="54"/>
                  </a:cubicBezTo>
                  <a:cubicBezTo>
                    <a:pt x="54" y="49"/>
                    <a:pt x="54" y="49"/>
                    <a:pt x="54" y="49"/>
                  </a:cubicBezTo>
                  <a:cubicBezTo>
                    <a:pt x="60" y="43"/>
                    <a:pt x="60" y="43"/>
                    <a:pt x="60" y="43"/>
                  </a:cubicBezTo>
                  <a:cubicBezTo>
                    <a:pt x="64" y="45"/>
                    <a:pt x="64" y="45"/>
                    <a:pt x="64" y="45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81" y="35"/>
                    <a:pt x="81" y="35"/>
                    <a:pt x="81" y="35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7" y="30"/>
                    <a:pt x="87" y="30"/>
                    <a:pt x="87" y="30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98" y="18"/>
                    <a:pt x="98" y="18"/>
                    <a:pt x="98" y="18"/>
                  </a:cubicBezTo>
                  <a:lnTo>
                    <a:pt x="90" y="2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45" name="Freeform 80"/>
            <p:cNvSpPr/>
            <p:nvPr/>
          </p:nvSpPr>
          <p:spPr bwMode="auto">
            <a:xfrm>
              <a:off x="3475108" y="1299423"/>
              <a:ext cx="419061" cy="96385"/>
            </a:xfrm>
            <a:custGeom>
              <a:avLst/>
              <a:gdLst/>
              <a:ahLst/>
              <a:cxnLst>
                <a:cxn ang="0">
                  <a:pos x="2" y="34"/>
                </a:cxn>
                <a:cxn ang="0">
                  <a:pos x="12" y="36"/>
                </a:cxn>
                <a:cxn ang="0">
                  <a:pos x="21" y="36"/>
                </a:cxn>
                <a:cxn ang="0">
                  <a:pos x="26" y="37"/>
                </a:cxn>
                <a:cxn ang="0">
                  <a:pos x="29" y="33"/>
                </a:cxn>
                <a:cxn ang="0">
                  <a:pos x="31" y="30"/>
                </a:cxn>
                <a:cxn ang="0">
                  <a:pos x="36" y="33"/>
                </a:cxn>
                <a:cxn ang="0">
                  <a:pos x="34" y="35"/>
                </a:cxn>
                <a:cxn ang="0">
                  <a:pos x="42" y="37"/>
                </a:cxn>
                <a:cxn ang="0">
                  <a:pos x="46" y="38"/>
                </a:cxn>
                <a:cxn ang="0">
                  <a:pos x="56" y="38"/>
                </a:cxn>
                <a:cxn ang="0">
                  <a:pos x="65" y="36"/>
                </a:cxn>
                <a:cxn ang="0">
                  <a:pos x="74" y="36"/>
                </a:cxn>
                <a:cxn ang="0">
                  <a:pos x="78" y="33"/>
                </a:cxn>
                <a:cxn ang="0">
                  <a:pos x="68" y="31"/>
                </a:cxn>
                <a:cxn ang="0">
                  <a:pos x="55" y="31"/>
                </a:cxn>
                <a:cxn ang="0">
                  <a:pos x="50" y="32"/>
                </a:cxn>
                <a:cxn ang="0">
                  <a:pos x="60" y="27"/>
                </a:cxn>
                <a:cxn ang="0">
                  <a:pos x="73" y="27"/>
                </a:cxn>
                <a:cxn ang="0">
                  <a:pos x="81" y="28"/>
                </a:cxn>
                <a:cxn ang="0">
                  <a:pos x="82" y="26"/>
                </a:cxn>
                <a:cxn ang="0">
                  <a:pos x="83" y="24"/>
                </a:cxn>
                <a:cxn ang="0">
                  <a:pos x="86" y="27"/>
                </a:cxn>
                <a:cxn ang="0">
                  <a:pos x="108" y="17"/>
                </a:cxn>
                <a:cxn ang="0">
                  <a:pos x="124" y="12"/>
                </a:cxn>
                <a:cxn ang="0">
                  <a:pos x="142" y="7"/>
                </a:cxn>
                <a:cxn ang="0">
                  <a:pos x="156" y="4"/>
                </a:cxn>
                <a:cxn ang="0">
                  <a:pos x="166" y="2"/>
                </a:cxn>
                <a:cxn ang="0">
                  <a:pos x="166" y="0"/>
                </a:cxn>
                <a:cxn ang="0">
                  <a:pos x="134" y="0"/>
                </a:cxn>
                <a:cxn ang="0">
                  <a:pos x="112" y="1"/>
                </a:cxn>
                <a:cxn ang="0">
                  <a:pos x="91" y="4"/>
                </a:cxn>
                <a:cxn ang="0">
                  <a:pos x="67" y="6"/>
                </a:cxn>
                <a:cxn ang="0">
                  <a:pos x="60" y="6"/>
                </a:cxn>
                <a:cxn ang="0">
                  <a:pos x="49" y="11"/>
                </a:cxn>
                <a:cxn ang="0">
                  <a:pos x="48" y="9"/>
                </a:cxn>
                <a:cxn ang="0">
                  <a:pos x="46" y="18"/>
                </a:cxn>
                <a:cxn ang="0">
                  <a:pos x="55" y="22"/>
                </a:cxn>
                <a:cxn ang="0">
                  <a:pos x="61" y="21"/>
                </a:cxn>
                <a:cxn ang="0">
                  <a:pos x="53" y="26"/>
                </a:cxn>
                <a:cxn ang="0">
                  <a:pos x="40" y="29"/>
                </a:cxn>
                <a:cxn ang="0">
                  <a:pos x="34" y="25"/>
                </a:cxn>
                <a:cxn ang="0">
                  <a:pos x="27" y="24"/>
                </a:cxn>
                <a:cxn ang="0">
                  <a:pos x="24" y="26"/>
                </a:cxn>
                <a:cxn ang="0">
                  <a:pos x="21" y="33"/>
                </a:cxn>
                <a:cxn ang="0">
                  <a:pos x="16" y="33"/>
                </a:cxn>
                <a:cxn ang="0">
                  <a:pos x="14" y="27"/>
                </a:cxn>
                <a:cxn ang="0">
                  <a:pos x="4" y="28"/>
                </a:cxn>
                <a:cxn ang="0">
                  <a:pos x="2" y="34"/>
                </a:cxn>
              </a:cxnLst>
              <a:rect l="0" t="0" r="r" b="b"/>
              <a:pathLst>
                <a:path w="169" h="39">
                  <a:moveTo>
                    <a:pt x="2" y="34"/>
                  </a:moveTo>
                  <a:cubicBezTo>
                    <a:pt x="5" y="35"/>
                    <a:pt x="7" y="36"/>
                    <a:pt x="12" y="36"/>
                  </a:cubicBezTo>
                  <a:cubicBezTo>
                    <a:pt x="17" y="36"/>
                    <a:pt x="18" y="36"/>
                    <a:pt x="21" y="36"/>
                  </a:cubicBezTo>
                  <a:cubicBezTo>
                    <a:pt x="23" y="37"/>
                    <a:pt x="25" y="39"/>
                    <a:pt x="26" y="37"/>
                  </a:cubicBezTo>
                  <a:cubicBezTo>
                    <a:pt x="27" y="35"/>
                    <a:pt x="28" y="35"/>
                    <a:pt x="29" y="33"/>
                  </a:cubicBezTo>
                  <a:cubicBezTo>
                    <a:pt x="30" y="32"/>
                    <a:pt x="29" y="31"/>
                    <a:pt x="31" y="30"/>
                  </a:cubicBezTo>
                  <a:cubicBezTo>
                    <a:pt x="33" y="29"/>
                    <a:pt x="36" y="33"/>
                    <a:pt x="36" y="33"/>
                  </a:cubicBezTo>
                  <a:cubicBezTo>
                    <a:pt x="36" y="33"/>
                    <a:pt x="32" y="35"/>
                    <a:pt x="34" y="35"/>
                  </a:cubicBezTo>
                  <a:cubicBezTo>
                    <a:pt x="35" y="36"/>
                    <a:pt x="40" y="36"/>
                    <a:pt x="42" y="37"/>
                  </a:cubicBezTo>
                  <a:cubicBezTo>
                    <a:pt x="44" y="37"/>
                    <a:pt x="42" y="38"/>
                    <a:pt x="46" y="38"/>
                  </a:cubicBezTo>
                  <a:cubicBezTo>
                    <a:pt x="50" y="38"/>
                    <a:pt x="51" y="38"/>
                    <a:pt x="56" y="38"/>
                  </a:cubicBezTo>
                  <a:cubicBezTo>
                    <a:pt x="61" y="38"/>
                    <a:pt x="64" y="36"/>
                    <a:pt x="65" y="36"/>
                  </a:cubicBezTo>
                  <a:cubicBezTo>
                    <a:pt x="67" y="37"/>
                    <a:pt x="72" y="37"/>
                    <a:pt x="74" y="36"/>
                  </a:cubicBezTo>
                  <a:cubicBezTo>
                    <a:pt x="76" y="36"/>
                    <a:pt x="79" y="33"/>
                    <a:pt x="78" y="33"/>
                  </a:cubicBezTo>
                  <a:cubicBezTo>
                    <a:pt x="76" y="33"/>
                    <a:pt x="70" y="31"/>
                    <a:pt x="68" y="31"/>
                  </a:cubicBezTo>
                  <a:cubicBezTo>
                    <a:pt x="65" y="30"/>
                    <a:pt x="57" y="30"/>
                    <a:pt x="55" y="31"/>
                  </a:cubicBezTo>
                  <a:cubicBezTo>
                    <a:pt x="53" y="32"/>
                    <a:pt x="51" y="33"/>
                    <a:pt x="50" y="32"/>
                  </a:cubicBezTo>
                  <a:cubicBezTo>
                    <a:pt x="49" y="31"/>
                    <a:pt x="55" y="26"/>
                    <a:pt x="60" y="27"/>
                  </a:cubicBezTo>
                  <a:cubicBezTo>
                    <a:pt x="64" y="28"/>
                    <a:pt x="71" y="26"/>
                    <a:pt x="73" y="27"/>
                  </a:cubicBezTo>
                  <a:cubicBezTo>
                    <a:pt x="75" y="27"/>
                    <a:pt x="81" y="28"/>
                    <a:pt x="81" y="28"/>
                  </a:cubicBezTo>
                  <a:cubicBezTo>
                    <a:pt x="81" y="28"/>
                    <a:pt x="82" y="27"/>
                    <a:pt x="82" y="26"/>
                  </a:cubicBezTo>
                  <a:cubicBezTo>
                    <a:pt x="83" y="25"/>
                    <a:pt x="83" y="24"/>
                    <a:pt x="83" y="24"/>
                  </a:cubicBezTo>
                  <a:cubicBezTo>
                    <a:pt x="86" y="27"/>
                    <a:pt x="86" y="27"/>
                    <a:pt x="86" y="27"/>
                  </a:cubicBezTo>
                  <a:cubicBezTo>
                    <a:pt x="86" y="27"/>
                    <a:pt x="107" y="19"/>
                    <a:pt x="108" y="17"/>
                  </a:cubicBezTo>
                  <a:cubicBezTo>
                    <a:pt x="109" y="15"/>
                    <a:pt x="122" y="11"/>
                    <a:pt x="124" y="12"/>
                  </a:cubicBezTo>
                  <a:cubicBezTo>
                    <a:pt x="126" y="12"/>
                    <a:pt x="139" y="6"/>
                    <a:pt x="142" y="7"/>
                  </a:cubicBezTo>
                  <a:cubicBezTo>
                    <a:pt x="144" y="8"/>
                    <a:pt x="156" y="4"/>
                    <a:pt x="156" y="4"/>
                  </a:cubicBezTo>
                  <a:cubicBezTo>
                    <a:pt x="156" y="4"/>
                    <a:pt x="164" y="2"/>
                    <a:pt x="166" y="2"/>
                  </a:cubicBezTo>
                  <a:cubicBezTo>
                    <a:pt x="168" y="2"/>
                    <a:pt x="169" y="0"/>
                    <a:pt x="166" y="0"/>
                  </a:cubicBezTo>
                  <a:cubicBezTo>
                    <a:pt x="163" y="1"/>
                    <a:pt x="139" y="1"/>
                    <a:pt x="134" y="0"/>
                  </a:cubicBezTo>
                  <a:cubicBezTo>
                    <a:pt x="128" y="0"/>
                    <a:pt x="114" y="0"/>
                    <a:pt x="112" y="1"/>
                  </a:cubicBezTo>
                  <a:cubicBezTo>
                    <a:pt x="109" y="1"/>
                    <a:pt x="97" y="5"/>
                    <a:pt x="91" y="4"/>
                  </a:cubicBezTo>
                  <a:cubicBezTo>
                    <a:pt x="86" y="4"/>
                    <a:pt x="68" y="7"/>
                    <a:pt x="67" y="6"/>
                  </a:cubicBezTo>
                  <a:cubicBezTo>
                    <a:pt x="66" y="6"/>
                    <a:pt x="59" y="6"/>
                    <a:pt x="60" y="6"/>
                  </a:cubicBezTo>
                  <a:cubicBezTo>
                    <a:pt x="61" y="6"/>
                    <a:pt x="51" y="14"/>
                    <a:pt x="49" y="11"/>
                  </a:cubicBezTo>
                  <a:cubicBezTo>
                    <a:pt x="48" y="9"/>
                    <a:pt x="49" y="7"/>
                    <a:pt x="48" y="9"/>
                  </a:cubicBezTo>
                  <a:cubicBezTo>
                    <a:pt x="46" y="11"/>
                    <a:pt x="46" y="18"/>
                    <a:pt x="46" y="18"/>
                  </a:cubicBezTo>
                  <a:cubicBezTo>
                    <a:pt x="48" y="19"/>
                    <a:pt x="52" y="24"/>
                    <a:pt x="55" y="22"/>
                  </a:cubicBezTo>
                  <a:cubicBezTo>
                    <a:pt x="58" y="20"/>
                    <a:pt x="60" y="21"/>
                    <a:pt x="61" y="21"/>
                  </a:cubicBezTo>
                  <a:cubicBezTo>
                    <a:pt x="62" y="22"/>
                    <a:pt x="56" y="26"/>
                    <a:pt x="53" y="26"/>
                  </a:cubicBezTo>
                  <a:cubicBezTo>
                    <a:pt x="50" y="26"/>
                    <a:pt x="40" y="29"/>
                    <a:pt x="40" y="29"/>
                  </a:cubicBezTo>
                  <a:cubicBezTo>
                    <a:pt x="40" y="29"/>
                    <a:pt x="35" y="25"/>
                    <a:pt x="34" y="25"/>
                  </a:cubicBezTo>
                  <a:cubicBezTo>
                    <a:pt x="33" y="25"/>
                    <a:pt x="28" y="24"/>
                    <a:pt x="27" y="24"/>
                  </a:cubicBezTo>
                  <a:cubicBezTo>
                    <a:pt x="26" y="24"/>
                    <a:pt x="25" y="23"/>
                    <a:pt x="24" y="26"/>
                  </a:cubicBezTo>
                  <a:cubicBezTo>
                    <a:pt x="24" y="29"/>
                    <a:pt x="25" y="34"/>
                    <a:pt x="21" y="33"/>
                  </a:cubicBezTo>
                  <a:cubicBezTo>
                    <a:pt x="18" y="32"/>
                    <a:pt x="17" y="34"/>
                    <a:pt x="16" y="33"/>
                  </a:cubicBezTo>
                  <a:cubicBezTo>
                    <a:pt x="14" y="32"/>
                    <a:pt x="18" y="27"/>
                    <a:pt x="14" y="27"/>
                  </a:cubicBezTo>
                  <a:cubicBezTo>
                    <a:pt x="9" y="26"/>
                    <a:pt x="7" y="23"/>
                    <a:pt x="4" y="28"/>
                  </a:cubicBezTo>
                  <a:cubicBezTo>
                    <a:pt x="1" y="33"/>
                    <a:pt x="0" y="33"/>
                    <a:pt x="2" y="3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46" name="Freeform 81"/>
            <p:cNvSpPr/>
            <p:nvPr/>
          </p:nvSpPr>
          <p:spPr bwMode="auto">
            <a:xfrm>
              <a:off x="3188051" y="1388474"/>
              <a:ext cx="205340" cy="89051"/>
            </a:xfrm>
            <a:custGeom>
              <a:avLst/>
              <a:gdLst/>
              <a:ahLst/>
              <a:cxnLst>
                <a:cxn ang="0">
                  <a:pos x="3" y="18"/>
                </a:cxn>
                <a:cxn ang="0">
                  <a:pos x="12" y="19"/>
                </a:cxn>
                <a:cxn ang="0">
                  <a:pos x="20" y="17"/>
                </a:cxn>
                <a:cxn ang="0">
                  <a:pos x="28" y="12"/>
                </a:cxn>
                <a:cxn ang="0">
                  <a:pos x="25" y="16"/>
                </a:cxn>
                <a:cxn ang="0">
                  <a:pos x="24" y="20"/>
                </a:cxn>
                <a:cxn ang="0">
                  <a:pos x="21" y="26"/>
                </a:cxn>
                <a:cxn ang="0">
                  <a:pos x="20" y="28"/>
                </a:cxn>
                <a:cxn ang="0">
                  <a:pos x="28" y="31"/>
                </a:cxn>
                <a:cxn ang="0">
                  <a:pos x="28" y="34"/>
                </a:cxn>
                <a:cxn ang="0">
                  <a:pos x="33" y="34"/>
                </a:cxn>
                <a:cxn ang="0">
                  <a:pos x="44" y="30"/>
                </a:cxn>
                <a:cxn ang="0">
                  <a:pos x="51" y="29"/>
                </a:cxn>
                <a:cxn ang="0">
                  <a:pos x="57" y="28"/>
                </a:cxn>
                <a:cxn ang="0">
                  <a:pos x="61" y="29"/>
                </a:cxn>
                <a:cxn ang="0">
                  <a:pos x="67" y="29"/>
                </a:cxn>
                <a:cxn ang="0">
                  <a:pos x="75" y="31"/>
                </a:cxn>
                <a:cxn ang="0">
                  <a:pos x="80" y="28"/>
                </a:cxn>
                <a:cxn ang="0">
                  <a:pos x="82" y="25"/>
                </a:cxn>
                <a:cxn ang="0">
                  <a:pos x="79" y="18"/>
                </a:cxn>
                <a:cxn ang="0">
                  <a:pos x="82" y="11"/>
                </a:cxn>
                <a:cxn ang="0">
                  <a:pos x="81" y="6"/>
                </a:cxn>
                <a:cxn ang="0">
                  <a:pos x="75" y="8"/>
                </a:cxn>
                <a:cxn ang="0">
                  <a:pos x="74" y="8"/>
                </a:cxn>
                <a:cxn ang="0">
                  <a:pos x="70" y="13"/>
                </a:cxn>
                <a:cxn ang="0">
                  <a:pos x="67" y="15"/>
                </a:cxn>
                <a:cxn ang="0">
                  <a:pos x="65" y="11"/>
                </a:cxn>
                <a:cxn ang="0">
                  <a:pos x="60" y="11"/>
                </a:cxn>
                <a:cxn ang="0">
                  <a:pos x="52" y="9"/>
                </a:cxn>
                <a:cxn ang="0">
                  <a:pos x="48" y="6"/>
                </a:cxn>
                <a:cxn ang="0">
                  <a:pos x="43" y="1"/>
                </a:cxn>
                <a:cxn ang="0">
                  <a:pos x="29" y="1"/>
                </a:cxn>
                <a:cxn ang="0">
                  <a:pos x="22" y="1"/>
                </a:cxn>
                <a:cxn ang="0">
                  <a:pos x="19" y="4"/>
                </a:cxn>
                <a:cxn ang="0">
                  <a:pos x="16" y="8"/>
                </a:cxn>
                <a:cxn ang="0">
                  <a:pos x="0" y="14"/>
                </a:cxn>
                <a:cxn ang="0">
                  <a:pos x="3" y="18"/>
                </a:cxn>
              </a:cxnLst>
              <a:rect l="0" t="0" r="r" b="b"/>
              <a:pathLst>
                <a:path w="83" h="36">
                  <a:moveTo>
                    <a:pt x="3" y="18"/>
                  </a:moveTo>
                  <a:cubicBezTo>
                    <a:pt x="2" y="20"/>
                    <a:pt x="11" y="20"/>
                    <a:pt x="12" y="19"/>
                  </a:cubicBezTo>
                  <a:cubicBezTo>
                    <a:pt x="13" y="18"/>
                    <a:pt x="18" y="19"/>
                    <a:pt x="20" y="17"/>
                  </a:cubicBezTo>
                  <a:cubicBezTo>
                    <a:pt x="21" y="15"/>
                    <a:pt x="27" y="11"/>
                    <a:pt x="28" y="12"/>
                  </a:cubicBezTo>
                  <a:cubicBezTo>
                    <a:pt x="29" y="12"/>
                    <a:pt x="26" y="15"/>
                    <a:pt x="25" y="16"/>
                  </a:cubicBezTo>
                  <a:cubicBezTo>
                    <a:pt x="24" y="16"/>
                    <a:pt x="29" y="16"/>
                    <a:pt x="24" y="20"/>
                  </a:cubicBezTo>
                  <a:cubicBezTo>
                    <a:pt x="20" y="23"/>
                    <a:pt x="21" y="26"/>
                    <a:pt x="21" y="26"/>
                  </a:cubicBezTo>
                  <a:cubicBezTo>
                    <a:pt x="21" y="26"/>
                    <a:pt x="18" y="27"/>
                    <a:pt x="20" y="28"/>
                  </a:cubicBezTo>
                  <a:cubicBezTo>
                    <a:pt x="23" y="29"/>
                    <a:pt x="28" y="31"/>
                    <a:pt x="28" y="31"/>
                  </a:cubicBezTo>
                  <a:cubicBezTo>
                    <a:pt x="28" y="31"/>
                    <a:pt x="28" y="33"/>
                    <a:pt x="28" y="34"/>
                  </a:cubicBezTo>
                  <a:cubicBezTo>
                    <a:pt x="28" y="34"/>
                    <a:pt x="29" y="36"/>
                    <a:pt x="33" y="34"/>
                  </a:cubicBezTo>
                  <a:cubicBezTo>
                    <a:pt x="36" y="32"/>
                    <a:pt x="43" y="29"/>
                    <a:pt x="44" y="30"/>
                  </a:cubicBezTo>
                  <a:cubicBezTo>
                    <a:pt x="45" y="31"/>
                    <a:pt x="48" y="30"/>
                    <a:pt x="51" y="29"/>
                  </a:cubicBezTo>
                  <a:cubicBezTo>
                    <a:pt x="54" y="29"/>
                    <a:pt x="57" y="28"/>
                    <a:pt x="57" y="28"/>
                  </a:cubicBezTo>
                  <a:cubicBezTo>
                    <a:pt x="61" y="29"/>
                    <a:pt x="61" y="29"/>
                    <a:pt x="61" y="29"/>
                  </a:cubicBezTo>
                  <a:cubicBezTo>
                    <a:pt x="63" y="30"/>
                    <a:pt x="64" y="28"/>
                    <a:pt x="67" y="29"/>
                  </a:cubicBezTo>
                  <a:cubicBezTo>
                    <a:pt x="71" y="31"/>
                    <a:pt x="75" y="31"/>
                    <a:pt x="75" y="31"/>
                  </a:cubicBezTo>
                  <a:cubicBezTo>
                    <a:pt x="75" y="31"/>
                    <a:pt x="79" y="28"/>
                    <a:pt x="80" y="28"/>
                  </a:cubicBezTo>
                  <a:cubicBezTo>
                    <a:pt x="81" y="27"/>
                    <a:pt x="83" y="27"/>
                    <a:pt x="82" y="25"/>
                  </a:cubicBezTo>
                  <a:cubicBezTo>
                    <a:pt x="81" y="22"/>
                    <a:pt x="78" y="19"/>
                    <a:pt x="79" y="18"/>
                  </a:cubicBezTo>
                  <a:cubicBezTo>
                    <a:pt x="80" y="18"/>
                    <a:pt x="82" y="17"/>
                    <a:pt x="82" y="11"/>
                  </a:cubicBezTo>
                  <a:cubicBezTo>
                    <a:pt x="81" y="5"/>
                    <a:pt x="82" y="6"/>
                    <a:pt x="81" y="6"/>
                  </a:cubicBezTo>
                  <a:cubicBezTo>
                    <a:pt x="79" y="7"/>
                    <a:pt x="75" y="8"/>
                    <a:pt x="75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73" y="10"/>
                    <a:pt x="71" y="11"/>
                    <a:pt x="70" y="13"/>
                  </a:cubicBezTo>
                  <a:cubicBezTo>
                    <a:pt x="69" y="15"/>
                    <a:pt x="67" y="16"/>
                    <a:pt x="67" y="15"/>
                  </a:cubicBezTo>
                  <a:cubicBezTo>
                    <a:pt x="67" y="13"/>
                    <a:pt x="65" y="13"/>
                    <a:pt x="65" y="11"/>
                  </a:cubicBezTo>
                  <a:cubicBezTo>
                    <a:pt x="65" y="10"/>
                    <a:pt x="62" y="10"/>
                    <a:pt x="60" y="11"/>
                  </a:cubicBezTo>
                  <a:cubicBezTo>
                    <a:pt x="58" y="11"/>
                    <a:pt x="54" y="8"/>
                    <a:pt x="52" y="9"/>
                  </a:cubicBezTo>
                  <a:cubicBezTo>
                    <a:pt x="51" y="10"/>
                    <a:pt x="49" y="8"/>
                    <a:pt x="48" y="6"/>
                  </a:cubicBezTo>
                  <a:cubicBezTo>
                    <a:pt x="47" y="3"/>
                    <a:pt x="45" y="0"/>
                    <a:pt x="43" y="1"/>
                  </a:cubicBezTo>
                  <a:cubicBezTo>
                    <a:pt x="41" y="1"/>
                    <a:pt x="29" y="1"/>
                    <a:pt x="29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19" y="2"/>
                    <a:pt x="19" y="4"/>
                  </a:cubicBezTo>
                  <a:cubicBezTo>
                    <a:pt x="19" y="6"/>
                    <a:pt x="18" y="8"/>
                    <a:pt x="16" y="8"/>
                  </a:cubicBezTo>
                  <a:cubicBezTo>
                    <a:pt x="14" y="9"/>
                    <a:pt x="0" y="14"/>
                    <a:pt x="0" y="14"/>
                  </a:cubicBezTo>
                  <a:cubicBezTo>
                    <a:pt x="0" y="14"/>
                    <a:pt x="4" y="16"/>
                    <a:pt x="3" y="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47" name="Freeform 82"/>
            <p:cNvSpPr/>
            <p:nvPr/>
          </p:nvSpPr>
          <p:spPr bwMode="auto">
            <a:xfrm>
              <a:off x="3420630" y="1395808"/>
              <a:ext cx="69145" cy="37716"/>
            </a:xfrm>
            <a:custGeom>
              <a:avLst/>
              <a:gdLst/>
              <a:ahLst/>
              <a:cxnLst>
                <a:cxn ang="0">
                  <a:pos x="9" y="7"/>
                </a:cxn>
                <a:cxn ang="0">
                  <a:pos x="6" y="7"/>
                </a:cxn>
                <a:cxn ang="0">
                  <a:pos x="4" y="4"/>
                </a:cxn>
                <a:cxn ang="0">
                  <a:pos x="0" y="8"/>
                </a:cxn>
                <a:cxn ang="0">
                  <a:pos x="5" y="11"/>
                </a:cxn>
                <a:cxn ang="0">
                  <a:pos x="7" y="14"/>
                </a:cxn>
                <a:cxn ang="0">
                  <a:pos x="18" y="11"/>
                </a:cxn>
                <a:cxn ang="0">
                  <a:pos x="24" y="8"/>
                </a:cxn>
                <a:cxn ang="0">
                  <a:pos x="24" y="7"/>
                </a:cxn>
                <a:cxn ang="0">
                  <a:pos x="24" y="4"/>
                </a:cxn>
                <a:cxn ang="0">
                  <a:pos x="25" y="0"/>
                </a:cxn>
                <a:cxn ang="0">
                  <a:pos x="14" y="1"/>
                </a:cxn>
                <a:cxn ang="0">
                  <a:pos x="9" y="3"/>
                </a:cxn>
                <a:cxn ang="0">
                  <a:pos x="9" y="7"/>
                </a:cxn>
              </a:cxnLst>
              <a:rect l="0" t="0" r="r" b="b"/>
              <a:pathLst>
                <a:path w="28" h="15">
                  <a:moveTo>
                    <a:pt x="9" y="7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5" y="4"/>
                    <a:pt x="4" y="4"/>
                  </a:cubicBezTo>
                  <a:cubicBezTo>
                    <a:pt x="3" y="4"/>
                    <a:pt x="0" y="8"/>
                    <a:pt x="0" y="8"/>
                  </a:cubicBezTo>
                  <a:cubicBezTo>
                    <a:pt x="0" y="8"/>
                    <a:pt x="5" y="9"/>
                    <a:pt x="5" y="11"/>
                  </a:cubicBezTo>
                  <a:cubicBezTo>
                    <a:pt x="6" y="12"/>
                    <a:pt x="7" y="13"/>
                    <a:pt x="7" y="14"/>
                  </a:cubicBezTo>
                  <a:cubicBezTo>
                    <a:pt x="7" y="15"/>
                    <a:pt x="18" y="11"/>
                    <a:pt x="18" y="11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9"/>
                    <a:pt x="24" y="7"/>
                  </a:cubicBezTo>
                  <a:cubicBezTo>
                    <a:pt x="25" y="6"/>
                    <a:pt x="24" y="4"/>
                    <a:pt x="24" y="4"/>
                  </a:cubicBezTo>
                  <a:cubicBezTo>
                    <a:pt x="25" y="4"/>
                    <a:pt x="28" y="0"/>
                    <a:pt x="25" y="0"/>
                  </a:cubicBezTo>
                  <a:cubicBezTo>
                    <a:pt x="22" y="1"/>
                    <a:pt x="17" y="0"/>
                    <a:pt x="14" y="1"/>
                  </a:cubicBezTo>
                  <a:cubicBezTo>
                    <a:pt x="12" y="2"/>
                    <a:pt x="9" y="0"/>
                    <a:pt x="9" y="3"/>
                  </a:cubicBezTo>
                  <a:cubicBezTo>
                    <a:pt x="9" y="5"/>
                    <a:pt x="9" y="7"/>
                    <a:pt x="9" y="7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48" name="Freeform 83"/>
            <p:cNvSpPr/>
            <p:nvPr/>
          </p:nvSpPr>
          <p:spPr bwMode="auto">
            <a:xfrm>
              <a:off x="3282340" y="1351806"/>
              <a:ext cx="152957" cy="49240"/>
            </a:xfrm>
            <a:custGeom>
              <a:avLst/>
              <a:gdLst/>
              <a:ahLst/>
              <a:cxnLst>
                <a:cxn ang="0">
                  <a:pos x="14" y="11"/>
                </a:cxn>
                <a:cxn ang="0">
                  <a:pos x="18" y="15"/>
                </a:cxn>
                <a:cxn ang="0">
                  <a:pos x="28" y="19"/>
                </a:cxn>
                <a:cxn ang="0">
                  <a:pos x="30" y="19"/>
                </a:cxn>
                <a:cxn ang="0">
                  <a:pos x="41" y="15"/>
                </a:cxn>
                <a:cxn ang="0">
                  <a:pos x="48" y="15"/>
                </a:cxn>
                <a:cxn ang="0">
                  <a:pos x="55" y="15"/>
                </a:cxn>
                <a:cxn ang="0">
                  <a:pos x="60" y="13"/>
                </a:cxn>
                <a:cxn ang="0">
                  <a:pos x="62" y="10"/>
                </a:cxn>
                <a:cxn ang="0">
                  <a:pos x="58" y="9"/>
                </a:cxn>
                <a:cxn ang="0">
                  <a:pos x="59" y="6"/>
                </a:cxn>
                <a:cxn ang="0">
                  <a:pos x="55" y="6"/>
                </a:cxn>
                <a:cxn ang="0">
                  <a:pos x="45" y="12"/>
                </a:cxn>
                <a:cxn ang="0">
                  <a:pos x="40" y="10"/>
                </a:cxn>
                <a:cxn ang="0">
                  <a:pos x="36" y="8"/>
                </a:cxn>
                <a:cxn ang="0">
                  <a:pos x="30" y="7"/>
                </a:cxn>
                <a:cxn ang="0">
                  <a:pos x="33" y="4"/>
                </a:cxn>
                <a:cxn ang="0">
                  <a:pos x="32" y="1"/>
                </a:cxn>
                <a:cxn ang="0">
                  <a:pos x="14" y="4"/>
                </a:cxn>
                <a:cxn ang="0">
                  <a:pos x="6" y="7"/>
                </a:cxn>
                <a:cxn ang="0">
                  <a:pos x="0" y="8"/>
                </a:cxn>
                <a:cxn ang="0">
                  <a:pos x="4" y="10"/>
                </a:cxn>
                <a:cxn ang="0">
                  <a:pos x="14" y="11"/>
                </a:cxn>
              </a:cxnLst>
              <a:rect l="0" t="0" r="r" b="b"/>
              <a:pathLst>
                <a:path w="62" h="20">
                  <a:moveTo>
                    <a:pt x="14" y="11"/>
                  </a:moveTo>
                  <a:cubicBezTo>
                    <a:pt x="14" y="11"/>
                    <a:pt x="15" y="16"/>
                    <a:pt x="18" y="15"/>
                  </a:cubicBezTo>
                  <a:cubicBezTo>
                    <a:pt x="20" y="13"/>
                    <a:pt x="28" y="18"/>
                    <a:pt x="28" y="19"/>
                  </a:cubicBezTo>
                  <a:cubicBezTo>
                    <a:pt x="28" y="20"/>
                    <a:pt x="30" y="19"/>
                    <a:pt x="30" y="19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8" y="15"/>
                    <a:pt x="54" y="14"/>
                    <a:pt x="55" y="15"/>
                  </a:cubicBezTo>
                  <a:cubicBezTo>
                    <a:pt x="55" y="15"/>
                    <a:pt x="60" y="13"/>
                    <a:pt x="60" y="13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6"/>
                    <a:pt x="58" y="4"/>
                    <a:pt x="55" y="6"/>
                  </a:cubicBezTo>
                  <a:cubicBezTo>
                    <a:pt x="52" y="8"/>
                    <a:pt x="44" y="13"/>
                    <a:pt x="45" y="12"/>
                  </a:cubicBezTo>
                  <a:cubicBezTo>
                    <a:pt x="45" y="11"/>
                    <a:pt x="41" y="12"/>
                    <a:pt x="40" y="10"/>
                  </a:cubicBezTo>
                  <a:cubicBezTo>
                    <a:pt x="38" y="8"/>
                    <a:pt x="36" y="8"/>
                    <a:pt x="36" y="8"/>
                  </a:cubicBezTo>
                  <a:cubicBezTo>
                    <a:pt x="36" y="8"/>
                    <a:pt x="32" y="6"/>
                    <a:pt x="30" y="7"/>
                  </a:cubicBezTo>
                  <a:cubicBezTo>
                    <a:pt x="28" y="8"/>
                    <a:pt x="33" y="4"/>
                    <a:pt x="33" y="4"/>
                  </a:cubicBezTo>
                  <a:cubicBezTo>
                    <a:pt x="33" y="4"/>
                    <a:pt x="34" y="0"/>
                    <a:pt x="32" y="1"/>
                  </a:cubicBezTo>
                  <a:cubicBezTo>
                    <a:pt x="30" y="1"/>
                    <a:pt x="14" y="4"/>
                    <a:pt x="14" y="4"/>
                  </a:cubicBezTo>
                  <a:cubicBezTo>
                    <a:pt x="14" y="4"/>
                    <a:pt x="8" y="8"/>
                    <a:pt x="6" y="7"/>
                  </a:cubicBezTo>
                  <a:cubicBezTo>
                    <a:pt x="5" y="6"/>
                    <a:pt x="0" y="8"/>
                    <a:pt x="0" y="8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9"/>
                    <a:pt x="14" y="11"/>
                    <a:pt x="14" y="11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49" name="Freeform 84"/>
            <p:cNvSpPr/>
            <p:nvPr/>
          </p:nvSpPr>
          <p:spPr bwMode="auto">
            <a:xfrm>
              <a:off x="3489775" y="1333996"/>
              <a:ext cx="54478" cy="19906"/>
            </a:xfrm>
            <a:custGeom>
              <a:avLst/>
              <a:gdLst/>
              <a:ahLst/>
              <a:cxnLst>
                <a:cxn ang="0">
                  <a:pos x="1" y="5"/>
                </a:cxn>
                <a:cxn ang="0">
                  <a:pos x="11" y="8"/>
                </a:cxn>
                <a:cxn ang="0">
                  <a:pos x="16" y="8"/>
                </a:cxn>
                <a:cxn ang="0">
                  <a:pos x="20" y="4"/>
                </a:cxn>
                <a:cxn ang="0">
                  <a:pos x="11" y="1"/>
                </a:cxn>
                <a:cxn ang="0">
                  <a:pos x="5" y="0"/>
                </a:cxn>
                <a:cxn ang="0">
                  <a:pos x="2" y="1"/>
                </a:cxn>
                <a:cxn ang="0">
                  <a:pos x="1" y="5"/>
                </a:cxn>
              </a:cxnLst>
              <a:rect l="0" t="0" r="r" b="b"/>
              <a:pathLst>
                <a:path w="22" h="8">
                  <a:moveTo>
                    <a:pt x="1" y="5"/>
                  </a:moveTo>
                  <a:cubicBezTo>
                    <a:pt x="2" y="5"/>
                    <a:pt x="10" y="7"/>
                    <a:pt x="11" y="8"/>
                  </a:cubicBezTo>
                  <a:cubicBezTo>
                    <a:pt x="12" y="8"/>
                    <a:pt x="15" y="8"/>
                    <a:pt x="16" y="8"/>
                  </a:cubicBezTo>
                  <a:cubicBezTo>
                    <a:pt x="17" y="8"/>
                    <a:pt x="22" y="5"/>
                    <a:pt x="20" y="4"/>
                  </a:cubicBezTo>
                  <a:cubicBezTo>
                    <a:pt x="18" y="3"/>
                    <a:pt x="12" y="2"/>
                    <a:pt x="11" y="1"/>
                  </a:cubicBezTo>
                  <a:cubicBezTo>
                    <a:pt x="10" y="1"/>
                    <a:pt x="5" y="0"/>
                    <a:pt x="5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2"/>
                    <a:pt x="0" y="4"/>
                    <a:pt x="1" y="5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50" name="Freeform 85"/>
            <p:cNvSpPr/>
            <p:nvPr/>
          </p:nvSpPr>
          <p:spPr bwMode="auto">
            <a:xfrm>
              <a:off x="3400725" y="1333996"/>
              <a:ext cx="41906" cy="27239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12" y="8"/>
                </a:cxn>
                <a:cxn ang="0">
                  <a:pos x="16" y="4"/>
                </a:cxn>
                <a:cxn ang="0">
                  <a:pos x="17" y="3"/>
                </a:cxn>
                <a:cxn ang="0">
                  <a:pos x="13" y="1"/>
                </a:cxn>
                <a:cxn ang="0">
                  <a:pos x="5" y="5"/>
                </a:cxn>
                <a:cxn ang="0">
                  <a:pos x="5" y="7"/>
                </a:cxn>
                <a:cxn ang="0">
                  <a:pos x="0" y="9"/>
                </a:cxn>
                <a:cxn ang="0">
                  <a:pos x="7" y="10"/>
                </a:cxn>
              </a:cxnLst>
              <a:rect l="0" t="0" r="r" b="b"/>
              <a:pathLst>
                <a:path w="17" h="11">
                  <a:moveTo>
                    <a:pt x="7" y="10"/>
                  </a:moveTo>
                  <a:cubicBezTo>
                    <a:pt x="8" y="9"/>
                    <a:pt x="12" y="8"/>
                    <a:pt x="12" y="8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5" y="0"/>
                    <a:pt x="13" y="1"/>
                  </a:cubicBezTo>
                  <a:cubicBezTo>
                    <a:pt x="12" y="2"/>
                    <a:pt x="5" y="5"/>
                    <a:pt x="5" y="5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5" y="11"/>
                    <a:pt x="7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51" name="Freeform 86"/>
            <p:cNvSpPr/>
            <p:nvPr/>
          </p:nvSpPr>
          <p:spPr bwMode="auto">
            <a:xfrm>
              <a:off x="3547396" y="1331900"/>
              <a:ext cx="27239" cy="24096"/>
            </a:xfrm>
            <a:custGeom>
              <a:avLst/>
              <a:gdLst/>
              <a:ahLst/>
              <a:cxnLst>
                <a:cxn ang="0">
                  <a:pos x="5" y="10"/>
                </a:cxn>
                <a:cxn ang="0">
                  <a:pos x="10" y="9"/>
                </a:cxn>
                <a:cxn ang="0">
                  <a:pos x="10" y="2"/>
                </a:cxn>
                <a:cxn ang="0">
                  <a:pos x="7" y="0"/>
                </a:cxn>
                <a:cxn ang="0">
                  <a:pos x="0" y="3"/>
                </a:cxn>
                <a:cxn ang="0">
                  <a:pos x="5" y="10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6" y="10"/>
                    <a:pt x="10" y="10"/>
                    <a:pt x="10" y="9"/>
                  </a:cubicBezTo>
                  <a:cubicBezTo>
                    <a:pt x="11" y="9"/>
                    <a:pt x="10" y="2"/>
                    <a:pt x="10" y="2"/>
                  </a:cubicBezTo>
                  <a:cubicBezTo>
                    <a:pt x="10" y="2"/>
                    <a:pt x="9" y="0"/>
                    <a:pt x="7" y="0"/>
                  </a:cubicBezTo>
                  <a:cubicBezTo>
                    <a:pt x="6" y="1"/>
                    <a:pt x="0" y="3"/>
                    <a:pt x="0" y="3"/>
                  </a:cubicBezTo>
                  <a:cubicBezTo>
                    <a:pt x="0" y="4"/>
                    <a:pt x="4" y="10"/>
                    <a:pt x="5" y="1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52" name="Freeform 87"/>
            <p:cNvSpPr/>
            <p:nvPr/>
          </p:nvSpPr>
          <p:spPr bwMode="auto">
            <a:xfrm>
              <a:off x="3219481" y="2155364"/>
              <a:ext cx="141433" cy="55526"/>
            </a:xfrm>
            <a:custGeom>
              <a:avLst/>
              <a:gdLst/>
              <a:ahLst/>
              <a:cxnLst>
                <a:cxn ang="0">
                  <a:pos x="56" y="18"/>
                </a:cxn>
                <a:cxn ang="0">
                  <a:pos x="51" y="16"/>
                </a:cxn>
                <a:cxn ang="0">
                  <a:pos x="41" y="8"/>
                </a:cxn>
                <a:cxn ang="0">
                  <a:pos x="25" y="2"/>
                </a:cxn>
                <a:cxn ang="0">
                  <a:pos x="8" y="1"/>
                </a:cxn>
                <a:cxn ang="0">
                  <a:pos x="0" y="7"/>
                </a:cxn>
                <a:cxn ang="0">
                  <a:pos x="0" y="8"/>
                </a:cxn>
                <a:cxn ang="0">
                  <a:pos x="1" y="12"/>
                </a:cxn>
                <a:cxn ang="0">
                  <a:pos x="7" y="6"/>
                </a:cxn>
                <a:cxn ang="0">
                  <a:pos x="12" y="4"/>
                </a:cxn>
                <a:cxn ang="0">
                  <a:pos x="15" y="6"/>
                </a:cxn>
                <a:cxn ang="0">
                  <a:pos x="20" y="7"/>
                </a:cxn>
                <a:cxn ang="0">
                  <a:pos x="29" y="10"/>
                </a:cxn>
                <a:cxn ang="0">
                  <a:pos x="32" y="13"/>
                </a:cxn>
                <a:cxn ang="0">
                  <a:pos x="34" y="22"/>
                </a:cxn>
                <a:cxn ang="0">
                  <a:pos x="40" y="22"/>
                </a:cxn>
                <a:cxn ang="0">
                  <a:pos x="53" y="21"/>
                </a:cxn>
                <a:cxn ang="0">
                  <a:pos x="56" y="18"/>
                </a:cxn>
              </a:cxnLst>
              <a:rect l="0" t="0" r="r" b="b"/>
              <a:pathLst>
                <a:path w="57" h="22">
                  <a:moveTo>
                    <a:pt x="56" y="18"/>
                  </a:moveTo>
                  <a:cubicBezTo>
                    <a:pt x="56" y="17"/>
                    <a:pt x="53" y="16"/>
                    <a:pt x="51" y="16"/>
                  </a:cubicBezTo>
                  <a:cubicBezTo>
                    <a:pt x="49" y="16"/>
                    <a:pt x="42" y="9"/>
                    <a:pt x="41" y="8"/>
                  </a:cubicBezTo>
                  <a:cubicBezTo>
                    <a:pt x="41" y="6"/>
                    <a:pt x="25" y="2"/>
                    <a:pt x="25" y="2"/>
                  </a:cubicBezTo>
                  <a:cubicBezTo>
                    <a:pt x="25" y="2"/>
                    <a:pt x="8" y="1"/>
                    <a:pt x="8" y="1"/>
                  </a:cubicBezTo>
                  <a:cubicBezTo>
                    <a:pt x="8" y="0"/>
                    <a:pt x="0" y="7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" y="11"/>
                    <a:pt x="1" y="12"/>
                  </a:cubicBezTo>
                  <a:cubicBezTo>
                    <a:pt x="1" y="13"/>
                    <a:pt x="7" y="8"/>
                    <a:pt x="7" y="6"/>
                  </a:cubicBezTo>
                  <a:cubicBezTo>
                    <a:pt x="8" y="5"/>
                    <a:pt x="12" y="4"/>
                    <a:pt x="12" y="4"/>
                  </a:cubicBezTo>
                  <a:cubicBezTo>
                    <a:pt x="13" y="3"/>
                    <a:pt x="14" y="6"/>
                    <a:pt x="15" y="6"/>
                  </a:cubicBezTo>
                  <a:cubicBezTo>
                    <a:pt x="16" y="6"/>
                    <a:pt x="20" y="7"/>
                    <a:pt x="20" y="7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2" y="13"/>
                    <a:pt x="32" y="13"/>
                    <a:pt x="32" y="13"/>
                  </a:cubicBezTo>
                  <a:cubicBezTo>
                    <a:pt x="32" y="13"/>
                    <a:pt x="34" y="21"/>
                    <a:pt x="34" y="22"/>
                  </a:cubicBezTo>
                  <a:cubicBezTo>
                    <a:pt x="34" y="22"/>
                    <a:pt x="40" y="22"/>
                    <a:pt x="40" y="22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3" y="21"/>
                    <a:pt x="57" y="18"/>
                    <a:pt x="56" y="18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53" name="Freeform 88"/>
            <p:cNvSpPr/>
            <p:nvPr/>
          </p:nvSpPr>
          <p:spPr bwMode="auto">
            <a:xfrm>
              <a:off x="3348342" y="2205652"/>
              <a:ext cx="86955" cy="39811"/>
            </a:xfrm>
            <a:custGeom>
              <a:avLst/>
              <a:gdLst/>
              <a:ahLst/>
              <a:cxnLst>
                <a:cxn ang="0">
                  <a:pos x="4" y="14"/>
                </a:cxn>
                <a:cxn ang="0">
                  <a:pos x="8" y="13"/>
                </a:cxn>
                <a:cxn ang="0">
                  <a:pos x="12" y="13"/>
                </a:cxn>
                <a:cxn ang="0">
                  <a:pos x="13" y="16"/>
                </a:cxn>
                <a:cxn ang="0">
                  <a:pos x="18" y="15"/>
                </a:cxn>
                <a:cxn ang="0">
                  <a:pos x="19" y="12"/>
                </a:cxn>
                <a:cxn ang="0">
                  <a:pos x="25" y="11"/>
                </a:cxn>
                <a:cxn ang="0">
                  <a:pos x="34" y="11"/>
                </a:cxn>
                <a:cxn ang="0">
                  <a:pos x="34" y="7"/>
                </a:cxn>
                <a:cxn ang="0">
                  <a:pos x="27" y="2"/>
                </a:cxn>
                <a:cxn ang="0">
                  <a:pos x="21" y="2"/>
                </a:cxn>
                <a:cxn ang="0">
                  <a:pos x="11" y="0"/>
                </a:cxn>
                <a:cxn ang="0">
                  <a:pos x="11" y="2"/>
                </a:cxn>
                <a:cxn ang="0">
                  <a:pos x="10" y="9"/>
                </a:cxn>
                <a:cxn ang="0">
                  <a:pos x="2" y="9"/>
                </a:cxn>
                <a:cxn ang="0">
                  <a:pos x="2" y="10"/>
                </a:cxn>
                <a:cxn ang="0">
                  <a:pos x="0" y="12"/>
                </a:cxn>
                <a:cxn ang="0">
                  <a:pos x="4" y="14"/>
                </a:cxn>
              </a:cxnLst>
              <a:rect l="0" t="0" r="r" b="b"/>
              <a:pathLst>
                <a:path w="35" h="16">
                  <a:moveTo>
                    <a:pt x="4" y="14"/>
                  </a:moveTo>
                  <a:cubicBezTo>
                    <a:pt x="5" y="14"/>
                    <a:pt x="7" y="13"/>
                    <a:pt x="8" y="13"/>
                  </a:cubicBezTo>
                  <a:cubicBezTo>
                    <a:pt x="9" y="13"/>
                    <a:pt x="12" y="13"/>
                    <a:pt x="12" y="13"/>
                  </a:cubicBezTo>
                  <a:cubicBezTo>
                    <a:pt x="12" y="13"/>
                    <a:pt x="13" y="15"/>
                    <a:pt x="13" y="16"/>
                  </a:cubicBezTo>
                  <a:cubicBezTo>
                    <a:pt x="13" y="16"/>
                    <a:pt x="18" y="15"/>
                    <a:pt x="18" y="15"/>
                  </a:cubicBezTo>
                  <a:cubicBezTo>
                    <a:pt x="18" y="14"/>
                    <a:pt x="19" y="12"/>
                    <a:pt x="19" y="12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33" y="11"/>
                    <a:pt x="34" y="11"/>
                  </a:cubicBezTo>
                  <a:cubicBezTo>
                    <a:pt x="35" y="11"/>
                    <a:pt x="35" y="10"/>
                    <a:pt x="34" y="7"/>
                  </a:cubicBezTo>
                  <a:cubicBezTo>
                    <a:pt x="32" y="4"/>
                    <a:pt x="28" y="4"/>
                    <a:pt x="27" y="2"/>
                  </a:cubicBezTo>
                  <a:cubicBezTo>
                    <a:pt x="26" y="0"/>
                    <a:pt x="22" y="1"/>
                    <a:pt x="21" y="2"/>
                  </a:cubicBezTo>
                  <a:cubicBezTo>
                    <a:pt x="19" y="3"/>
                    <a:pt x="13" y="0"/>
                    <a:pt x="11" y="0"/>
                  </a:cubicBezTo>
                  <a:cubicBezTo>
                    <a:pt x="9" y="0"/>
                    <a:pt x="11" y="2"/>
                    <a:pt x="11" y="2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0" y="11"/>
                    <a:pt x="0" y="12"/>
                  </a:cubicBezTo>
                  <a:cubicBezTo>
                    <a:pt x="0" y="14"/>
                    <a:pt x="3" y="13"/>
                    <a:pt x="4" y="14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</p:grpSp>
      <p:sp>
        <p:nvSpPr>
          <p:cNvPr id="54" name="Oval 103"/>
          <p:cNvSpPr/>
          <p:nvPr/>
        </p:nvSpPr>
        <p:spPr>
          <a:xfrm>
            <a:off x="2996769" y="4915344"/>
            <a:ext cx="219907" cy="219907"/>
          </a:xfrm>
          <a:prstGeom prst="ellipse">
            <a:avLst/>
          </a:prstGeom>
          <a:solidFill>
            <a:srgbClr val="8BAA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55" name="Oval 122"/>
          <p:cNvSpPr/>
          <p:nvPr/>
        </p:nvSpPr>
        <p:spPr>
          <a:xfrm>
            <a:off x="6615313" y="5163536"/>
            <a:ext cx="219907" cy="219907"/>
          </a:xfrm>
          <a:prstGeom prst="ellipse">
            <a:avLst/>
          </a:prstGeom>
          <a:solidFill>
            <a:srgbClr val="8BAA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56" name="Freeform 123"/>
          <p:cNvSpPr/>
          <p:nvPr/>
        </p:nvSpPr>
        <p:spPr>
          <a:xfrm>
            <a:off x="2423860" y="3288219"/>
            <a:ext cx="2556933" cy="416277"/>
          </a:xfrm>
          <a:custGeom>
            <a:avLst/>
            <a:gdLst>
              <a:gd name="connsiteX0" fmla="*/ 1917700 w 1917700"/>
              <a:gd name="connsiteY0" fmla="*/ 312208 h 312208"/>
              <a:gd name="connsiteX1" fmla="*/ 850900 w 1917700"/>
              <a:gd name="connsiteY1" fmla="*/ 26458 h 312208"/>
              <a:gd name="connsiteX2" fmla="*/ 0 w 1917700"/>
              <a:gd name="connsiteY2" fmla="*/ 153458 h 31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17700" h="312208">
                <a:moveTo>
                  <a:pt x="1917700" y="312208"/>
                </a:moveTo>
                <a:cubicBezTo>
                  <a:pt x="1544108" y="182562"/>
                  <a:pt x="1170517" y="52916"/>
                  <a:pt x="850900" y="26458"/>
                </a:cubicBezTo>
                <a:cubicBezTo>
                  <a:pt x="531283" y="0"/>
                  <a:pt x="265641" y="76729"/>
                  <a:pt x="0" y="153458"/>
                </a:cubicBezTo>
              </a:path>
            </a:pathLst>
          </a:custGeom>
          <a:ln w="12700">
            <a:solidFill>
              <a:srgbClr val="8BAA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57" name="Oval 124"/>
          <p:cNvSpPr/>
          <p:nvPr/>
        </p:nvSpPr>
        <p:spPr>
          <a:xfrm>
            <a:off x="4870840" y="3594544"/>
            <a:ext cx="219907" cy="219907"/>
          </a:xfrm>
          <a:prstGeom prst="ellipse">
            <a:avLst/>
          </a:prstGeom>
          <a:solidFill>
            <a:srgbClr val="8BAA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58" name="Oval 125"/>
          <p:cNvSpPr/>
          <p:nvPr/>
        </p:nvSpPr>
        <p:spPr>
          <a:xfrm>
            <a:off x="2347469" y="3363212"/>
            <a:ext cx="219907" cy="219907"/>
          </a:xfrm>
          <a:prstGeom prst="ellipse">
            <a:avLst/>
          </a:prstGeom>
          <a:solidFill>
            <a:srgbClr val="8BAA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59" name="Freeform 5"/>
          <p:cNvSpPr/>
          <p:nvPr/>
        </p:nvSpPr>
        <p:spPr bwMode="auto">
          <a:xfrm rot="18308510" flipH="1">
            <a:off x="3351117" y="3090310"/>
            <a:ext cx="373003" cy="415840"/>
          </a:xfrm>
          <a:custGeom>
            <a:avLst/>
            <a:gdLst/>
            <a:ahLst/>
            <a:cxnLst>
              <a:cxn ang="0">
                <a:pos x="614" y="138"/>
              </a:cxn>
              <a:cxn ang="0">
                <a:pos x="533" y="96"/>
              </a:cxn>
              <a:cxn ang="0">
                <a:pos x="427" y="283"/>
              </a:cxn>
              <a:cxn ang="0">
                <a:pos x="53" y="279"/>
              </a:cxn>
              <a:cxn ang="0">
                <a:pos x="0" y="364"/>
              </a:cxn>
              <a:cxn ang="0">
                <a:pos x="335" y="427"/>
              </a:cxn>
              <a:cxn ang="0">
                <a:pos x="250" y="586"/>
              </a:cxn>
              <a:cxn ang="0">
                <a:pos x="160" y="593"/>
              </a:cxn>
              <a:cxn ang="0">
                <a:pos x="120" y="650"/>
              </a:cxn>
              <a:cxn ang="0">
                <a:pos x="247" y="678"/>
              </a:cxn>
              <a:cxn ang="0">
                <a:pos x="319" y="770"/>
              </a:cxn>
              <a:cxn ang="0">
                <a:pos x="353" y="710"/>
              </a:cxn>
              <a:cxn ang="0">
                <a:pos x="319" y="618"/>
              </a:cxn>
              <a:cxn ang="0">
                <a:pos x="420" y="470"/>
              </a:cxn>
              <a:cxn ang="0">
                <a:pos x="640" y="724"/>
              </a:cxn>
              <a:cxn ang="0">
                <a:pos x="691" y="635"/>
              </a:cxn>
              <a:cxn ang="0">
                <a:pos x="511" y="318"/>
              </a:cxn>
              <a:cxn ang="0">
                <a:pos x="614" y="138"/>
              </a:cxn>
            </a:cxnLst>
            <a:rect l="0" t="0" r="r" b="b"/>
            <a:pathLst>
              <a:path w="691" h="770">
                <a:moveTo>
                  <a:pt x="614" y="138"/>
                </a:moveTo>
                <a:cubicBezTo>
                  <a:pt x="614" y="138"/>
                  <a:pt x="646" y="0"/>
                  <a:pt x="533" y="96"/>
                </a:cubicBezTo>
                <a:cubicBezTo>
                  <a:pt x="427" y="283"/>
                  <a:pt x="427" y="283"/>
                  <a:pt x="427" y="283"/>
                </a:cubicBezTo>
                <a:cubicBezTo>
                  <a:pt x="53" y="279"/>
                  <a:pt x="53" y="279"/>
                  <a:pt x="53" y="279"/>
                </a:cubicBezTo>
                <a:cubicBezTo>
                  <a:pt x="0" y="364"/>
                  <a:pt x="0" y="364"/>
                  <a:pt x="0" y="364"/>
                </a:cubicBezTo>
                <a:cubicBezTo>
                  <a:pt x="335" y="427"/>
                  <a:pt x="335" y="427"/>
                  <a:pt x="335" y="427"/>
                </a:cubicBezTo>
                <a:cubicBezTo>
                  <a:pt x="250" y="586"/>
                  <a:pt x="250" y="586"/>
                  <a:pt x="250" y="586"/>
                </a:cubicBezTo>
                <a:cubicBezTo>
                  <a:pt x="160" y="593"/>
                  <a:pt x="160" y="593"/>
                  <a:pt x="160" y="593"/>
                </a:cubicBezTo>
                <a:cubicBezTo>
                  <a:pt x="120" y="650"/>
                  <a:pt x="120" y="650"/>
                  <a:pt x="120" y="650"/>
                </a:cubicBezTo>
                <a:cubicBezTo>
                  <a:pt x="247" y="678"/>
                  <a:pt x="247" y="678"/>
                  <a:pt x="247" y="678"/>
                </a:cubicBezTo>
                <a:cubicBezTo>
                  <a:pt x="319" y="770"/>
                  <a:pt x="319" y="770"/>
                  <a:pt x="319" y="770"/>
                </a:cubicBezTo>
                <a:cubicBezTo>
                  <a:pt x="353" y="710"/>
                  <a:pt x="353" y="710"/>
                  <a:pt x="353" y="710"/>
                </a:cubicBezTo>
                <a:cubicBezTo>
                  <a:pt x="319" y="618"/>
                  <a:pt x="319" y="618"/>
                  <a:pt x="319" y="618"/>
                </a:cubicBezTo>
                <a:cubicBezTo>
                  <a:pt x="420" y="470"/>
                  <a:pt x="420" y="470"/>
                  <a:pt x="420" y="470"/>
                </a:cubicBezTo>
                <a:cubicBezTo>
                  <a:pt x="640" y="724"/>
                  <a:pt x="640" y="724"/>
                  <a:pt x="640" y="724"/>
                </a:cubicBezTo>
                <a:cubicBezTo>
                  <a:pt x="691" y="635"/>
                  <a:pt x="691" y="635"/>
                  <a:pt x="691" y="635"/>
                </a:cubicBezTo>
                <a:cubicBezTo>
                  <a:pt x="511" y="318"/>
                  <a:pt x="511" y="318"/>
                  <a:pt x="511" y="318"/>
                </a:cubicBezTo>
                <a:lnTo>
                  <a:pt x="614" y="138"/>
                </a:lnTo>
                <a:close/>
              </a:path>
            </a:pathLst>
          </a:custGeom>
          <a:solidFill>
            <a:srgbClr val="8BAA00"/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/>
          </a:p>
        </p:txBody>
      </p:sp>
      <p:grpSp>
        <p:nvGrpSpPr>
          <p:cNvPr id="60" name="Group 126"/>
          <p:cNvGrpSpPr/>
          <p:nvPr/>
        </p:nvGrpSpPr>
        <p:grpSpPr>
          <a:xfrm>
            <a:off x="4077990" y="5710639"/>
            <a:ext cx="576996" cy="251307"/>
            <a:chOff x="3008313" y="4019551"/>
            <a:chExt cx="1724025" cy="750888"/>
          </a:xfrm>
          <a:solidFill>
            <a:srgbClr val="8BAA00"/>
          </a:solidFill>
        </p:grpSpPr>
        <p:sp>
          <p:nvSpPr>
            <p:cNvPr id="61" name="Freeform 102"/>
            <p:cNvSpPr/>
            <p:nvPr/>
          </p:nvSpPr>
          <p:spPr bwMode="auto">
            <a:xfrm>
              <a:off x="4540250" y="4019551"/>
              <a:ext cx="112713" cy="461963"/>
            </a:xfrm>
            <a:custGeom>
              <a:avLst/>
              <a:gdLst/>
              <a:ahLst/>
              <a:cxnLst>
                <a:cxn ang="0">
                  <a:pos x="1" y="123"/>
                </a:cxn>
                <a:cxn ang="0">
                  <a:pos x="29" y="123"/>
                </a:cxn>
                <a:cxn ang="0">
                  <a:pos x="30" y="122"/>
                </a:cxn>
                <a:cxn ang="0">
                  <a:pos x="30" y="1"/>
                </a:cxn>
                <a:cxn ang="0">
                  <a:pos x="29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122"/>
                </a:cxn>
                <a:cxn ang="0">
                  <a:pos x="1" y="123"/>
                </a:cxn>
              </a:cxnLst>
              <a:rect l="0" t="0" r="r" b="b"/>
              <a:pathLst>
                <a:path w="30" h="123">
                  <a:moveTo>
                    <a:pt x="1" y="123"/>
                  </a:moveTo>
                  <a:cubicBezTo>
                    <a:pt x="29" y="123"/>
                    <a:pt x="29" y="123"/>
                    <a:pt x="29" y="123"/>
                  </a:cubicBezTo>
                  <a:cubicBezTo>
                    <a:pt x="30" y="123"/>
                    <a:pt x="30" y="123"/>
                    <a:pt x="30" y="122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30" y="0"/>
                    <a:pt x="29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3"/>
                    <a:pt x="0" y="123"/>
                    <a:pt x="1" y="12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62" name="Freeform 103"/>
            <p:cNvSpPr/>
            <p:nvPr/>
          </p:nvSpPr>
          <p:spPr bwMode="auto">
            <a:xfrm>
              <a:off x="3705225" y="4357688"/>
              <a:ext cx="255588" cy="123825"/>
            </a:xfrm>
            <a:custGeom>
              <a:avLst/>
              <a:gdLst/>
              <a:ahLst/>
              <a:cxnLst>
                <a:cxn ang="0">
                  <a:pos x="67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0" y="32"/>
                </a:cxn>
                <a:cxn ang="0">
                  <a:pos x="1" y="33"/>
                </a:cxn>
                <a:cxn ang="0">
                  <a:pos x="67" y="33"/>
                </a:cxn>
                <a:cxn ang="0">
                  <a:pos x="68" y="32"/>
                </a:cxn>
                <a:cxn ang="0">
                  <a:pos x="68" y="2"/>
                </a:cxn>
                <a:cxn ang="0">
                  <a:pos x="67" y="0"/>
                </a:cxn>
              </a:cxnLst>
              <a:rect l="0" t="0" r="r" b="b"/>
              <a:pathLst>
                <a:path w="68" h="33">
                  <a:moveTo>
                    <a:pt x="6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3"/>
                    <a:pt x="0" y="33"/>
                    <a:pt x="1" y="33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68" y="33"/>
                    <a:pt x="68" y="32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8" y="1"/>
                    <a:pt x="67" y="0"/>
                    <a:pt x="6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63" name="Freeform 104"/>
            <p:cNvSpPr/>
            <p:nvPr/>
          </p:nvSpPr>
          <p:spPr bwMode="auto">
            <a:xfrm>
              <a:off x="3990975" y="4206876"/>
              <a:ext cx="255588" cy="123825"/>
            </a:xfrm>
            <a:custGeom>
              <a:avLst/>
              <a:gdLst/>
              <a:ahLst/>
              <a:cxnLst>
                <a:cxn ang="0">
                  <a:pos x="1" y="33"/>
                </a:cxn>
                <a:cxn ang="0">
                  <a:pos x="67" y="33"/>
                </a:cxn>
                <a:cxn ang="0">
                  <a:pos x="68" y="32"/>
                </a:cxn>
                <a:cxn ang="0">
                  <a:pos x="68" y="1"/>
                </a:cxn>
                <a:cxn ang="0">
                  <a:pos x="67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2"/>
                </a:cxn>
                <a:cxn ang="0">
                  <a:pos x="1" y="33"/>
                </a:cxn>
              </a:cxnLst>
              <a:rect l="0" t="0" r="r" b="b"/>
              <a:pathLst>
                <a:path w="68" h="33">
                  <a:moveTo>
                    <a:pt x="1" y="33"/>
                  </a:moveTo>
                  <a:cubicBezTo>
                    <a:pt x="67" y="33"/>
                    <a:pt x="67" y="33"/>
                    <a:pt x="67" y="33"/>
                  </a:cubicBezTo>
                  <a:cubicBezTo>
                    <a:pt x="68" y="33"/>
                    <a:pt x="68" y="33"/>
                    <a:pt x="68" y="3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1"/>
                    <a:pt x="68" y="0"/>
                    <a:pt x="6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3"/>
                    <a:pt x="1" y="33"/>
                    <a:pt x="1" y="3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64" name="Freeform 105"/>
            <p:cNvSpPr/>
            <p:nvPr/>
          </p:nvSpPr>
          <p:spPr bwMode="auto">
            <a:xfrm>
              <a:off x="3705225" y="4056063"/>
              <a:ext cx="255588" cy="123825"/>
            </a:xfrm>
            <a:custGeom>
              <a:avLst/>
              <a:gdLst/>
              <a:ahLst/>
              <a:cxnLst>
                <a:cxn ang="0">
                  <a:pos x="1" y="33"/>
                </a:cxn>
                <a:cxn ang="0">
                  <a:pos x="67" y="33"/>
                </a:cxn>
                <a:cxn ang="0">
                  <a:pos x="68" y="32"/>
                </a:cxn>
                <a:cxn ang="0">
                  <a:pos x="68" y="1"/>
                </a:cxn>
                <a:cxn ang="0">
                  <a:pos x="67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2"/>
                </a:cxn>
                <a:cxn ang="0">
                  <a:pos x="1" y="33"/>
                </a:cxn>
              </a:cxnLst>
              <a:rect l="0" t="0" r="r" b="b"/>
              <a:pathLst>
                <a:path w="68" h="33">
                  <a:moveTo>
                    <a:pt x="1" y="33"/>
                  </a:move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68" y="32"/>
                    <a:pt x="68" y="3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0"/>
                    <a:pt x="67" y="0"/>
                    <a:pt x="6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3"/>
                    <a:pt x="1" y="33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65" name="Freeform 106"/>
            <p:cNvSpPr>
              <a:spLocks noEditPoints="1"/>
            </p:cNvSpPr>
            <p:nvPr/>
          </p:nvSpPr>
          <p:spPr bwMode="auto">
            <a:xfrm>
              <a:off x="3008313" y="4514851"/>
              <a:ext cx="1724025" cy="255588"/>
            </a:xfrm>
            <a:custGeom>
              <a:avLst/>
              <a:gdLst/>
              <a:ahLst/>
              <a:cxnLst>
                <a:cxn ang="0">
                  <a:pos x="458" y="0"/>
                </a:cxn>
                <a:cxn ang="0">
                  <a:pos x="45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21" y="23"/>
                </a:cxn>
                <a:cxn ang="0">
                  <a:pos x="42" y="46"/>
                </a:cxn>
                <a:cxn ang="0">
                  <a:pos x="42" y="67"/>
                </a:cxn>
                <a:cxn ang="0">
                  <a:pos x="44" y="68"/>
                </a:cxn>
                <a:cxn ang="0">
                  <a:pos x="416" y="68"/>
                </a:cxn>
                <a:cxn ang="0">
                  <a:pos x="458" y="1"/>
                </a:cxn>
                <a:cxn ang="0">
                  <a:pos x="458" y="0"/>
                </a:cxn>
                <a:cxn ang="0">
                  <a:pos x="41" y="25"/>
                </a:cxn>
                <a:cxn ang="0">
                  <a:pos x="32" y="16"/>
                </a:cxn>
                <a:cxn ang="0">
                  <a:pos x="41" y="7"/>
                </a:cxn>
                <a:cxn ang="0">
                  <a:pos x="50" y="16"/>
                </a:cxn>
                <a:cxn ang="0">
                  <a:pos x="41" y="25"/>
                </a:cxn>
              </a:cxnLst>
              <a:rect l="0" t="0" r="r" b="b"/>
              <a:pathLst>
                <a:path w="458" h="68">
                  <a:moveTo>
                    <a:pt x="458" y="0"/>
                  </a:moveTo>
                  <a:cubicBezTo>
                    <a:pt x="458" y="0"/>
                    <a:pt x="457" y="0"/>
                    <a:pt x="45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3" y="0"/>
                    <a:pt x="2" y="2"/>
                  </a:cubicBezTo>
                  <a:cubicBezTo>
                    <a:pt x="0" y="6"/>
                    <a:pt x="8" y="13"/>
                    <a:pt x="21" y="23"/>
                  </a:cubicBezTo>
                  <a:cubicBezTo>
                    <a:pt x="30" y="31"/>
                    <a:pt x="42" y="41"/>
                    <a:pt x="42" y="46"/>
                  </a:cubicBezTo>
                  <a:cubicBezTo>
                    <a:pt x="42" y="67"/>
                    <a:pt x="42" y="67"/>
                    <a:pt x="42" y="67"/>
                  </a:cubicBezTo>
                  <a:cubicBezTo>
                    <a:pt x="42" y="67"/>
                    <a:pt x="43" y="68"/>
                    <a:pt x="44" y="68"/>
                  </a:cubicBezTo>
                  <a:cubicBezTo>
                    <a:pt x="416" y="68"/>
                    <a:pt x="416" y="68"/>
                    <a:pt x="416" y="68"/>
                  </a:cubicBezTo>
                  <a:cubicBezTo>
                    <a:pt x="443" y="68"/>
                    <a:pt x="458" y="4"/>
                    <a:pt x="458" y="1"/>
                  </a:cubicBezTo>
                  <a:cubicBezTo>
                    <a:pt x="458" y="0"/>
                    <a:pt x="458" y="0"/>
                    <a:pt x="458" y="0"/>
                  </a:cubicBezTo>
                  <a:moveTo>
                    <a:pt x="41" y="25"/>
                  </a:moveTo>
                  <a:cubicBezTo>
                    <a:pt x="36" y="25"/>
                    <a:pt x="32" y="21"/>
                    <a:pt x="32" y="16"/>
                  </a:cubicBezTo>
                  <a:cubicBezTo>
                    <a:pt x="32" y="11"/>
                    <a:pt x="36" y="7"/>
                    <a:pt x="41" y="7"/>
                  </a:cubicBezTo>
                  <a:cubicBezTo>
                    <a:pt x="46" y="7"/>
                    <a:pt x="50" y="11"/>
                    <a:pt x="50" y="16"/>
                  </a:cubicBezTo>
                  <a:cubicBezTo>
                    <a:pt x="50" y="21"/>
                    <a:pt x="46" y="25"/>
                    <a:pt x="41" y="25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66" name="Freeform 107"/>
            <p:cNvSpPr/>
            <p:nvPr/>
          </p:nvSpPr>
          <p:spPr bwMode="auto">
            <a:xfrm>
              <a:off x="4298950" y="4206876"/>
              <a:ext cx="357188" cy="274638"/>
            </a:xfrm>
            <a:custGeom>
              <a:avLst/>
              <a:gdLst/>
              <a:ahLst/>
              <a:cxnLst>
                <a:cxn ang="0">
                  <a:pos x="60" y="0"/>
                </a:cxn>
                <a:cxn ang="0">
                  <a:pos x="1" y="0"/>
                </a:cxn>
                <a:cxn ang="0">
                  <a:pos x="0" y="2"/>
                </a:cxn>
                <a:cxn ang="0">
                  <a:pos x="0" y="72"/>
                </a:cxn>
                <a:cxn ang="0">
                  <a:pos x="1" y="73"/>
                </a:cxn>
                <a:cxn ang="0">
                  <a:pos x="93" y="73"/>
                </a:cxn>
                <a:cxn ang="0">
                  <a:pos x="95" y="72"/>
                </a:cxn>
                <a:cxn ang="0">
                  <a:pos x="95" y="70"/>
                </a:cxn>
                <a:cxn ang="0">
                  <a:pos x="60" y="0"/>
                </a:cxn>
              </a:cxnLst>
              <a:rect l="0" t="0" r="r" b="b"/>
              <a:pathLst>
                <a:path w="95" h="73">
                  <a:moveTo>
                    <a:pt x="6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1" y="73"/>
                  </a:cubicBezTo>
                  <a:cubicBezTo>
                    <a:pt x="93" y="73"/>
                    <a:pt x="93" y="73"/>
                    <a:pt x="93" y="73"/>
                  </a:cubicBezTo>
                  <a:cubicBezTo>
                    <a:pt x="94" y="73"/>
                    <a:pt x="94" y="73"/>
                    <a:pt x="95" y="72"/>
                  </a:cubicBezTo>
                  <a:cubicBezTo>
                    <a:pt x="95" y="72"/>
                    <a:pt x="95" y="71"/>
                    <a:pt x="95" y="70"/>
                  </a:cubicBezTo>
                  <a:cubicBezTo>
                    <a:pt x="95" y="59"/>
                    <a:pt x="71" y="0"/>
                    <a:pt x="60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67" name="Freeform 108"/>
            <p:cNvSpPr/>
            <p:nvPr/>
          </p:nvSpPr>
          <p:spPr bwMode="auto">
            <a:xfrm>
              <a:off x="3417888" y="4357688"/>
              <a:ext cx="257175" cy="123825"/>
            </a:xfrm>
            <a:custGeom>
              <a:avLst/>
              <a:gdLst/>
              <a:ahLst/>
              <a:cxnLst>
                <a:cxn ang="0">
                  <a:pos x="67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2"/>
                </a:cxn>
                <a:cxn ang="0">
                  <a:pos x="1" y="33"/>
                </a:cxn>
                <a:cxn ang="0">
                  <a:pos x="67" y="33"/>
                </a:cxn>
                <a:cxn ang="0">
                  <a:pos x="68" y="32"/>
                </a:cxn>
                <a:cxn ang="0">
                  <a:pos x="68" y="1"/>
                </a:cxn>
                <a:cxn ang="0">
                  <a:pos x="67" y="0"/>
                </a:cxn>
              </a:cxnLst>
              <a:rect l="0" t="0" r="r" b="b"/>
              <a:pathLst>
                <a:path w="68" h="33">
                  <a:moveTo>
                    <a:pt x="6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3"/>
                    <a:pt x="1" y="33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68" y="32"/>
                    <a:pt x="68" y="3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0"/>
                    <a:pt x="67" y="0"/>
                    <a:pt x="6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68" name="Freeform 109"/>
            <p:cNvSpPr/>
            <p:nvPr/>
          </p:nvSpPr>
          <p:spPr bwMode="auto">
            <a:xfrm>
              <a:off x="3990975" y="4357688"/>
              <a:ext cx="255588" cy="123825"/>
            </a:xfrm>
            <a:custGeom>
              <a:avLst/>
              <a:gdLst/>
              <a:ahLst/>
              <a:cxnLst>
                <a:cxn ang="0">
                  <a:pos x="67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2"/>
                </a:cxn>
                <a:cxn ang="0">
                  <a:pos x="1" y="33"/>
                </a:cxn>
                <a:cxn ang="0">
                  <a:pos x="67" y="33"/>
                </a:cxn>
                <a:cxn ang="0">
                  <a:pos x="68" y="32"/>
                </a:cxn>
                <a:cxn ang="0">
                  <a:pos x="68" y="1"/>
                </a:cxn>
                <a:cxn ang="0">
                  <a:pos x="67" y="0"/>
                </a:cxn>
              </a:cxnLst>
              <a:rect l="0" t="0" r="r" b="b"/>
              <a:pathLst>
                <a:path w="68" h="33">
                  <a:moveTo>
                    <a:pt x="6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1" y="33"/>
                    <a:pt x="1" y="33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8" y="33"/>
                    <a:pt x="68" y="32"/>
                    <a:pt x="68" y="3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0"/>
                    <a:pt x="68" y="0"/>
                    <a:pt x="6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69" name="Freeform 110"/>
            <p:cNvSpPr/>
            <p:nvPr/>
          </p:nvSpPr>
          <p:spPr bwMode="auto">
            <a:xfrm>
              <a:off x="3705225" y="4206876"/>
              <a:ext cx="255588" cy="123825"/>
            </a:xfrm>
            <a:custGeom>
              <a:avLst/>
              <a:gdLst/>
              <a:ahLst/>
              <a:cxnLst>
                <a:cxn ang="0">
                  <a:pos x="67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32"/>
                </a:cxn>
                <a:cxn ang="0">
                  <a:pos x="1" y="33"/>
                </a:cxn>
                <a:cxn ang="0">
                  <a:pos x="67" y="33"/>
                </a:cxn>
                <a:cxn ang="0">
                  <a:pos x="68" y="32"/>
                </a:cxn>
                <a:cxn ang="0">
                  <a:pos x="68" y="1"/>
                </a:cxn>
                <a:cxn ang="0">
                  <a:pos x="67" y="0"/>
                </a:cxn>
              </a:cxnLst>
              <a:rect l="0" t="0" r="r" b="b"/>
              <a:pathLst>
                <a:path w="68" h="33">
                  <a:moveTo>
                    <a:pt x="67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3"/>
                    <a:pt x="1" y="33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68" y="32"/>
                    <a:pt x="68" y="32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8" y="0"/>
                    <a:pt x="67" y="0"/>
                    <a:pt x="6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  <p:sp>
          <p:nvSpPr>
            <p:cNvPr id="70" name="Freeform 111"/>
            <p:cNvSpPr/>
            <p:nvPr/>
          </p:nvSpPr>
          <p:spPr bwMode="auto">
            <a:xfrm>
              <a:off x="3230563" y="4214813"/>
              <a:ext cx="68263" cy="266700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2" y="0"/>
                </a:cxn>
                <a:cxn ang="0">
                  <a:pos x="0" y="1"/>
                </a:cxn>
                <a:cxn ang="0">
                  <a:pos x="0" y="70"/>
                </a:cxn>
                <a:cxn ang="0">
                  <a:pos x="2" y="71"/>
                </a:cxn>
                <a:cxn ang="0">
                  <a:pos x="17" y="71"/>
                </a:cxn>
                <a:cxn ang="0">
                  <a:pos x="18" y="70"/>
                </a:cxn>
                <a:cxn ang="0">
                  <a:pos x="18" y="1"/>
                </a:cxn>
                <a:cxn ang="0">
                  <a:pos x="17" y="0"/>
                </a:cxn>
              </a:cxnLst>
              <a:rect l="0" t="0" r="r" b="b"/>
              <a:pathLst>
                <a:path w="18" h="71">
                  <a:moveTo>
                    <a:pt x="17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1" y="71"/>
                    <a:pt x="2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8" y="71"/>
                    <a:pt x="18" y="70"/>
                    <a:pt x="18" y="70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0"/>
                    <a:pt x="17" y="0"/>
                  </a:cubicBezTo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555"/>
            </a:p>
          </p:txBody>
        </p:sp>
      </p:grpSp>
      <p:sp>
        <p:nvSpPr>
          <p:cNvPr id="71" name="Freeform 137"/>
          <p:cNvSpPr/>
          <p:nvPr/>
        </p:nvSpPr>
        <p:spPr>
          <a:xfrm>
            <a:off x="1915860" y="3975432"/>
            <a:ext cx="4207933" cy="826911"/>
          </a:xfrm>
          <a:custGeom>
            <a:avLst/>
            <a:gdLst>
              <a:gd name="connsiteX0" fmla="*/ 0 w 3155950"/>
              <a:gd name="connsiteY0" fmla="*/ 101600 h 620183"/>
              <a:gd name="connsiteX1" fmla="*/ 1498600 w 3155950"/>
              <a:gd name="connsiteY1" fmla="*/ 603250 h 620183"/>
              <a:gd name="connsiteX2" fmla="*/ 3155950 w 3155950"/>
              <a:gd name="connsiteY2" fmla="*/ 0 h 620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55950" h="620183">
                <a:moveTo>
                  <a:pt x="0" y="101600"/>
                </a:moveTo>
                <a:cubicBezTo>
                  <a:pt x="486304" y="360891"/>
                  <a:pt x="972608" y="620183"/>
                  <a:pt x="1498600" y="603250"/>
                </a:cubicBezTo>
                <a:cubicBezTo>
                  <a:pt x="2024592" y="586317"/>
                  <a:pt x="2590271" y="293158"/>
                  <a:pt x="3155950" y="0"/>
                </a:cubicBezTo>
              </a:path>
            </a:pathLst>
          </a:custGeom>
          <a:ln w="1270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72" name="Oval 138"/>
          <p:cNvSpPr/>
          <p:nvPr/>
        </p:nvSpPr>
        <p:spPr>
          <a:xfrm>
            <a:off x="1825705" y="3998820"/>
            <a:ext cx="219907" cy="219907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73" name="Oval 139"/>
          <p:cNvSpPr/>
          <p:nvPr/>
        </p:nvSpPr>
        <p:spPr>
          <a:xfrm>
            <a:off x="6013840" y="3842435"/>
            <a:ext cx="219907" cy="219907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74" name="Freeform 5"/>
          <p:cNvSpPr/>
          <p:nvPr/>
        </p:nvSpPr>
        <p:spPr bwMode="auto">
          <a:xfrm rot="7274242" flipH="1">
            <a:off x="3714225" y="4594419"/>
            <a:ext cx="373003" cy="415840"/>
          </a:xfrm>
          <a:custGeom>
            <a:avLst/>
            <a:gdLst/>
            <a:ahLst/>
            <a:cxnLst>
              <a:cxn ang="0">
                <a:pos x="614" y="138"/>
              </a:cxn>
              <a:cxn ang="0">
                <a:pos x="533" y="96"/>
              </a:cxn>
              <a:cxn ang="0">
                <a:pos x="427" y="283"/>
              </a:cxn>
              <a:cxn ang="0">
                <a:pos x="53" y="279"/>
              </a:cxn>
              <a:cxn ang="0">
                <a:pos x="0" y="364"/>
              </a:cxn>
              <a:cxn ang="0">
                <a:pos x="335" y="427"/>
              </a:cxn>
              <a:cxn ang="0">
                <a:pos x="250" y="586"/>
              </a:cxn>
              <a:cxn ang="0">
                <a:pos x="160" y="593"/>
              </a:cxn>
              <a:cxn ang="0">
                <a:pos x="120" y="650"/>
              </a:cxn>
              <a:cxn ang="0">
                <a:pos x="247" y="678"/>
              </a:cxn>
              <a:cxn ang="0">
                <a:pos x="319" y="770"/>
              </a:cxn>
              <a:cxn ang="0">
                <a:pos x="353" y="710"/>
              </a:cxn>
              <a:cxn ang="0">
                <a:pos x="319" y="618"/>
              </a:cxn>
              <a:cxn ang="0">
                <a:pos x="420" y="470"/>
              </a:cxn>
              <a:cxn ang="0">
                <a:pos x="640" y="724"/>
              </a:cxn>
              <a:cxn ang="0">
                <a:pos x="691" y="635"/>
              </a:cxn>
              <a:cxn ang="0">
                <a:pos x="511" y="318"/>
              </a:cxn>
              <a:cxn ang="0">
                <a:pos x="614" y="138"/>
              </a:cxn>
            </a:cxnLst>
            <a:rect l="0" t="0" r="r" b="b"/>
            <a:pathLst>
              <a:path w="691" h="770">
                <a:moveTo>
                  <a:pt x="614" y="138"/>
                </a:moveTo>
                <a:cubicBezTo>
                  <a:pt x="614" y="138"/>
                  <a:pt x="646" y="0"/>
                  <a:pt x="533" y="96"/>
                </a:cubicBezTo>
                <a:cubicBezTo>
                  <a:pt x="427" y="283"/>
                  <a:pt x="427" y="283"/>
                  <a:pt x="427" y="283"/>
                </a:cubicBezTo>
                <a:cubicBezTo>
                  <a:pt x="53" y="279"/>
                  <a:pt x="53" y="279"/>
                  <a:pt x="53" y="279"/>
                </a:cubicBezTo>
                <a:cubicBezTo>
                  <a:pt x="0" y="364"/>
                  <a:pt x="0" y="364"/>
                  <a:pt x="0" y="364"/>
                </a:cubicBezTo>
                <a:cubicBezTo>
                  <a:pt x="335" y="427"/>
                  <a:pt x="335" y="427"/>
                  <a:pt x="335" y="427"/>
                </a:cubicBezTo>
                <a:cubicBezTo>
                  <a:pt x="250" y="586"/>
                  <a:pt x="250" y="586"/>
                  <a:pt x="250" y="586"/>
                </a:cubicBezTo>
                <a:cubicBezTo>
                  <a:pt x="160" y="593"/>
                  <a:pt x="160" y="593"/>
                  <a:pt x="160" y="593"/>
                </a:cubicBezTo>
                <a:cubicBezTo>
                  <a:pt x="120" y="650"/>
                  <a:pt x="120" y="650"/>
                  <a:pt x="120" y="650"/>
                </a:cubicBezTo>
                <a:cubicBezTo>
                  <a:pt x="247" y="678"/>
                  <a:pt x="247" y="678"/>
                  <a:pt x="247" y="678"/>
                </a:cubicBezTo>
                <a:cubicBezTo>
                  <a:pt x="319" y="770"/>
                  <a:pt x="319" y="770"/>
                  <a:pt x="319" y="770"/>
                </a:cubicBezTo>
                <a:cubicBezTo>
                  <a:pt x="353" y="710"/>
                  <a:pt x="353" y="710"/>
                  <a:pt x="353" y="710"/>
                </a:cubicBezTo>
                <a:cubicBezTo>
                  <a:pt x="319" y="618"/>
                  <a:pt x="319" y="618"/>
                  <a:pt x="319" y="618"/>
                </a:cubicBezTo>
                <a:cubicBezTo>
                  <a:pt x="420" y="470"/>
                  <a:pt x="420" y="470"/>
                  <a:pt x="420" y="470"/>
                </a:cubicBezTo>
                <a:cubicBezTo>
                  <a:pt x="640" y="724"/>
                  <a:pt x="640" y="724"/>
                  <a:pt x="640" y="724"/>
                </a:cubicBezTo>
                <a:cubicBezTo>
                  <a:pt x="691" y="635"/>
                  <a:pt x="691" y="635"/>
                  <a:pt x="691" y="635"/>
                </a:cubicBezTo>
                <a:cubicBezTo>
                  <a:pt x="511" y="318"/>
                  <a:pt x="511" y="318"/>
                  <a:pt x="511" y="318"/>
                </a:cubicBezTo>
                <a:lnTo>
                  <a:pt x="614" y="13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/>
          </a:p>
        </p:txBody>
      </p:sp>
      <p:sp>
        <p:nvSpPr>
          <p:cNvPr id="75" name="Freeform 143"/>
          <p:cNvSpPr/>
          <p:nvPr/>
        </p:nvSpPr>
        <p:spPr>
          <a:xfrm>
            <a:off x="3964792" y="3789164"/>
            <a:ext cx="3293533" cy="1144411"/>
          </a:xfrm>
          <a:custGeom>
            <a:avLst/>
            <a:gdLst>
              <a:gd name="connsiteX0" fmla="*/ 0 w 2470150"/>
              <a:gd name="connsiteY0" fmla="*/ 0 h 858308"/>
              <a:gd name="connsiteX1" fmla="*/ 1136650 w 2470150"/>
              <a:gd name="connsiteY1" fmla="*/ 736600 h 858308"/>
              <a:gd name="connsiteX2" fmla="*/ 2470150 w 2470150"/>
              <a:gd name="connsiteY2" fmla="*/ 730250 h 8583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70150" h="858308">
                <a:moveTo>
                  <a:pt x="0" y="0"/>
                </a:moveTo>
                <a:cubicBezTo>
                  <a:pt x="362479" y="307446"/>
                  <a:pt x="724958" y="614892"/>
                  <a:pt x="1136650" y="736600"/>
                </a:cubicBezTo>
                <a:cubicBezTo>
                  <a:pt x="1548342" y="858308"/>
                  <a:pt x="2009246" y="794279"/>
                  <a:pt x="2470150" y="730250"/>
                </a:cubicBezTo>
              </a:path>
            </a:pathLst>
          </a:custGeom>
          <a:ln w="12700">
            <a:solidFill>
              <a:schemeClr val="tx1">
                <a:lumMod val="85000"/>
                <a:lumOff val="1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76" name="Oval 144"/>
          <p:cNvSpPr/>
          <p:nvPr/>
        </p:nvSpPr>
        <p:spPr>
          <a:xfrm>
            <a:off x="3891437" y="3679211"/>
            <a:ext cx="219907" cy="219907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77" name="Oval 145"/>
          <p:cNvSpPr/>
          <p:nvPr/>
        </p:nvSpPr>
        <p:spPr>
          <a:xfrm>
            <a:off x="7068736" y="4653459"/>
            <a:ext cx="219907" cy="219907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/>
          </a:p>
        </p:txBody>
      </p:sp>
      <p:sp>
        <p:nvSpPr>
          <p:cNvPr id="78" name="Freeform 5"/>
          <p:cNvSpPr/>
          <p:nvPr/>
        </p:nvSpPr>
        <p:spPr bwMode="auto">
          <a:xfrm rot="18597545" flipH="1">
            <a:off x="5551656" y="4582768"/>
            <a:ext cx="373003" cy="415840"/>
          </a:xfrm>
          <a:custGeom>
            <a:avLst/>
            <a:gdLst/>
            <a:ahLst/>
            <a:cxnLst>
              <a:cxn ang="0">
                <a:pos x="614" y="138"/>
              </a:cxn>
              <a:cxn ang="0">
                <a:pos x="533" y="96"/>
              </a:cxn>
              <a:cxn ang="0">
                <a:pos x="427" y="283"/>
              </a:cxn>
              <a:cxn ang="0">
                <a:pos x="53" y="279"/>
              </a:cxn>
              <a:cxn ang="0">
                <a:pos x="0" y="364"/>
              </a:cxn>
              <a:cxn ang="0">
                <a:pos x="335" y="427"/>
              </a:cxn>
              <a:cxn ang="0">
                <a:pos x="250" y="586"/>
              </a:cxn>
              <a:cxn ang="0">
                <a:pos x="160" y="593"/>
              </a:cxn>
              <a:cxn ang="0">
                <a:pos x="120" y="650"/>
              </a:cxn>
              <a:cxn ang="0">
                <a:pos x="247" y="678"/>
              </a:cxn>
              <a:cxn ang="0">
                <a:pos x="319" y="770"/>
              </a:cxn>
              <a:cxn ang="0">
                <a:pos x="353" y="710"/>
              </a:cxn>
              <a:cxn ang="0">
                <a:pos x="319" y="618"/>
              </a:cxn>
              <a:cxn ang="0">
                <a:pos x="420" y="470"/>
              </a:cxn>
              <a:cxn ang="0">
                <a:pos x="640" y="724"/>
              </a:cxn>
              <a:cxn ang="0">
                <a:pos x="691" y="635"/>
              </a:cxn>
              <a:cxn ang="0">
                <a:pos x="511" y="318"/>
              </a:cxn>
              <a:cxn ang="0">
                <a:pos x="614" y="138"/>
              </a:cxn>
            </a:cxnLst>
            <a:rect l="0" t="0" r="r" b="b"/>
            <a:pathLst>
              <a:path w="691" h="770">
                <a:moveTo>
                  <a:pt x="614" y="138"/>
                </a:moveTo>
                <a:cubicBezTo>
                  <a:pt x="614" y="138"/>
                  <a:pt x="646" y="0"/>
                  <a:pt x="533" y="96"/>
                </a:cubicBezTo>
                <a:cubicBezTo>
                  <a:pt x="427" y="283"/>
                  <a:pt x="427" y="283"/>
                  <a:pt x="427" y="283"/>
                </a:cubicBezTo>
                <a:cubicBezTo>
                  <a:pt x="53" y="279"/>
                  <a:pt x="53" y="279"/>
                  <a:pt x="53" y="279"/>
                </a:cubicBezTo>
                <a:cubicBezTo>
                  <a:pt x="0" y="364"/>
                  <a:pt x="0" y="364"/>
                  <a:pt x="0" y="364"/>
                </a:cubicBezTo>
                <a:cubicBezTo>
                  <a:pt x="335" y="427"/>
                  <a:pt x="335" y="427"/>
                  <a:pt x="335" y="427"/>
                </a:cubicBezTo>
                <a:cubicBezTo>
                  <a:pt x="250" y="586"/>
                  <a:pt x="250" y="586"/>
                  <a:pt x="250" y="586"/>
                </a:cubicBezTo>
                <a:cubicBezTo>
                  <a:pt x="160" y="593"/>
                  <a:pt x="160" y="593"/>
                  <a:pt x="160" y="593"/>
                </a:cubicBezTo>
                <a:cubicBezTo>
                  <a:pt x="120" y="650"/>
                  <a:pt x="120" y="650"/>
                  <a:pt x="120" y="650"/>
                </a:cubicBezTo>
                <a:cubicBezTo>
                  <a:pt x="247" y="678"/>
                  <a:pt x="247" y="678"/>
                  <a:pt x="247" y="678"/>
                </a:cubicBezTo>
                <a:cubicBezTo>
                  <a:pt x="319" y="770"/>
                  <a:pt x="319" y="770"/>
                  <a:pt x="319" y="770"/>
                </a:cubicBezTo>
                <a:cubicBezTo>
                  <a:pt x="353" y="710"/>
                  <a:pt x="353" y="710"/>
                  <a:pt x="353" y="710"/>
                </a:cubicBezTo>
                <a:cubicBezTo>
                  <a:pt x="319" y="618"/>
                  <a:pt x="319" y="618"/>
                  <a:pt x="319" y="618"/>
                </a:cubicBezTo>
                <a:cubicBezTo>
                  <a:pt x="420" y="470"/>
                  <a:pt x="420" y="470"/>
                  <a:pt x="420" y="470"/>
                </a:cubicBezTo>
                <a:cubicBezTo>
                  <a:pt x="640" y="724"/>
                  <a:pt x="640" y="724"/>
                  <a:pt x="640" y="724"/>
                </a:cubicBezTo>
                <a:cubicBezTo>
                  <a:pt x="691" y="635"/>
                  <a:pt x="691" y="635"/>
                  <a:pt x="691" y="635"/>
                </a:cubicBezTo>
                <a:cubicBezTo>
                  <a:pt x="511" y="318"/>
                  <a:pt x="511" y="318"/>
                  <a:pt x="511" y="318"/>
                </a:cubicBezTo>
                <a:lnTo>
                  <a:pt x="614" y="13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>
            <a:noFill/>
            <a:round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555"/>
          </a:p>
        </p:txBody>
      </p:sp>
      <p:sp>
        <p:nvSpPr>
          <p:cNvPr id="79" name="矩形 78"/>
          <p:cNvSpPr/>
          <p:nvPr/>
        </p:nvSpPr>
        <p:spPr>
          <a:xfrm>
            <a:off x="8163183" y="2343960"/>
            <a:ext cx="1470016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b="1" dirty="0" smtClean="0">
                <a:solidFill>
                  <a:srgbClr val="8BAA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</a:t>
            </a:r>
            <a:endParaRPr lang="en-US" altLang="zh-CN" sz="2000" b="1" dirty="0">
              <a:solidFill>
                <a:srgbClr val="8BAA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矩形 47"/>
          <p:cNvSpPr>
            <a:spLocks noChangeArrowheads="1"/>
          </p:cNvSpPr>
          <p:nvPr/>
        </p:nvSpPr>
        <p:spPr bwMode="auto">
          <a:xfrm>
            <a:off x="8163183" y="2709296"/>
            <a:ext cx="2930364" cy="549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8163183" y="3386712"/>
            <a:ext cx="1470016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b="1" dirty="0" smtClean="0">
                <a:solidFill>
                  <a:srgbClr val="8BAA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</a:t>
            </a:r>
            <a:endParaRPr lang="en-US" altLang="zh-CN" sz="2000" b="1" dirty="0">
              <a:solidFill>
                <a:srgbClr val="8BAA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47"/>
          <p:cNvSpPr>
            <a:spLocks noChangeArrowheads="1"/>
          </p:cNvSpPr>
          <p:nvPr/>
        </p:nvSpPr>
        <p:spPr bwMode="auto">
          <a:xfrm>
            <a:off x="8163183" y="3742002"/>
            <a:ext cx="2930364" cy="564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8163183" y="4429464"/>
            <a:ext cx="1470016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b="1" dirty="0" smtClean="0">
                <a:solidFill>
                  <a:srgbClr val="8BAA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</a:t>
            </a:r>
            <a:endParaRPr lang="en-US" altLang="zh-CN" sz="2000" b="1" dirty="0">
              <a:solidFill>
                <a:srgbClr val="8BAA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47"/>
          <p:cNvSpPr>
            <a:spLocks noChangeArrowheads="1"/>
          </p:cNvSpPr>
          <p:nvPr/>
        </p:nvSpPr>
        <p:spPr bwMode="auto">
          <a:xfrm>
            <a:off x="8163183" y="4789777"/>
            <a:ext cx="2930364" cy="564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8163183" y="5472216"/>
            <a:ext cx="1470016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b="1" dirty="0" smtClean="0">
                <a:solidFill>
                  <a:srgbClr val="8BAA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</a:t>
            </a:r>
            <a:endParaRPr lang="en-US" altLang="zh-CN" sz="2000" b="1" dirty="0">
              <a:solidFill>
                <a:srgbClr val="8BAA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矩形 47"/>
          <p:cNvSpPr>
            <a:spLocks noChangeArrowheads="1"/>
          </p:cNvSpPr>
          <p:nvPr/>
        </p:nvSpPr>
        <p:spPr bwMode="auto">
          <a:xfrm>
            <a:off x="8163183" y="5837552"/>
            <a:ext cx="2930364" cy="564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396"/>
    </mc:Choice>
    <mc:Fallback>
      <p:transition spd="slow" advTm="133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39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39"/>
                            </p:stCondLst>
                            <p:childTnLst>
                              <p:par>
                                <p:cTn id="2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939"/>
                            </p:stCondLst>
                            <p:childTnLst>
                              <p:par>
                                <p:cTn id="2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439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939"/>
                            </p:stCondLst>
                            <p:childTnLst>
                              <p:par>
                                <p:cTn id="3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439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939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439"/>
                            </p:stCondLst>
                            <p:childTnLst>
                              <p:par>
                                <p:cTn id="4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939"/>
                            </p:stCondLst>
                            <p:childTnLst>
                              <p:par>
                                <p:cTn id="5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439"/>
                            </p:stCondLst>
                            <p:childTnLst>
                              <p:par>
                                <p:cTn id="5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939"/>
                            </p:stCondLst>
                            <p:childTnLst>
                              <p:par>
                                <p:cTn id="6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439"/>
                            </p:stCondLst>
                            <p:childTnLst>
                              <p:par>
                                <p:cTn id="6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939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439"/>
                            </p:stCondLst>
                            <p:childTnLst>
                              <p:par>
                                <p:cTn id="7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939"/>
                            </p:stCondLst>
                            <p:childTnLst>
                              <p:par>
                                <p:cTn id="8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439"/>
                            </p:stCondLst>
                            <p:childTnLst>
                              <p:par>
                                <p:cTn id="8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939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439"/>
                            </p:stCondLst>
                            <p:childTnLst>
                              <p:par>
                                <p:cTn id="9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939"/>
                            </p:stCondLst>
                            <p:childTnLst>
                              <p:par>
                                <p:cTn id="9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439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939"/>
                            </p:stCondLst>
                            <p:childTnLst>
                              <p:par>
                                <p:cTn id="10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4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4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4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4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1439"/>
                            </p:stCondLst>
                            <p:childTnLst>
                              <p:par>
                                <p:cTn id="1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4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4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4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4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939"/>
                            </p:stCondLst>
                            <p:childTnLst>
                              <p:par>
                                <p:cTn id="1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4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4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4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4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2439"/>
                            </p:stCondLst>
                            <p:childTnLst>
                              <p:par>
                                <p:cTn id="1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4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4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4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4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utoUpdateAnimBg="0"/>
      <p:bldP spid="35" grpId="0" animBg="1"/>
      <p:bldP spid="9" grpId="0"/>
      <p:bldP spid="10" grpId="0" animBg="1"/>
      <p:bldP spid="11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33311" cy="685800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213756" y="190006"/>
            <a:ext cx="11827823" cy="6472052"/>
          </a:xfrm>
          <a:custGeom>
            <a:avLst/>
            <a:gdLst>
              <a:gd name="connsiteX0" fmla="*/ 0 w 11827823"/>
              <a:gd name="connsiteY0" fmla="*/ 1074738 h 6448301"/>
              <a:gd name="connsiteX1" fmla="*/ 1074738 w 11827823"/>
              <a:gd name="connsiteY1" fmla="*/ 0 h 6448301"/>
              <a:gd name="connsiteX2" fmla="*/ 10753085 w 11827823"/>
              <a:gd name="connsiteY2" fmla="*/ 0 h 6448301"/>
              <a:gd name="connsiteX3" fmla="*/ 11827823 w 11827823"/>
              <a:gd name="connsiteY3" fmla="*/ 1074738 h 6448301"/>
              <a:gd name="connsiteX4" fmla="*/ 11827823 w 11827823"/>
              <a:gd name="connsiteY4" fmla="*/ 5373563 h 6448301"/>
              <a:gd name="connsiteX5" fmla="*/ 10753085 w 11827823"/>
              <a:gd name="connsiteY5" fmla="*/ 6448301 h 6448301"/>
              <a:gd name="connsiteX6" fmla="*/ 1074738 w 11827823"/>
              <a:gd name="connsiteY6" fmla="*/ 6448301 h 6448301"/>
              <a:gd name="connsiteX7" fmla="*/ 0 w 11827823"/>
              <a:gd name="connsiteY7" fmla="*/ 5373563 h 6448301"/>
              <a:gd name="connsiteX8" fmla="*/ 0 w 11827823"/>
              <a:gd name="connsiteY8" fmla="*/ 1074738 h 6448301"/>
              <a:gd name="connsiteX0-1" fmla="*/ 0 w 11827823"/>
              <a:gd name="connsiteY0-2" fmla="*/ 1074738 h 6448301"/>
              <a:gd name="connsiteX1-3" fmla="*/ 647226 w 11827823"/>
              <a:gd name="connsiteY1-4" fmla="*/ 11875 h 6448301"/>
              <a:gd name="connsiteX2-5" fmla="*/ 10753085 w 11827823"/>
              <a:gd name="connsiteY2-6" fmla="*/ 0 h 6448301"/>
              <a:gd name="connsiteX3-7" fmla="*/ 11827823 w 11827823"/>
              <a:gd name="connsiteY3-8" fmla="*/ 1074738 h 6448301"/>
              <a:gd name="connsiteX4-9" fmla="*/ 11827823 w 11827823"/>
              <a:gd name="connsiteY4-10" fmla="*/ 5373563 h 6448301"/>
              <a:gd name="connsiteX5-11" fmla="*/ 10753085 w 11827823"/>
              <a:gd name="connsiteY5-12" fmla="*/ 6448301 h 6448301"/>
              <a:gd name="connsiteX6-13" fmla="*/ 1074738 w 11827823"/>
              <a:gd name="connsiteY6-14" fmla="*/ 6448301 h 6448301"/>
              <a:gd name="connsiteX7-15" fmla="*/ 0 w 11827823"/>
              <a:gd name="connsiteY7-16" fmla="*/ 5373563 h 6448301"/>
              <a:gd name="connsiteX8-17" fmla="*/ 0 w 11827823"/>
              <a:gd name="connsiteY8-18" fmla="*/ 1074738 h 6448301"/>
              <a:gd name="connsiteX0-19" fmla="*/ 0 w 11827823"/>
              <a:gd name="connsiteY0-20" fmla="*/ 1086614 h 6460177"/>
              <a:gd name="connsiteX1-21" fmla="*/ 647226 w 11827823"/>
              <a:gd name="connsiteY1-22" fmla="*/ 23751 h 6460177"/>
              <a:gd name="connsiteX2-23" fmla="*/ 11144971 w 11827823"/>
              <a:gd name="connsiteY2-24" fmla="*/ 0 h 6460177"/>
              <a:gd name="connsiteX3-25" fmla="*/ 11827823 w 11827823"/>
              <a:gd name="connsiteY3-26" fmla="*/ 1086614 h 6460177"/>
              <a:gd name="connsiteX4-27" fmla="*/ 11827823 w 11827823"/>
              <a:gd name="connsiteY4-28" fmla="*/ 5385439 h 6460177"/>
              <a:gd name="connsiteX5-29" fmla="*/ 10753085 w 11827823"/>
              <a:gd name="connsiteY5-30" fmla="*/ 6460177 h 6460177"/>
              <a:gd name="connsiteX6-31" fmla="*/ 1074738 w 11827823"/>
              <a:gd name="connsiteY6-32" fmla="*/ 6460177 h 6460177"/>
              <a:gd name="connsiteX7-33" fmla="*/ 0 w 11827823"/>
              <a:gd name="connsiteY7-34" fmla="*/ 5385439 h 6460177"/>
              <a:gd name="connsiteX8-35" fmla="*/ 0 w 11827823"/>
              <a:gd name="connsiteY8-36" fmla="*/ 1086614 h 6460177"/>
              <a:gd name="connsiteX0-37" fmla="*/ 0 w 11827823"/>
              <a:gd name="connsiteY0-38" fmla="*/ 1086614 h 6472052"/>
              <a:gd name="connsiteX1-39" fmla="*/ 647226 w 11827823"/>
              <a:gd name="connsiteY1-40" fmla="*/ 23751 h 6472052"/>
              <a:gd name="connsiteX2-41" fmla="*/ 11144971 w 11827823"/>
              <a:gd name="connsiteY2-42" fmla="*/ 0 h 6472052"/>
              <a:gd name="connsiteX3-43" fmla="*/ 11827823 w 11827823"/>
              <a:gd name="connsiteY3-44" fmla="*/ 1086614 h 6472052"/>
              <a:gd name="connsiteX4-45" fmla="*/ 11827823 w 11827823"/>
              <a:gd name="connsiteY4-46" fmla="*/ 5385439 h 6472052"/>
              <a:gd name="connsiteX5-47" fmla="*/ 10753085 w 11827823"/>
              <a:gd name="connsiteY5-48" fmla="*/ 6460177 h 6472052"/>
              <a:gd name="connsiteX6-49" fmla="*/ 670977 w 11827823"/>
              <a:gd name="connsiteY6-50" fmla="*/ 6472052 h 6472052"/>
              <a:gd name="connsiteX7-51" fmla="*/ 0 w 11827823"/>
              <a:gd name="connsiteY7-52" fmla="*/ 5385439 h 6472052"/>
              <a:gd name="connsiteX8-53" fmla="*/ 0 w 11827823"/>
              <a:gd name="connsiteY8-54" fmla="*/ 1086614 h 6472052"/>
              <a:gd name="connsiteX0-55" fmla="*/ 0 w 11827823"/>
              <a:gd name="connsiteY0-56" fmla="*/ 1086614 h 6472052"/>
              <a:gd name="connsiteX1-57" fmla="*/ 647226 w 11827823"/>
              <a:gd name="connsiteY1-58" fmla="*/ 23751 h 6472052"/>
              <a:gd name="connsiteX2-59" fmla="*/ 11144971 w 11827823"/>
              <a:gd name="connsiteY2-60" fmla="*/ 0 h 6472052"/>
              <a:gd name="connsiteX3-61" fmla="*/ 11827823 w 11827823"/>
              <a:gd name="connsiteY3-62" fmla="*/ 1086614 h 6472052"/>
              <a:gd name="connsiteX4-63" fmla="*/ 11827823 w 11827823"/>
              <a:gd name="connsiteY4-64" fmla="*/ 5385439 h 6472052"/>
              <a:gd name="connsiteX5-65" fmla="*/ 11192472 w 11827823"/>
              <a:gd name="connsiteY5-66" fmla="*/ 6460177 h 6472052"/>
              <a:gd name="connsiteX6-67" fmla="*/ 670977 w 11827823"/>
              <a:gd name="connsiteY6-68" fmla="*/ 6472052 h 6472052"/>
              <a:gd name="connsiteX7-69" fmla="*/ 0 w 11827823"/>
              <a:gd name="connsiteY7-70" fmla="*/ 5385439 h 6472052"/>
              <a:gd name="connsiteX8-71" fmla="*/ 0 w 11827823"/>
              <a:gd name="connsiteY8-72" fmla="*/ 1086614 h 64720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1827823" h="6472052">
                <a:moveTo>
                  <a:pt x="0" y="1086614"/>
                </a:moveTo>
                <a:cubicBezTo>
                  <a:pt x="0" y="493053"/>
                  <a:pt x="53665" y="23751"/>
                  <a:pt x="647226" y="23751"/>
                </a:cubicBezTo>
                <a:lnTo>
                  <a:pt x="11144971" y="0"/>
                </a:lnTo>
                <a:cubicBezTo>
                  <a:pt x="11738532" y="0"/>
                  <a:pt x="11827823" y="493053"/>
                  <a:pt x="11827823" y="1086614"/>
                </a:cubicBezTo>
                <a:lnTo>
                  <a:pt x="11827823" y="5385439"/>
                </a:lnTo>
                <a:cubicBezTo>
                  <a:pt x="11827823" y="5979000"/>
                  <a:pt x="11786033" y="6460177"/>
                  <a:pt x="11192472" y="6460177"/>
                </a:cubicBezTo>
                <a:lnTo>
                  <a:pt x="670977" y="6472052"/>
                </a:lnTo>
                <a:cubicBezTo>
                  <a:pt x="77416" y="6472052"/>
                  <a:pt x="0" y="5979000"/>
                  <a:pt x="0" y="5385439"/>
                </a:cubicBezTo>
                <a:lnTo>
                  <a:pt x="0" y="1086614"/>
                </a:lnTo>
                <a:close/>
              </a:path>
            </a:pathLst>
          </a:cu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1056022" y="333002"/>
            <a:ext cx="215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  <a:endParaRPr lang="zh-CN" altLang="en-US" sz="2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Freeform 15"/>
          <p:cNvSpPr>
            <a:spLocks noEditPoints="1"/>
          </p:cNvSpPr>
          <p:nvPr/>
        </p:nvSpPr>
        <p:spPr bwMode="auto">
          <a:xfrm>
            <a:off x="549609" y="331415"/>
            <a:ext cx="434975" cy="444500"/>
          </a:xfrm>
          <a:custGeom>
            <a:avLst/>
            <a:gdLst>
              <a:gd name="T0" fmla="*/ 224 w 411"/>
              <a:gd name="T1" fmla="*/ 346 h 411"/>
              <a:gd name="T2" fmla="*/ 193 w 411"/>
              <a:gd name="T3" fmla="*/ 320 h 411"/>
              <a:gd name="T4" fmla="*/ 272 w 411"/>
              <a:gd name="T5" fmla="*/ 227 h 411"/>
              <a:gd name="T6" fmla="*/ 67 w 411"/>
              <a:gd name="T7" fmla="*/ 227 h 411"/>
              <a:gd name="T8" fmla="*/ 67 w 411"/>
              <a:gd name="T9" fmla="*/ 183 h 411"/>
              <a:gd name="T10" fmla="*/ 272 w 411"/>
              <a:gd name="T11" fmla="*/ 183 h 411"/>
              <a:gd name="T12" fmla="*/ 193 w 411"/>
              <a:gd name="T13" fmla="*/ 91 h 411"/>
              <a:gd name="T14" fmla="*/ 224 w 411"/>
              <a:gd name="T15" fmla="*/ 64 h 411"/>
              <a:gd name="T16" fmla="*/ 345 w 411"/>
              <a:gd name="T17" fmla="*/ 205 h 411"/>
              <a:gd name="T18" fmla="*/ 224 w 411"/>
              <a:gd name="T19" fmla="*/ 346 h 411"/>
              <a:gd name="T20" fmla="*/ 206 w 411"/>
              <a:gd name="T21" fmla="*/ 0 h 411"/>
              <a:gd name="T22" fmla="*/ 411 w 411"/>
              <a:gd name="T23" fmla="*/ 205 h 411"/>
              <a:gd name="T24" fmla="*/ 206 w 411"/>
              <a:gd name="T25" fmla="*/ 411 h 411"/>
              <a:gd name="T26" fmla="*/ 0 w 411"/>
              <a:gd name="T27" fmla="*/ 205 h 411"/>
              <a:gd name="T28" fmla="*/ 206 w 411"/>
              <a:gd name="T29" fmla="*/ 0 h 411"/>
              <a:gd name="T30" fmla="*/ 206 w 411"/>
              <a:gd name="T31" fmla="*/ 26 h 411"/>
              <a:gd name="T32" fmla="*/ 385 w 411"/>
              <a:gd name="T33" fmla="*/ 205 h 411"/>
              <a:gd name="T34" fmla="*/ 206 w 411"/>
              <a:gd name="T35" fmla="*/ 385 h 411"/>
              <a:gd name="T36" fmla="*/ 27 w 411"/>
              <a:gd name="T37" fmla="*/ 205 h 411"/>
              <a:gd name="T38" fmla="*/ 206 w 411"/>
              <a:gd name="T39" fmla="*/ 26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11" h="411">
                <a:moveTo>
                  <a:pt x="224" y="346"/>
                </a:moveTo>
                <a:lnTo>
                  <a:pt x="193" y="320"/>
                </a:lnTo>
                <a:lnTo>
                  <a:pt x="272" y="227"/>
                </a:lnTo>
                <a:lnTo>
                  <a:pt x="67" y="227"/>
                </a:lnTo>
                <a:lnTo>
                  <a:pt x="67" y="183"/>
                </a:lnTo>
                <a:lnTo>
                  <a:pt x="272" y="183"/>
                </a:lnTo>
                <a:lnTo>
                  <a:pt x="193" y="91"/>
                </a:lnTo>
                <a:lnTo>
                  <a:pt x="224" y="64"/>
                </a:lnTo>
                <a:lnTo>
                  <a:pt x="345" y="205"/>
                </a:lnTo>
                <a:lnTo>
                  <a:pt x="224" y="346"/>
                </a:lnTo>
                <a:close/>
                <a:moveTo>
                  <a:pt x="206" y="0"/>
                </a:moveTo>
                <a:cubicBezTo>
                  <a:pt x="319" y="0"/>
                  <a:pt x="411" y="92"/>
                  <a:pt x="411" y="205"/>
                </a:cubicBezTo>
                <a:cubicBezTo>
                  <a:pt x="411" y="319"/>
                  <a:pt x="319" y="411"/>
                  <a:pt x="206" y="411"/>
                </a:cubicBezTo>
                <a:cubicBezTo>
                  <a:pt x="92" y="411"/>
                  <a:pt x="0" y="319"/>
                  <a:pt x="0" y="205"/>
                </a:cubicBezTo>
                <a:cubicBezTo>
                  <a:pt x="0" y="92"/>
                  <a:pt x="92" y="0"/>
                  <a:pt x="206" y="0"/>
                </a:cubicBezTo>
                <a:close/>
                <a:moveTo>
                  <a:pt x="206" y="26"/>
                </a:moveTo>
                <a:cubicBezTo>
                  <a:pt x="305" y="26"/>
                  <a:pt x="385" y="106"/>
                  <a:pt x="385" y="205"/>
                </a:cubicBezTo>
                <a:cubicBezTo>
                  <a:pt x="385" y="304"/>
                  <a:pt x="305" y="385"/>
                  <a:pt x="206" y="385"/>
                </a:cubicBezTo>
                <a:cubicBezTo>
                  <a:pt x="107" y="385"/>
                  <a:pt x="27" y="304"/>
                  <a:pt x="27" y="205"/>
                </a:cubicBezTo>
                <a:cubicBezTo>
                  <a:pt x="27" y="106"/>
                  <a:pt x="107" y="26"/>
                  <a:pt x="206" y="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6" name="Group 10"/>
          <p:cNvGrpSpPr/>
          <p:nvPr/>
        </p:nvGrpSpPr>
        <p:grpSpPr bwMode="auto">
          <a:xfrm>
            <a:off x="1057609" y="763215"/>
            <a:ext cx="10079038" cy="36512"/>
            <a:chOff x="0" y="0"/>
            <a:chExt cx="10937876" cy="84138"/>
          </a:xfrm>
        </p:grpSpPr>
        <p:sp>
          <p:nvSpPr>
            <p:cNvPr id="3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3306763" cy="84138"/>
            </a:xfrm>
            <a:prstGeom prst="rect">
              <a:avLst/>
            </a:prstGeom>
            <a:solidFill>
              <a:srgbClr val="0062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3306763" y="0"/>
              <a:ext cx="7631113" cy="84138"/>
            </a:xfrm>
            <a:prstGeom prst="rect">
              <a:avLst/>
            </a:prstGeom>
            <a:solidFill>
              <a:srgbClr val="EB5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" name="Rectangle 2"/>
          <p:cNvSpPr/>
          <p:nvPr/>
        </p:nvSpPr>
        <p:spPr>
          <a:xfrm>
            <a:off x="1117600" y="2400715"/>
            <a:ext cx="4978400" cy="1930400"/>
          </a:xfrm>
          <a:prstGeom prst="rect">
            <a:avLst/>
          </a:prstGeom>
          <a:solidFill>
            <a:srgbClr val="8B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0" name="Rectangle 3"/>
          <p:cNvSpPr/>
          <p:nvPr/>
        </p:nvSpPr>
        <p:spPr>
          <a:xfrm>
            <a:off x="1117600" y="4331115"/>
            <a:ext cx="4978400" cy="19304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1" name="Rectangle 4"/>
          <p:cNvSpPr/>
          <p:nvPr/>
        </p:nvSpPr>
        <p:spPr>
          <a:xfrm>
            <a:off x="6096000" y="2400715"/>
            <a:ext cx="4978400" cy="19304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2" name="Rectangle 5"/>
          <p:cNvSpPr/>
          <p:nvPr/>
        </p:nvSpPr>
        <p:spPr>
          <a:xfrm>
            <a:off x="6096000" y="4331115"/>
            <a:ext cx="4978400" cy="1930400"/>
          </a:xfrm>
          <a:prstGeom prst="rect">
            <a:avLst/>
          </a:prstGeom>
          <a:solidFill>
            <a:srgbClr val="8B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3" name="Oval 6"/>
          <p:cNvSpPr/>
          <p:nvPr/>
        </p:nvSpPr>
        <p:spPr>
          <a:xfrm>
            <a:off x="5689600" y="3944815"/>
            <a:ext cx="768192" cy="7726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735">
              <a:solidFill>
                <a:schemeClr val="bg1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0058400" y="2935573"/>
            <a:ext cx="711200" cy="860687"/>
            <a:chOff x="427038" y="3595610"/>
            <a:chExt cx="391838" cy="474198"/>
          </a:xfrm>
          <a:solidFill>
            <a:schemeClr val="bg1"/>
          </a:solidFill>
        </p:grpSpPr>
        <p:sp>
          <p:nvSpPr>
            <p:cNvPr id="15" name="Freeform 89"/>
            <p:cNvSpPr/>
            <p:nvPr/>
          </p:nvSpPr>
          <p:spPr bwMode="auto">
            <a:xfrm>
              <a:off x="486937" y="3655509"/>
              <a:ext cx="272041" cy="257066"/>
            </a:xfrm>
            <a:custGeom>
              <a:avLst/>
              <a:gdLst>
                <a:gd name="T0" fmla="*/ 57 w 82"/>
                <a:gd name="T1" fmla="*/ 67 h 78"/>
                <a:gd name="T2" fmla="*/ 57 w 82"/>
                <a:gd name="T3" fmla="*/ 78 h 78"/>
                <a:gd name="T4" fmla="*/ 82 w 82"/>
                <a:gd name="T5" fmla="*/ 40 h 78"/>
                <a:gd name="T6" fmla="*/ 41 w 82"/>
                <a:gd name="T7" fmla="*/ 0 h 78"/>
                <a:gd name="T8" fmla="*/ 0 w 82"/>
                <a:gd name="T9" fmla="*/ 40 h 78"/>
                <a:gd name="T10" fmla="*/ 25 w 82"/>
                <a:gd name="T11" fmla="*/ 78 h 78"/>
                <a:gd name="T12" fmla="*/ 25 w 82"/>
                <a:gd name="T13" fmla="*/ 67 h 78"/>
                <a:gd name="T14" fmla="*/ 10 w 82"/>
                <a:gd name="T15" fmla="*/ 40 h 78"/>
                <a:gd name="T16" fmla="*/ 41 w 82"/>
                <a:gd name="T17" fmla="*/ 10 h 78"/>
                <a:gd name="T18" fmla="*/ 72 w 82"/>
                <a:gd name="T19" fmla="*/ 40 h 78"/>
                <a:gd name="T20" fmla="*/ 57 w 82"/>
                <a:gd name="T21" fmla="*/ 6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78">
                  <a:moveTo>
                    <a:pt x="57" y="67"/>
                  </a:moveTo>
                  <a:cubicBezTo>
                    <a:pt x="57" y="78"/>
                    <a:pt x="57" y="78"/>
                    <a:pt x="57" y="78"/>
                  </a:cubicBezTo>
                  <a:cubicBezTo>
                    <a:pt x="71" y="72"/>
                    <a:pt x="82" y="57"/>
                    <a:pt x="82" y="40"/>
                  </a:cubicBezTo>
                  <a:cubicBezTo>
                    <a:pt x="82" y="18"/>
                    <a:pt x="63" y="0"/>
                    <a:pt x="41" y="0"/>
                  </a:cubicBezTo>
                  <a:cubicBezTo>
                    <a:pt x="19" y="0"/>
                    <a:pt x="0" y="18"/>
                    <a:pt x="0" y="40"/>
                  </a:cubicBezTo>
                  <a:cubicBezTo>
                    <a:pt x="0" y="57"/>
                    <a:pt x="10" y="72"/>
                    <a:pt x="25" y="78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16" y="61"/>
                    <a:pt x="10" y="52"/>
                    <a:pt x="10" y="40"/>
                  </a:cubicBezTo>
                  <a:cubicBezTo>
                    <a:pt x="10" y="23"/>
                    <a:pt x="24" y="10"/>
                    <a:pt x="41" y="10"/>
                  </a:cubicBezTo>
                  <a:cubicBezTo>
                    <a:pt x="58" y="10"/>
                    <a:pt x="72" y="23"/>
                    <a:pt x="72" y="40"/>
                  </a:cubicBezTo>
                  <a:cubicBezTo>
                    <a:pt x="72" y="52"/>
                    <a:pt x="66" y="62"/>
                    <a:pt x="57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6" name="Freeform 90"/>
            <p:cNvSpPr/>
            <p:nvPr/>
          </p:nvSpPr>
          <p:spPr bwMode="auto">
            <a:xfrm>
              <a:off x="427038" y="3595610"/>
              <a:ext cx="391838" cy="381855"/>
            </a:xfrm>
            <a:custGeom>
              <a:avLst/>
              <a:gdLst>
                <a:gd name="T0" fmla="*/ 59 w 118"/>
                <a:gd name="T1" fmla="*/ 0 h 115"/>
                <a:gd name="T2" fmla="*/ 0 w 118"/>
                <a:gd name="T3" fmla="*/ 58 h 115"/>
                <a:gd name="T4" fmla="*/ 43 w 118"/>
                <a:gd name="T5" fmla="*/ 115 h 115"/>
                <a:gd name="T6" fmla="*/ 43 w 118"/>
                <a:gd name="T7" fmla="*/ 107 h 115"/>
                <a:gd name="T8" fmla="*/ 8 w 118"/>
                <a:gd name="T9" fmla="*/ 58 h 115"/>
                <a:gd name="T10" fmla="*/ 59 w 118"/>
                <a:gd name="T11" fmla="*/ 8 h 115"/>
                <a:gd name="T12" fmla="*/ 110 w 118"/>
                <a:gd name="T13" fmla="*/ 58 h 115"/>
                <a:gd name="T14" fmla="*/ 75 w 118"/>
                <a:gd name="T15" fmla="*/ 107 h 115"/>
                <a:gd name="T16" fmla="*/ 75 w 118"/>
                <a:gd name="T17" fmla="*/ 115 h 115"/>
                <a:gd name="T18" fmla="*/ 118 w 118"/>
                <a:gd name="T19" fmla="*/ 58 h 115"/>
                <a:gd name="T20" fmla="*/ 59 w 118"/>
                <a:gd name="T21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8" h="115">
                  <a:moveTo>
                    <a:pt x="59" y="0"/>
                  </a:moveTo>
                  <a:cubicBezTo>
                    <a:pt x="26" y="0"/>
                    <a:pt x="0" y="26"/>
                    <a:pt x="0" y="58"/>
                  </a:cubicBezTo>
                  <a:cubicBezTo>
                    <a:pt x="0" y="85"/>
                    <a:pt x="18" y="108"/>
                    <a:pt x="43" y="115"/>
                  </a:cubicBezTo>
                  <a:cubicBezTo>
                    <a:pt x="43" y="107"/>
                    <a:pt x="43" y="107"/>
                    <a:pt x="43" y="107"/>
                  </a:cubicBezTo>
                  <a:cubicBezTo>
                    <a:pt x="23" y="100"/>
                    <a:pt x="8" y="81"/>
                    <a:pt x="8" y="58"/>
                  </a:cubicBezTo>
                  <a:cubicBezTo>
                    <a:pt x="8" y="30"/>
                    <a:pt x="31" y="8"/>
                    <a:pt x="59" y="8"/>
                  </a:cubicBezTo>
                  <a:cubicBezTo>
                    <a:pt x="87" y="8"/>
                    <a:pt x="110" y="30"/>
                    <a:pt x="110" y="58"/>
                  </a:cubicBezTo>
                  <a:cubicBezTo>
                    <a:pt x="110" y="81"/>
                    <a:pt x="95" y="100"/>
                    <a:pt x="75" y="107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100" y="108"/>
                    <a:pt x="118" y="86"/>
                    <a:pt x="118" y="58"/>
                  </a:cubicBezTo>
                  <a:cubicBezTo>
                    <a:pt x="118" y="26"/>
                    <a:pt x="92" y="0"/>
                    <a:pt x="5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17" name="Freeform 91"/>
            <p:cNvSpPr/>
            <p:nvPr/>
          </p:nvSpPr>
          <p:spPr bwMode="auto">
            <a:xfrm>
              <a:off x="566802" y="3750348"/>
              <a:ext cx="119797" cy="319460"/>
            </a:xfrm>
            <a:custGeom>
              <a:avLst/>
              <a:gdLst>
                <a:gd name="T0" fmla="*/ 24 w 36"/>
                <a:gd name="T1" fmla="*/ 82 h 96"/>
                <a:gd name="T2" fmla="*/ 24 w 36"/>
                <a:gd name="T3" fmla="*/ 21 h 96"/>
                <a:gd name="T4" fmla="*/ 29 w 36"/>
                <a:gd name="T5" fmla="*/ 12 h 96"/>
                <a:gd name="T6" fmla="*/ 17 w 36"/>
                <a:gd name="T7" fmla="*/ 0 h 96"/>
                <a:gd name="T8" fmla="*/ 5 w 36"/>
                <a:gd name="T9" fmla="*/ 12 h 96"/>
                <a:gd name="T10" fmla="*/ 10 w 36"/>
                <a:gd name="T11" fmla="*/ 21 h 96"/>
                <a:gd name="T12" fmla="*/ 10 w 36"/>
                <a:gd name="T13" fmla="*/ 21 h 96"/>
                <a:gd name="T14" fmla="*/ 10 w 36"/>
                <a:gd name="T15" fmla="*/ 82 h 96"/>
                <a:gd name="T16" fmla="*/ 0 w 36"/>
                <a:gd name="T17" fmla="*/ 96 h 96"/>
                <a:gd name="T18" fmla="*/ 36 w 36"/>
                <a:gd name="T19" fmla="*/ 96 h 96"/>
                <a:gd name="T20" fmla="*/ 24 w 36"/>
                <a:gd name="T21" fmla="*/ 8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96">
                  <a:moveTo>
                    <a:pt x="24" y="82"/>
                  </a:moveTo>
                  <a:cubicBezTo>
                    <a:pt x="24" y="79"/>
                    <a:pt x="24" y="22"/>
                    <a:pt x="24" y="21"/>
                  </a:cubicBezTo>
                  <a:cubicBezTo>
                    <a:pt x="27" y="19"/>
                    <a:pt x="29" y="16"/>
                    <a:pt x="29" y="12"/>
                  </a:cubicBezTo>
                  <a:cubicBezTo>
                    <a:pt x="29" y="5"/>
                    <a:pt x="24" y="0"/>
                    <a:pt x="17" y="0"/>
                  </a:cubicBezTo>
                  <a:cubicBezTo>
                    <a:pt x="10" y="0"/>
                    <a:pt x="5" y="5"/>
                    <a:pt x="5" y="12"/>
                  </a:cubicBezTo>
                  <a:cubicBezTo>
                    <a:pt x="5" y="16"/>
                    <a:pt x="7" y="19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78"/>
                    <a:pt x="10" y="82"/>
                  </a:cubicBezTo>
                  <a:cubicBezTo>
                    <a:pt x="10" y="92"/>
                    <a:pt x="0" y="96"/>
                    <a:pt x="0" y="96"/>
                  </a:cubicBezTo>
                  <a:cubicBezTo>
                    <a:pt x="36" y="96"/>
                    <a:pt x="36" y="96"/>
                    <a:pt x="36" y="96"/>
                  </a:cubicBezTo>
                  <a:cubicBezTo>
                    <a:pt x="36" y="96"/>
                    <a:pt x="24" y="92"/>
                    <a:pt x="24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0012061" y="4870582"/>
            <a:ext cx="786632" cy="851467"/>
            <a:chOff x="1847137" y="4256991"/>
            <a:chExt cx="454232" cy="491670"/>
          </a:xfrm>
          <a:solidFill>
            <a:schemeClr val="bg1"/>
          </a:solidFill>
        </p:grpSpPr>
        <p:sp>
          <p:nvSpPr>
            <p:cNvPr id="19" name="Freeform 101"/>
            <p:cNvSpPr>
              <a:spLocks noEditPoints="1"/>
            </p:cNvSpPr>
            <p:nvPr/>
          </p:nvSpPr>
          <p:spPr bwMode="auto">
            <a:xfrm>
              <a:off x="1847137" y="4256991"/>
              <a:ext cx="454232" cy="491670"/>
            </a:xfrm>
            <a:custGeom>
              <a:avLst/>
              <a:gdLst>
                <a:gd name="T0" fmla="*/ 134 w 137"/>
                <a:gd name="T1" fmla="*/ 71 h 148"/>
                <a:gd name="T2" fmla="*/ 126 w 137"/>
                <a:gd name="T3" fmla="*/ 38 h 148"/>
                <a:gd name="T4" fmla="*/ 133 w 137"/>
                <a:gd name="T5" fmla="*/ 36 h 148"/>
                <a:gd name="T6" fmla="*/ 126 w 137"/>
                <a:gd name="T7" fmla="*/ 12 h 148"/>
                <a:gd name="T8" fmla="*/ 102 w 137"/>
                <a:gd name="T9" fmla="*/ 5 h 148"/>
                <a:gd name="T10" fmla="*/ 99 w 137"/>
                <a:gd name="T11" fmla="*/ 12 h 148"/>
                <a:gd name="T12" fmla="*/ 67 w 137"/>
                <a:gd name="T13" fmla="*/ 4 h 148"/>
                <a:gd name="T14" fmla="*/ 38 w 137"/>
                <a:gd name="T15" fmla="*/ 11 h 148"/>
                <a:gd name="T16" fmla="*/ 36 w 137"/>
                <a:gd name="T17" fmla="*/ 5 h 148"/>
                <a:gd name="T18" fmla="*/ 12 w 137"/>
                <a:gd name="T19" fmla="*/ 12 h 148"/>
                <a:gd name="T20" fmla="*/ 5 w 137"/>
                <a:gd name="T21" fmla="*/ 36 h 148"/>
                <a:gd name="T22" fmla="*/ 9 w 137"/>
                <a:gd name="T23" fmla="*/ 38 h 148"/>
                <a:gd name="T24" fmla="*/ 0 w 137"/>
                <a:gd name="T25" fmla="*/ 71 h 148"/>
                <a:gd name="T26" fmla="*/ 27 w 137"/>
                <a:gd name="T27" fmla="*/ 125 h 148"/>
                <a:gd name="T28" fmla="*/ 13 w 137"/>
                <a:gd name="T29" fmla="*/ 140 h 148"/>
                <a:gd name="T30" fmla="*/ 21 w 137"/>
                <a:gd name="T31" fmla="*/ 148 h 148"/>
                <a:gd name="T32" fmla="*/ 37 w 137"/>
                <a:gd name="T33" fmla="*/ 132 h 148"/>
                <a:gd name="T34" fmla="*/ 67 w 137"/>
                <a:gd name="T35" fmla="*/ 139 h 148"/>
                <a:gd name="T36" fmla="*/ 97 w 137"/>
                <a:gd name="T37" fmla="*/ 132 h 148"/>
                <a:gd name="T38" fmla="*/ 113 w 137"/>
                <a:gd name="T39" fmla="*/ 148 h 148"/>
                <a:gd name="T40" fmla="*/ 121 w 137"/>
                <a:gd name="T41" fmla="*/ 140 h 148"/>
                <a:gd name="T42" fmla="*/ 107 w 137"/>
                <a:gd name="T43" fmla="*/ 125 h 148"/>
                <a:gd name="T44" fmla="*/ 134 w 137"/>
                <a:gd name="T45" fmla="*/ 71 h 148"/>
                <a:gd name="T46" fmla="*/ 11 w 137"/>
                <a:gd name="T47" fmla="*/ 74 h 148"/>
                <a:gd name="T48" fmla="*/ 20 w 137"/>
                <a:gd name="T49" fmla="*/ 74 h 148"/>
                <a:gd name="T50" fmla="*/ 23 w 137"/>
                <a:gd name="T51" fmla="*/ 71 h 148"/>
                <a:gd name="T52" fmla="*/ 20 w 137"/>
                <a:gd name="T53" fmla="*/ 69 h 148"/>
                <a:gd name="T54" fmla="*/ 11 w 137"/>
                <a:gd name="T55" fmla="*/ 69 h 148"/>
                <a:gd name="T56" fmla="*/ 64 w 137"/>
                <a:gd name="T57" fmla="*/ 15 h 148"/>
                <a:gd name="T58" fmla="*/ 64 w 137"/>
                <a:gd name="T59" fmla="*/ 15 h 148"/>
                <a:gd name="T60" fmla="*/ 64 w 137"/>
                <a:gd name="T61" fmla="*/ 26 h 148"/>
                <a:gd name="T62" fmla="*/ 67 w 137"/>
                <a:gd name="T63" fmla="*/ 29 h 148"/>
                <a:gd name="T64" fmla="*/ 70 w 137"/>
                <a:gd name="T65" fmla="*/ 26 h 148"/>
                <a:gd name="T66" fmla="*/ 70 w 137"/>
                <a:gd name="T67" fmla="*/ 15 h 148"/>
                <a:gd name="T68" fmla="*/ 70 w 137"/>
                <a:gd name="T69" fmla="*/ 15 h 148"/>
                <a:gd name="T70" fmla="*/ 123 w 137"/>
                <a:gd name="T71" fmla="*/ 69 h 148"/>
                <a:gd name="T72" fmla="*/ 114 w 137"/>
                <a:gd name="T73" fmla="*/ 69 h 148"/>
                <a:gd name="T74" fmla="*/ 111 w 137"/>
                <a:gd name="T75" fmla="*/ 71 h 148"/>
                <a:gd name="T76" fmla="*/ 114 w 137"/>
                <a:gd name="T77" fmla="*/ 74 h 148"/>
                <a:gd name="T78" fmla="*/ 123 w 137"/>
                <a:gd name="T79" fmla="*/ 74 h 148"/>
                <a:gd name="T80" fmla="*/ 70 w 137"/>
                <a:gd name="T81" fmla="*/ 128 h 148"/>
                <a:gd name="T82" fmla="*/ 70 w 137"/>
                <a:gd name="T83" fmla="*/ 118 h 148"/>
                <a:gd name="T84" fmla="*/ 67 w 137"/>
                <a:gd name="T85" fmla="*/ 115 h 148"/>
                <a:gd name="T86" fmla="*/ 64 w 137"/>
                <a:gd name="T87" fmla="*/ 118 h 148"/>
                <a:gd name="T88" fmla="*/ 64 w 137"/>
                <a:gd name="T89" fmla="*/ 128 h 148"/>
                <a:gd name="T90" fmla="*/ 11 w 137"/>
                <a:gd name="T91" fmla="*/ 74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7" h="148">
                  <a:moveTo>
                    <a:pt x="134" y="71"/>
                  </a:moveTo>
                  <a:cubicBezTo>
                    <a:pt x="134" y="59"/>
                    <a:pt x="131" y="48"/>
                    <a:pt x="126" y="38"/>
                  </a:cubicBezTo>
                  <a:cubicBezTo>
                    <a:pt x="128" y="38"/>
                    <a:pt x="131" y="38"/>
                    <a:pt x="133" y="36"/>
                  </a:cubicBezTo>
                  <a:cubicBezTo>
                    <a:pt x="137" y="31"/>
                    <a:pt x="134" y="20"/>
                    <a:pt x="126" y="12"/>
                  </a:cubicBezTo>
                  <a:cubicBezTo>
                    <a:pt x="117" y="3"/>
                    <a:pt x="107" y="0"/>
                    <a:pt x="102" y="5"/>
                  </a:cubicBezTo>
                  <a:cubicBezTo>
                    <a:pt x="100" y="7"/>
                    <a:pt x="99" y="9"/>
                    <a:pt x="99" y="12"/>
                  </a:cubicBezTo>
                  <a:cubicBezTo>
                    <a:pt x="90" y="7"/>
                    <a:pt x="79" y="4"/>
                    <a:pt x="67" y="4"/>
                  </a:cubicBezTo>
                  <a:cubicBezTo>
                    <a:pt x="57" y="4"/>
                    <a:pt x="47" y="6"/>
                    <a:pt x="38" y="11"/>
                  </a:cubicBezTo>
                  <a:cubicBezTo>
                    <a:pt x="38" y="8"/>
                    <a:pt x="37" y="7"/>
                    <a:pt x="36" y="5"/>
                  </a:cubicBezTo>
                  <a:cubicBezTo>
                    <a:pt x="31" y="0"/>
                    <a:pt x="20" y="3"/>
                    <a:pt x="12" y="12"/>
                  </a:cubicBezTo>
                  <a:cubicBezTo>
                    <a:pt x="3" y="20"/>
                    <a:pt x="0" y="31"/>
                    <a:pt x="5" y="36"/>
                  </a:cubicBezTo>
                  <a:cubicBezTo>
                    <a:pt x="6" y="37"/>
                    <a:pt x="7" y="37"/>
                    <a:pt x="9" y="38"/>
                  </a:cubicBezTo>
                  <a:cubicBezTo>
                    <a:pt x="3" y="48"/>
                    <a:pt x="0" y="59"/>
                    <a:pt x="0" y="71"/>
                  </a:cubicBezTo>
                  <a:cubicBezTo>
                    <a:pt x="0" y="94"/>
                    <a:pt x="10" y="113"/>
                    <a:pt x="27" y="125"/>
                  </a:cubicBezTo>
                  <a:cubicBezTo>
                    <a:pt x="13" y="140"/>
                    <a:pt x="13" y="140"/>
                    <a:pt x="13" y="140"/>
                  </a:cubicBezTo>
                  <a:cubicBezTo>
                    <a:pt x="21" y="148"/>
                    <a:pt x="21" y="148"/>
                    <a:pt x="21" y="148"/>
                  </a:cubicBezTo>
                  <a:cubicBezTo>
                    <a:pt x="37" y="132"/>
                    <a:pt x="37" y="132"/>
                    <a:pt x="37" y="132"/>
                  </a:cubicBezTo>
                  <a:cubicBezTo>
                    <a:pt x="46" y="136"/>
                    <a:pt x="56" y="139"/>
                    <a:pt x="67" y="139"/>
                  </a:cubicBezTo>
                  <a:cubicBezTo>
                    <a:pt x="78" y="139"/>
                    <a:pt x="88" y="136"/>
                    <a:pt x="97" y="132"/>
                  </a:cubicBezTo>
                  <a:cubicBezTo>
                    <a:pt x="113" y="148"/>
                    <a:pt x="113" y="148"/>
                    <a:pt x="113" y="148"/>
                  </a:cubicBezTo>
                  <a:cubicBezTo>
                    <a:pt x="121" y="140"/>
                    <a:pt x="121" y="140"/>
                    <a:pt x="121" y="140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24" y="113"/>
                    <a:pt x="134" y="94"/>
                    <a:pt x="134" y="71"/>
                  </a:cubicBezTo>
                  <a:close/>
                  <a:moveTo>
                    <a:pt x="11" y="74"/>
                  </a:moveTo>
                  <a:cubicBezTo>
                    <a:pt x="20" y="74"/>
                    <a:pt x="20" y="74"/>
                    <a:pt x="20" y="74"/>
                  </a:cubicBezTo>
                  <a:cubicBezTo>
                    <a:pt x="22" y="74"/>
                    <a:pt x="23" y="73"/>
                    <a:pt x="23" y="71"/>
                  </a:cubicBezTo>
                  <a:cubicBezTo>
                    <a:pt x="23" y="70"/>
                    <a:pt x="22" y="69"/>
                    <a:pt x="20" y="69"/>
                  </a:cubicBezTo>
                  <a:cubicBezTo>
                    <a:pt x="11" y="69"/>
                    <a:pt x="11" y="69"/>
                    <a:pt x="11" y="69"/>
                  </a:cubicBezTo>
                  <a:cubicBezTo>
                    <a:pt x="12" y="40"/>
                    <a:pt x="35" y="17"/>
                    <a:pt x="64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27"/>
                    <a:pt x="65" y="29"/>
                    <a:pt x="67" y="29"/>
                  </a:cubicBezTo>
                  <a:cubicBezTo>
                    <a:pt x="69" y="29"/>
                    <a:pt x="70" y="27"/>
                    <a:pt x="70" y="26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70" y="15"/>
                    <a:pt x="70" y="15"/>
                    <a:pt x="70" y="15"/>
                  </a:cubicBezTo>
                  <a:cubicBezTo>
                    <a:pt x="99" y="17"/>
                    <a:pt x="122" y="40"/>
                    <a:pt x="123" y="69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2" y="69"/>
                    <a:pt x="111" y="70"/>
                    <a:pt x="111" y="71"/>
                  </a:cubicBezTo>
                  <a:cubicBezTo>
                    <a:pt x="111" y="73"/>
                    <a:pt x="112" y="74"/>
                    <a:pt x="114" y="74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2" y="103"/>
                    <a:pt x="99" y="126"/>
                    <a:pt x="70" y="128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70" y="116"/>
                    <a:pt x="69" y="115"/>
                    <a:pt x="67" y="115"/>
                  </a:cubicBezTo>
                  <a:cubicBezTo>
                    <a:pt x="65" y="115"/>
                    <a:pt x="64" y="116"/>
                    <a:pt x="64" y="118"/>
                  </a:cubicBezTo>
                  <a:cubicBezTo>
                    <a:pt x="64" y="128"/>
                    <a:pt x="64" y="128"/>
                    <a:pt x="64" y="128"/>
                  </a:cubicBezTo>
                  <a:cubicBezTo>
                    <a:pt x="35" y="126"/>
                    <a:pt x="12" y="103"/>
                    <a:pt x="1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20" name="Freeform 102"/>
            <p:cNvSpPr/>
            <p:nvPr/>
          </p:nvSpPr>
          <p:spPr bwMode="auto">
            <a:xfrm>
              <a:off x="2059279" y="4371797"/>
              <a:ext cx="142260" cy="129781"/>
            </a:xfrm>
            <a:custGeom>
              <a:avLst/>
              <a:gdLst>
                <a:gd name="T0" fmla="*/ 3 w 43"/>
                <a:gd name="T1" fmla="*/ 39 h 39"/>
                <a:gd name="T2" fmla="*/ 3 w 43"/>
                <a:gd name="T3" fmla="*/ 39 h 39"/>
                <a:gd name="T4" fmla="*/ 40 w 43"/>
                <a:gd name="T5" fmla="*/ 39 h 39"/>
                <a:gd name="T6" fmla="*/ 43 w 43"/>
                <a:gd name="T7" fmla="*/ 36 h 39"/>
                <a:gd name="T8" fmla="*/ 40 w 43"/>
                <a:gd name="T9" fmla="*/ 34 h 39"/>
                <a:gd name="T10" fmla="*/ 6 w 43"/>
                <a:gd name="T11" fmla="*/ 34 h 39"/>
                <a:gd name="T12" fmla="*/ 6 w 43"/>
                <a:gd name="T13" fmla="*/ 3 h 39"/>
                <a:gd name="T14" fmla="*/ 3 w 43"/>
                <a:gd name="T15" fmla="*/ 0 h 39"/>
                <a:gd name="T16" fmla="*/ 0 w 43"/>
                <a:gd name="T17" fmla="*/ 3 h 39"/>
                <a:gd name="T18" fmla="*/ 0 w 43"/>
                <a:gd name="T19" fmla="*/ 36 h 39"/>
                <a:gd name="T20" fmla="*/ 3 w 43"/>
                <a:gd name="T21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3" h="39">
                  <a:moveTo>
                    <a:pt x="3" y="39"/>
                  </a:moveTo>
                  <a:cubicBezTo>
                    <a:pt x="3" y="39"/>
                    <a:pt x="3" y="39"/>
                    <a:pt x="3" y="39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1" y="39"/>
                    <a:pt x="43" y="38"/>
                    <a:pt x="43" y="36"/>
                  </a:cubicBezTo>
                  <a:cubicBezTo>
                    <a:pt x="43" y="35"/>
                    <a:pt x="41" y="34"/>
                    <a:pt x="40" y="34"/>
                  </a:cubicBezTo>
                  <a:cubicBezTo>
                    <a:pt x="6" y="34"/>
                    <a:pt x="6" y="34"/>
                    <a:pt x="6" y="34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1"/>
                    <a:pt x="5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8"/>
                    <a:pt x="1" y="39"/>
                    <a:pt x="3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sp>
        <p:nvSpPr>
          <p:cNvPr id="21" name="Freeform 103"/>
          <p:cNvSpPr>
            <a:spLocks noEditPoints="1"/>
          </p:cNvSpPr>
          <p:nvPr/>
        </p:nvSpPr>
        <p:spPr bwMode="auto">
          <a:xfrm>
            <a:off x="1412763" y="2977186"/>
            <a:ext cx="787895" cy="777459"/>
          </a:xfrm>
          <a:custGeom>
            <a:avLst/>
            <a:gdLst>
              <a:gd name="T0" fmla="*/ 14 w 113"/>
              <a:gd name="T1" fmla="*/ 13 h 112"/>
              <a:gd name="T2" fmla="*/ 14 w 113"/>
              <a:gd name="T3" fmla="*/ 63 h 112"/>
              <a:gd name="T4" fmla="*/ 49 w 113"/>
              <a:gd name="T5" fmla="*/ 71 h 112"/>
              <a:gd name="T6" fmla="*/ 60 w 113"/>
              <a:gd name="T7" fmla="*/ 82 h 112"/>
              <a:gd name="T8" fmla="*/ 75 w 113"/>
              <a:gd name="T9" fmla="*/ 79 h 112"/>
              <a:gd name="T10" fmla="*/ 75 w 113"/>
              <a:gd name="T11" fmla="*/ 93 h 112"/>
              <a:gd name="T12" fmla="*/ 78 w 113"/>
              <a:gd name="T13" fmla="*/ 97 h 112"/>
              <a:gd name="T14" fmla="*/ 92 w 113"/>
              <a:gd name="T15" fmla="*/ 97 h 112"/>
              <a:gd name="T16" fmla="*/ 91 w 113"/>
              <a:gd name="T17" fmla="*/ 112 h 112"/>
              <a:gd name="T18" fmla="*/ 113 w 113"/>
              <a:gd name="T19" fmla="*/ 112 h 112"/>
              <a:gd name="T20" fmla="*/ 113 w 113"/>
              <a:gd name="T21" fmla="*/ 91 h 112"/>
              <a:gd name="T22" fmla="*/ 71 w 113"/>
              <a:gd name="T23" fmla="*/ 49 h 112"/>
              <a:gd name="T24" fmla="*/ 63 w 113"/>
              <a:gd name="T25" fmla="*/ 13 h 112"/>
              <a:gd name="T26" fmla="*/ 14 w 113"/>
              <a:gd name="T27" fmla="*/ 13 h 112"/>
              <a:gd name="T28" fmla="*/ 17 w 113"/>
              <a:gd name="T29" fmla="*/ 53 h 112"/>
              <a:gd name="T30" fmla="*/ 20 w 113"/>
              <a:gd name="T31" fmla="*/ 20 h 112"/>
              <a:gd name="T32" fmla="*/ 53 w 113"/>
              <a:gd name="T33" fmla="*/ 17 h 112"/>
              <a:gd name="T34" fmla="*/ 17 w 113"/>
              <a:gd name="T35" fmla="*/ 53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3" h="112">
                <a:moveTo>
                  <a:pt x="14" y="13"/>
                </a:moveTo>
                <a:cubicBezTo>
                  <a:pt x="0" y="27"/>
                  <a:pt x="0" y="49"/>
                  <a:pt x="14" y="63"/>
                </a:cubicBezTo>
                <a:cubicBezTo>
                  <a:pt x="23" y="72"/>
                  <a:pt x="37" y="75"/>
                  <a:pt x="49" y="71"/>
                </a:cubicBezTo>
                <a:cubicBezTo>
                  <a:pt x="60" y="82"/>
                  <a:pt x="60" y="82"/>
                  <a:pt x="60" y="82"/>
                </a:cubicBezTo>
                <a:cubicBezTo>
                  <a:pt x="60" y="82"/>
                  <a:pt x="70" y="74"/>
                  <a:pt x="75" y="79"/>
                </a:cubicBezTo>
                <a:cubicBezTo>
                  <a:pt x="79" y="83"/>
                  <a:pt x="76" y="89"/>
                  <a:pt x="75" y="93"/>
                </a:cubicBezTo>
                <a:cubicBezTo>
                  <a:pt x="74" y="95"/>
                  <a:pt x="73" y="99"/>
                  <a:pt x="78" y="97"/>
                </a:cubicBezTo>
                <a:cubicBezTo>
                  <a:pt x="81" y="96"/>
                  <a:pt x="88" y="92"/>
                  <a:pt x="92" y="97"/>
                </a:cubicBezTo>
                <a:cubicBezTo>
                  <a:pt x="97" y="102"/>
                  <a:pt x="91" y="112"/>
                  <a:pt x="91" y="112"/>
                </a:cubicBezTo>
                <a:cubicBezTo>
                  <a:pt x="113" y="112"/>
                  <a:pt x="113" y="112"/>
                  <a:pt x="113" y="112"/>
                </a:cubicBezTo>
                <a:cubicBezTo>
                  <a:pt x="113" y="91"/>
                  <a:pt x="113" y="91"/>
                  <a:pt x="113" y="91"/>
                </a:cubicBezTo>
                <a:cubicBezTo>
                  <a:pt x="71" y="49"/>
                  <a:pt x="71" y="49"/>
                  <a:pt x="71" y="49"/>
                </a:cubicBezTo>
                <a:cubicBezTo>
                  <a:pt x="75" y="37"/>
                  <a:pt x="72" y="23"/>
                  <a:pt x="63" y="13"/>
                </a:cubicBezTo>
                <a:cubicBezTo>
                  <a:pt x="49" y="0"/>
                  <a:pt x="27" y="0"/>
                  <a:pt x="14" y="13"/>
                </a:cubicBezTo>
                <a:close/>
                <a:moveTo>
                  <a:pt x="17" y="53"/>
                </a:moveTo>
                <a:cubicBezTo>
                  <a:pt x="11" y="43"/>
                  <a:pt x="12" y="29"/>
                  <a:pt x="20" y="20"/>
                </a:cubicBezTo>
                <a:cubicBezTo>
                  <a:pt x="29" y="12"/>
                  <a:pt x="43" y="11"/>
                  <a:pt x="53" y="17"/>
                </a:cubicBezTo>
                <a:lnTo>
                  <a:pt x="1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grpSp>
        <p:nvGrpSpPr>
          <p:cNvPr id="22" name="Group 21"/>
          <p:cNvGrpSpPr/>
          <p:nvPr/>
        </p:nvGrpSpPr>
        <p:grpSpPr>
          <a:xfrm>
            <a:off x="1422561" y="4847908"/>
            <a:ext cx="866419" cy="896817"/>
            <a:chOff x="1163293" y="4009909"/>
            <a:chExt cx="426779" cy="441753"/>
          </a:xfrm>
          <a:solidFill>
            <a:schemeClr val="bg1"/>
          </a:solidFill>
        </p:grpSpPr>
        <p:sp>
          <p:nvSpPr>
            <p:cNvPr id="23" name="Freeform 129"/>
            <p:cNvSpPr/>
            <p:nvPr/>
          </p:nvSpPr>
          <p:spPr bwMode="auto">
            <a:xfrm>
              <a:off x="1163293" y="4192101"/>
              <a:ext cx="426779" cy="157235"/>
            </a:xfrm>
            <a:custGeom>
              <a:avLst/>
              <a:gdLst>
                <a:gd name="T0" fmla="*/ 86 w 171"/>
                <a:gd name="T1" fmla="*/ 36 h 63"/>
                <a:gd name="T2" fmla="*/ 24 w 171"/>
                <a:gd name="T3" fmla="*/ 0 h 63"/>
                <a:gd name="T4" fmla="*/ 0 w 171"/>
                <a:gd name="T5" fmla="*/ 15 h 63"/>
                <a:gd name="T6" fmla="*/ 86 w 171"/>
                <a:gd name="T7" fmla="*/ 63 h 63"/>
                <a:gd name="T8" fmla="*/ 171 w 171"/>
                <a:gd name="T9" fmla="*/ 15 h 63"/>
                <a:gd name="T10" fmla="*/ 147 w 171"/>
                <a:gd name="T11" fmla="*/ 0 h 63"/>
                <a:gd name="T12" fmla="*/ 86 w 171"/>
                <a:gd name="T13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3">
                  <a:moveTo>
                    <a:pt x="86" y="36"/>
                  </a:moveTo>
                  <a:lnTo>
                    <a:pt x="24" y="0"/>
                  </a:lnTo>
                  <a:lnTo>
                    <a:pt x="0" y="15"/>
                  </a:lnTo>
                  <a:lnTo>
                    <a:pt x="86" y="63"/>
                  </a:lnTo>
                  <a:lnTo>
                    <a:pt x="171" y="15"/>
                  </a:lnTo>
                  <a:lnTo>
                    <a:pt x="147" y="0"/>
                  </a:lnTo>
                  <a:lnTo>
                    <a:pt x="8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24" name="Freeform 130"/>
            <p:cNvSpPr/>
            <p:nvPr/>
          </p:nvSpPr>
          <p:spPr bwMode="auto">
            <a:xfrm>
              <a:off x="1163293" y="4296924"/>
              <a:ext cx="426779" cy="154738"/>
            </a:xfrm>
            <a:custGeom>
              <a:avLst/>
              <a:gdLst>
                <a:gd name="T0" fmla="*/ 86 w 171"/>
                <a:gd name="T1" fmla="*/ 34 h 62"/>
                <a:gd name="T2" fmla="*/ 24 w 171"/>
                <a:gd name="T3" fmla="*/ 0 h 62"/>
                <a:gd name="T4" fmla="*/ 0 w 171"/>
                <a:gd name="T5" fmla="*/ 13 h 62"/>
                <a:gd name="T6" fmla="*/ 86 w 171"/>
                <a:gd name="T7" fmla="*/ 62 h 62"/>
                <a:gd name="T8" fmla="*/ 171 w 171"/>
                <a:gd name="T9" fmla="*/ 13 h 62"/>
                <a:gd name="T10" fmla="*/ 147 w 171"/>
                <a:gd name="T11" fmla="*/ 0 h 62"/>
                <a:gd name="T12" fmla="*/ 86 w 171"/>
                <a:gd name="T13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2">
                  <a:moveTo>
                    <a:pt x="86" y="34"/>
                  </a:moveTo>
                  <a:lnTo>
                    <a:pt x="24" y="0"/>
                  </a:lnTo>
                  <a:lnTo>
                    <a:pt x="0" y="13"/>
                  </a:lnTo>
                  <a:lnTo>
                    <a:pt x="86" y="62"/>
                  </a:lnTo>
                  <a:lnTo>
                    <a:pt x="171" y="13"/>
                  </a:lnTo>
                  <a:lnTo>
                    <a:pt x="147" y="0"/>
                  </a:lnTo>
                  <a:lnTo>
                    <a:pt x="86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  <p:sp>
          <p:nvSpPr>
            <p:cNvPr id="25" name="Freeform 131"/>
            <p:cNvSpPr/>
            <p:nvPr/>
          </p:nvSpPr>
          <p:spPr bwMode="auto">
            <a:xfrm>
              <a:off x="1163293" y="4009909"/>
              <a:ext cx="426779" cy="242092"/>
            </a:xfrm>
            <a:custGeom>
              <a:avLst/>
              <a:gdLst>
                <a:gd name="T0" fmla="*/ 171 w 171"/>
                <a:gd name="T1" fmla="*/ 48 h 97"/>
                <a:gd name="T2" fmla="*/ 86 w 171"/>
                <a:gd name="T3" fmla="*/ 0 h 97"/>
                <a:gd name="T4" fmla="*/ 0 w 171"/>
                <a:gd name="T5" fmla="*/ 48 h 97"/>
                <a:gd name="T6" fmla="*/ 86 w 171"/>
                <a:gd name="T7" fmla="*/ 97 h 97"/>
                <a:gd name="T8" fmla="*/ 171 w 171"/>
                <a:gd name="T9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97">
                  <a:moveTo>
                    <a:pt x="171" y="48"/>
                  </a:moveTo>
                  <a:lnTo>
                    <a:pt x="86" y="0"/>
                  </a:lnTo>
                  <a:lnTo>
                    <a:pt x="0" y="48"/>
                  </a:lnTo>
                  <a:lnTo>
                    <a:pt x="86" y="97"/>
                  </a:lnTo>
                  <a:lnTo>
                    <a:pt x="1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3200"/>
            </a:p>
          </p:txBody>
        </p:sp>
      </p:grpSp>
      <p:sp>
        <p:nvSpPr>
          <p:cNvPr id="26" name="矩形 25"/>
          <p:cNvSpPr/>
          <p:nvPr/>
        </p:nvSpPr>
        <p:spPr>
          <a:xfrm>
            <a:off x="2614182" y="2722653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2614182" y="3241683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说明，在此录入上述图表的描述说明，在此录入上述图表的描述说明。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218295" y="2722653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6558443" y="3241683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说明，在此录入上述图表的描述说明，在此录入上述图表的描述说明。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614182" y="4641479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2614182" y="5160509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说明，在此录入上述图表的描述说明，在此录入上述图表的描述说明。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218295" y="4641479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6558443" y="5160509"/>
            <a:ext cx="3068293" cy="752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说明，在此录入上述图表的描述说明，在此录入上述图表的描述说明。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9" name="TextBox 107"/>
          <p:cNvSpPr txBox="1"/>
          <p:nvPr/>
        </p:nvSpPr>
        <p:spPr>
          <a:xfrm>
            <a:off x="1034781" y="1344584"/>
            <a:ext cx="10122441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dirty="0" smtClean="0"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dirty="0" smtClean="0"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ym typeface="微软雅黑" panose="020B0503020204020204" pitchFamily="34" charset="-122"/>
              </a:rPr>
              <a:t>录入上述图表的综合描述说明。在此录入上述图表的描述说明</a:t>
            </a:r>
            <a:r>
              <a:rPr lang="zh-CN" altLang="en-US" dirty="0" smtClean="0"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dirty="0" smtClean="0"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ym typeface="微软雅黑" panose="020B0503020204020204" pitchFamily="34" charset="-122"/>
              </a:rPr>
              <a:t>录入上述图表的综合描述</a:t>
            </a:r>
            <a:r>
              <a:rPr lang="zh-CN" altLang="en-US" dirty="0" smtClean="0">
                <a:sym typeface="微软雅黑" panose="020B0503020204020204" pitchFamily="34" charset="-122"/>
              </a:rPr>
              <a:t>说明，在此录入上述图表的综合描述说明，在此录入上述图表的综合描述说明，在此录入上述图表的综合描述说明。</a:t>
            </a:r>
            <a:endParaRPr lang="zh-CN" altLang="en-US" dirty="0"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741"/>
    </mc:Choice>
    <mc:Fallback>
      <p:transition spd="slow" advTm="67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39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39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939"/>
                            </p:stCondLst>
                            <p:childTnLst>
                              <p:par>
                                <p:cTn id="26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439"/>
                            </p:stCondLst>
                            <p:childTnLst>
                              <p:par>
                                <p:cTn id="4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939"/>
                            </p:stCondLst>
                            <p:childTnLst>
                              <p:par>
                                <p:cTn id="5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3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439"/>
                            </p:stCondLst>
                            <p:childTnLst>
                              <p:par>
                                <p:cTn id="6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939"/>
                            </p:stCondLst>
                            <p:childTnLst>
                              <p:par>
                                <p:cTn id="7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439"/>
                            </p:stCondLst>
                            <p:childTnLst>
                              <p:par>
                                <p:cTn id="8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939"/>
                            </p:stCondLst>
                            <p:childTnLst>
                              <p:par>
                                <p:cTn id="9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utoUpdateAnimBg="0"/>
      <p:bldP spid="3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1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33311" cy="685800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213756" y="190006"/>
            <a:ext cx="11827823" cy="6472052"/>
          </a:xfrm>
          <a:custGeom>
            <a:avLst/>
            <a:gdLst>
              <a:gd name="connsiteX0" fmla="*/ 0 w 11827823"/>
              <a:gd name="connsiteY0" fmla="*/ 1074738 h 6448301"/>
              <a:gd name="connsiteX1" fmla="*/ 1074738 w 11827823"/>
              <a:gd name="connsiteY1" fmla="*/ 0 h 6448301"/>
              <a:gd name="connsiteX2" fmla="*/ 10753085 w 11827823"/>
              <a:gd name="connsiteY2" fmla="*/ 0 h 6448301"/>
              <a:gd name="connsiteX3" fmla="*/ 11827823 w 11827823"/>
              <a:gd name="connsiteY3" fmla="*/ 1074738 h 6448301"/>
              <a:gd name="connsiteX4" fmla="*/ 11827823 w 11827823"/>
              <a:gd name="connsiteY4" fmla="*/ 5373563 h 6448301"/>
              <a:gd name="connsiteX5" fmla="*/ 10753085 w 11827823"/>
              <a:gd name="connsiteY5" fmla="*/ 6448301 h 6448301"/>
              <a:gd name="connsiteX6" fmla="*/ 1074738 w 11827823"/>
              <a:gd name="connsiteY6" fmla="*/ 6448301 h 6448301"/>
              <a:gd name="connsiteX7" fmla="*/ 0 w 11827823"/>
              <a:gd name="connsiteY7" fmla="*/ 5373563 h 6448301"/>
              <a:gd name="connsiteX8" fmla="*/ 0 w 11827823"/>
              <a:gd name="connsiteY8" fmla="*/ 1074738 h 6448301"/>
              <a:gd name="connsiteX0-1" fmla="*/ 0 w 11827823"/>
              <a:gd name="connsiteY0-2" fmla="*/ 1074738 h 6448301"/>
              <a:gd name="connsiteX1-3" fmla="*/ 647226 w 11827823"/>
              <a:gd name="connsiteY1-4" fmla="*/ 11875 h 6448301"/>
              <a:gd name="connsiteX2-5" fmla="*/ 10753085 w 11827823"/>
              <a:gd name="connsiteY2-6" fmla="*/ 0 h 6448301"/>
              <a:gd name="connsiteX3-7" fmla="*/ 11827823 w 11827823"/>
              <a:gd name="connsiteY3-8" fmla="*/ 1074738 h 6448301"/>
              <a:gd name="connsiteX4-9" fmla="*/ 11827823 w 11827823"/>
              <a:gd name="connsiteY4-10" fmla="*/ 5373563 h 6448301"/>
              <a:gd name="connsiteX5-11" fmla="*/ 10753085 w 11827823"/>
              <a:gd name="connsiteY5-12" fmla="*/ 6448301 h 6448301"/>
              <a:gd name="connsiteX6-13" fmla="*/ 1074738 w 11827823"/>
              <a:gd name="connsiteY6-14" fmla="*/ 6448301 h 6448301"/>
              <a:gd name="connsiteX7-15" fmla="*/ 0 w 11827823"/>
              <a:gd name="connsiteY7-16" fmla="*/ 5373563 h 6448301"/>
              <a:gd name="connsiteX8-17" fmla="*/ 0 w 11827823"/>
              <a:gd name="connsiteY8-18" fmla="*/ 1074738 h 6448301"/>
              <a:gd name="connsiteX0-19" fmla="*/ 0 w 11827823"/>
              <a:gd name="connsiteY0-20" fmla="*/ 1086614 h 6460177"/>
              <a:gd name="connsiteX1-21" fmla="*/ 647226 w 11827823"/>
              <a:gd name="connsiteY1-22" fmla="*/ 23751 h 6460177"/>
              <a:gd name="connsiteX2-23" fmla="*/ 11144971 w 11827823"/>
              <a:gd name="connsiteY2-24" fmla="*/ 0 h 6460177"/>
              <a:gd name="connsiteX3-25" fmla="*/ 11827823 w 11827823"/>
              <a:gd name="connsiteY3-26" fmla="*/ 1086614 h 6460177"/>
              <a:gd name="connsiteX4-27" fmla="*/ 11827823 w 11827823"/>
              <a:gd name="connsiteY4-28" fmla="*/ 5385439 h 6460177"/>
              <a:gd name="connsiteX5-29" fmla="*/ 10753085 w 11827823"/>
              <a:gd name="connsiteY5-30" fmla="*/ 6460177 h 6460177"/>
              <a:gd name="connsiteX6-31" fmla="*/ 1074738 w 11827823"/>
              <a:gd name="connsiteY6-32" fmla="*/ 6460177 h 6460177"/>
              <a:gd name="connsiteX7-33" fmla="*/ 0 w 11827823"/>
              <a:gd name="connsiteY7-34" fmla="*/ 5385439 h 6460177"/>
              <a:gd name="connsiteX8-35" fmla="*/ 0 w 11827823"/>
              <a:gd name="connsiteY8-36" fmla="*/ 1086614 h 6460177"/>
              <a:gd name="connsiteX0-37" fmla="*/ 0 w 11827823"/>
              <a:gd name="connsiteY0-38" fmla="*/ 1086614 h 6472052"/>
              <a:gd name="connsiteX1-39" fmla="*/ 647226 w 11827823"/>
              <a:gd name="connsiteY1-40" fmla="*/ 23751 h 6472052"/>
              <a:gd name="connsiteX2-41" fmla="*/ 11144971 w 11827823"/>
              <a:gd name="connsiteY2-42" fmla="*/ 0 h 6472052"/>
              <a:gd name="connsiteX3-43" fmla="*/ 11827823 w 11827823"/>
              <a:gd name="connsiteY3-44" fmla="*/ 1086614 h 6472052"/>
              <a:gd name="connsiteX4-45" fmla="*/ 11827823 w 11827823"/>
              <a:gd name="connsiteY4-46" fmla="*/ 5385439 h 6472052"/>
              <a:gd name="connsiteX5-47" fmla="*/ 10753085 w 11827823"/>
              <a:gd name="connsiteY5-48" fmla="*/ 6460177 h 6472052"/>
              <a:gd name="connsiteX6-49" fmla="*/ 670977 w 11827823"/>
              <a:gd name="connsiteY6-50" fmla="*/ 6472052 h 6472052"/>
              <a:gd name="connsiteX7-51" fmla="*/ 0 w 11827823"/>
              <a:gd name="connsiteY7-52" fmla="*/ 5385439 h 6472052"/>
              <a:gd name="connsiteX8-53" fmla="*/ 0 w 11827823"/>
              <a:gd name="connsiteY8-54" fmla="*/ 1086614 h 6472052"/>
              <a:gd name="connsiteX0-55" fmla="*/ 0 w 11827823"/>
              <a:gd name="connsiteY0-56" fmla="*/ 1086614 h 6472052"/>
              <a:gd name="connsiteX1-57" fmla="*/ 647226 w 11827823"/>
              <a:gd name="connsiteY1-58" fmla="*/ 23751 h 6472052"/>
              <a:gd name="connsiteX2-59" fmla="*/ 11144971 w 11827823"/>
              <a:gd name="connsiteY2-60" fmla="*/ 0 h 6472052"/>
              <a:gd name="connsiteX3-61" fmla="*/ 11827823 w 11827823"/>
              <a:gd name="connsiteY3-62" fmla="*/ 1086614 h 6472052"/>
              <a:gd name="connsiteX4-63" fmla="*/ 11827823 w 11827823"/>
              <a:gd name="connsiteY4-64" fmla="*/ 5385439 h 6472052"/>
              <a:gd name="connsiteX5-65" fmla="*/ 11192472 w 11827823"/>
              <a:gd name="connsiteY5-66" fmla="*/ 6460177 h 6472052"/>
              <a:gd name="connsiteX6-67" fmla="*/ 670977 w 11827823"/>
              <a:gd name="connsiteY6-68" fmla="*/ 6472052 h 6472052"/>
              <a:gd name="connsiteX7-69" fmla="*/ 0 w 11827823"/>
              <a:gd name="connsiteY7-70" fmla="*/ 5385439 h 6472052"/>
              <a:gd name="connsiteX8-71" fmla="*/ 0 w 11827823"/>
              <a:gd name="connsiteY8-72" fmla="*/ 1086614 h 64720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1827823" h="6472052">
                <a:moveTo>
                  <a:pt x="0" y="1086614"/>
                </a:moveTo>
                <a:cubicBezTo>
                  <a:pt x="0" y="493053"/>
                  <a:pt x="53665" y="23751"/>
                  <a:pt x="647226" y="23751"/>
                </a:cubicBezTo>
                <a:lnTo>
                  <a:pt x="11144971" y="0"/>
                </a:lnTo>
                <a:cubicBezTo>
                  <a:pt x="11738532" y="0"/>
                  <a:pt x="11827823" y="493053"/>
                  <a:pt x="11827823" y="1086614"/>
                </a:cubicBezTo>
                <a:lnTo>
                  <a:pt x="11827823" y="5385439"/>
                </a:lnTo>
                <a:cubicBezTo>
                  <a:pt x="11827823" y="5979000"/>
                  <a:pt x="11786033" y="6460177"/>
                  <a:pt x="11192472" y="6460177"/>
                </a:cubicBezTo>
                <a:lnTo>
                  <a:pt x="670977" y="6472052"/>
                </a:lnTo>
                <a:cubicBezTo>
                  <a:pt x="77416" y="6472052"/>
                  <a:pt x="0" y="5979000"/>
                  <a:pt x="0" y="5385439"/>
                </a:cubicBezTo>
                <a:lnTo>
                  <a:pt x="0" y="1086614"/>
                </a:lnTo>
                <a:close/>
              </a:path>
            </a:pathLst>
          </a:cu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1056022" y="333002"/>
            <a:ext cx="215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  <a:endParaRPr lang="zh-CN" altLang="en-US" sz="2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Freeform 15"/>
          <p:cNvSpPr>
            <a:spLocks noEditPoints="1"/>
          </p:cNvSpPr>
          <p:nvPr/>
        </p:nvSpPr>
        <p:spPr bwMode="auto">
          <a:xfrm>
            <a:off x="549609" y="331415"/>
            <a:ext cx="434975" cy="444500"/>
          </a:xfrm>
          <a:custGeom>
            <a:avLst/>
            <a:gdLst>
              <a:gd name="T0" fmla="*/ 224 w 411"/>
              <a:gd name="T1" fmla="*/ 346 h 411"/>
              <a:gd name="T2" fmla="*/ 193 w 411"/>
              <a:gd name="T3" fmla="*/ 320 h 411"/>
              <a:gd name="T4" fmla="*/ 272 w 411"/>
              <a:gd name="T5" fmla="*/ 227 h 411"/>
              <a:gd name="T6" fmla="*/ 67 w 411"/>
              <a:gd name="T7" fmla="*/ 227 h 411"/>
              <a:gd name="T8" fmla="*/ 67 w 411"/>
              <a:gd name="T9" fmla="*/ 183 h 411"/>
              <a:gd name="T10" fmla="*/ 272 w 411"/>
              <a:gd name="T11" fmla="*/ 183 h 411"/>
              <a:gd name="T12" fmla="*/ 193 w 411"/>
              <a:gd name="T13" fmla="*/ 91 h 411"/>
              <a:gd name="T14" fmla="*/ 224 w 411"/>
              <a:gd name="T15" fmla="*/ 64 h 411"/>
              <a:gd name="T16" fmla="*/ 345 w 411"/>
              <a:gd name="T17" fmla="*/ 205 h 411"/>
              <a:gd name="T18" fmla="*/ 224 w 411"/>
              <a:gd name="T19" fmla="*/ 346 h 411"/>
              <a:gd name="T20" fmla="*/ 206 w 411"/>
              <a:gd name="T21" fmla="*/ 0 h 411"/>
              <a:gd name="T22" fmla="*/ 411 w 411"/>
              <a:gd name="T23" fmla="*/ 205 h 411"/>
              <a:gd name="T24" fmla="*/ 206 w 411"/>
              <a:gd name="T25" fmla="*/ 411 h 411"/>
              <a:gd name="T26" fmla="*/ 0 w 411"/>
              <a:gd name="T27" fmla="*/ 205 h 411"/>
              <a:gd name="T28" fmla="*/ 206 w 411"/>
              <a:gd name="T29" fmla="*/ 0 h 411"/>
              <a:gd name="T30" fmla="*/ 206 w 411"/>
              <a:gd name="T31" fmla="*/ 26 h 411"/>
              <a:gd name="T32" fmla="*/ 385 w 411"/>
              <a:gd name="T33" fmla="*/ 205 h 411"/>
              <a:gd name="T34" fmla="*/ 206 w 411"/>
              <a:gd name="T35" fmla="*/ 385 h 411"/>
              <a:gd name="T36" fmla="*/ 27 w 411"/>
              <a:gd name="T37" fmla="*/ 205 h 411"/>
              <a:gd name="T38" fmla="*/ 206 w 411"/>
              <a:gd name="T39" fmla="*/ 26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11" h="411">
                <a:moveTo>
                  <a:pt x="224" y="346"/>
                </a:moveTo>
                <a:lnTo>
                  <a:pt x="193" y="320"/>
                </a:lnTo>
                <a:lnTo>
                  <a:pt x="272" y="227"/>
                </a:lnTo>
                <a:lnTo>
                  <a:pt x="67" y="227"/>
                </a:lnTo>
                <a:lnTo>
                  <a:pt x="67" y="183"/>
                </a:lnTo>
                <a:lnTo>
                  <a:pt x="272" y="183"/>
                </a:lnTo>
                <a:lnTo>
                  <a:pt x="193" y="91"/>
                </a:lnTo>
                <a:lnTo>
                  <a:pt x="224" y="64"/>
                </a:lnTo>
                <a:lnTo>
                  <a:pt x="345" y="205"/>
                </a:lnTo>
                <a:lnTo>
                  <a:pt x="224" y="346"/>
                </a:lnTo>
                <a:close/>
                <a:moveTo>
                  <a:pt x="206" y="0"/>
                </a:moveTo>
                <a:cubicBezTo>
                  <a:pt x="319" y="0"/>
                  <a:pt x="411" y="92"/>
                  <a:pt x="411" y="205"/>
                </a:cubicBezTo>
                <a:cubicBezTo>
                  <a:pt x="411" y="319"/>
                  <a:pt x="319" y="411"/>
                  <a:pt x="206" y="411"/>
                </a:cubicBezTo>
                <a:cubicBezTo>
                  <a:pt x="92" y="411"/>
                  <a:pt x="0" y="319"/>
                  <a:pt x="0" y="205"/>
                </a:cubicBezTo>
                <a:cubicBezTo>
                  <a:pt x="0" y="92"/>
                  <a:pt x="92" y="0"/>
                  <a:pt x="206" y="0"/>
                </a:cubicBezTo>
                <a:close/>
                <a:moveTo>
                  <a:pt x="206" y="26"/>
                </a:moveTo>
                <a:cubicBezTo>
                  <a:pt x="305" y="26"/>
                  <a:pt x="385" y="106"/>
                  <a:pt x="385" y="205"/>
                </a:cubicBezTo>
                <a:cubicBezTo>
                  <a:pt x="385" y="304"/>
                  <a:pt x="305" y="385"/>
                  <a:pt x="206" y="385"/>
                </a:cubicBezTo>
                <a:cubicBezTo>
                  <a:pt x="107" y="385"/>
                  <a:pt x="27" y="304"/>
                  <a:pt x="27" y="205"/>
                </a:cubicBezTo>
                <a:cubicBezTo>
                  <a:pt x="27" y="106"/>
                  <a:pt x="107" y="26"/>
                  <a:pt x="206" y="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6" name="Group 10"/>
          <p:cNvGrpSpPr/>
          <p:nvPr/>
        </p:nvGrpSpPr>
        <p:grpSpPr bwMode="auto">
          <a:xfrm>
            <a:off x="1057609" y="763215"/>
            <a:ext cx="10079038" cy="36512"/>
            <a:chOff x="0" y="0"/>
            <a:chExt cx="10937876" cy="84138"/>
          </a:xfrm>
        </p:grpSpPr>
        <p:sp>
          <p:nvSpPr>
            <p:cNvPr id="3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3306763" cy="84138"/>
            </a:xfrm>
            <a:prstGeom prst="rect">
              <a:avLst/>
            </a:prstGeom>
            <a:solidFill>
              <a:srgbClr val="0062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3306763" y="0"/>
              <a:ext cx="7631113" cy="84138"/>
            </a:xfrm>
            <a:prstGeom prst="rect">
              <a:avLst/>
            </a:prstGeom>
            <a:solidFill>
              <a:srgbClr val="EB5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" name="Group 50"/>
          <p:cNvGrpSpPr/>
          <p:nvPr/>
        </p:nvGrpSpPr>
        <p:grpSpPr>
          <a:xfrm>
            <a:off x="1808282" y="1658808"/>
            <a:ext cx="1728225" cy="1728224"/>
            <a:chOff x="1400541" y="1592431"/>
            <a:chExt cx="1296169" cy="1296168"/>
          </a:xfrm>
        </p:grpSpPr>
        <p:sp>
          <p:nvSpPr>
            <p:cNvPr id="10" name="Oval 34"/>
            <p:cNvSpPr/>
            <p:nvPr/>
          </p:nvSpPr>
          <p:spPr>
            <a:xfrm>
              <a:off x="1533041" y="1693149"/>
              <a:ext cx="1094733" cy="109473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65"/>
            </a:p>
          </p:txBody>
        </p:sp>
        <p:sp>
          <p:nvSpPr>
            <p:cNvPr id="11" name="Pie 35"/>
            <p:cNvSpPr/>
            <p:nvPr/>
          </p:nvSpPr>
          <p:spPr>
            <a:xfrm>
              <a:off x="1400541" y="1592431"/>
              <a:ext cx="1296169" cy="1296168"/>
            </a:xfrm>
            <a:prstGeom prst="pie">
              <a:avLst>
                <a:gd name="adj1" fmla="val 27111"/>
                <a:gd name="adj2" fmla="val 16200000"/>
              </a:avLst>
            </a:prstGeom>
            <a:solidFill>
              <a:srgbClr val="8BAA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>
                <a:solidFill>
                  <a:schemeClr val="tx1"/>
                </a:solidFill>
              </a:endParaRPr>
            </a:p>
          </p:txBody>
        </p:sp>
        <p:sp>
          <p:nvSpPr>
            <p:cNvPr id="12" name="TextBox 67"/>
            <p:cNvSpPr txBox="1"/>
            <p:nvPr/>
          </p:nvSpPr>
          <p:spPr>
            <a:xfrm>
              <a:off x="1520277" y="2085624"/>
              <a:ext cx="489216" cy="2154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865" b="1" dirty="0">
                  <a:solidFill>
                    <a:schemeClr val="bg1"/>
                  </a:solidFill>
                </a:rPr>
                <a:t>75%</a:t>
              </a:r>
              <a:endParaRPr lang="en-US" sz="1865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Group 51"/>
          <p:cNvGrpSpPr/>
          <p:nvPr/>
        </p:nvGrpSpPr>
        <p:grpSpPr>
          <a:xfrm>
            <a:off x="4074142" y="1658808"/>
            <a:ext cx="1728225" cy="1728224"/>
            <a:chOff x="3099936" y="1592431"/>
            <a:chExt cx="1296169" cy="1296168"/>
          </a:xfrm>
        </p:grpSpPr>
        <p:sp>
          <p:nvSpPr>
            <p:cNvPr id="14" name="Oval 36"/>
            <p:cNvSpPr/>
            <p:nvPr/>
          </p:nvSpPr>
          <p:spPr>
            <a:xfrm>
              <a:off x="3232436" y="1693149"/>
              <a:ext cx="1094733" cy="109473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65"/>
            </a:p>
          </p:txBody>
        </p:sp>
        <p:sp>
          <p:nvSpPr>
            <p:cNvPr id="15" name="Pie 37"/>
            <p:cNvSpPr/>
            <p:nvPr/>
          </p:nvSpPr>
          <p:spPr>
            <a:xfrm>
              <a:off x="3099936" y="1592431"/>
              <a:ext cx="1296169" cy="1296168"/>
            </a:xfrm>
            <a:prstGeom prst="pie">
              <a:avLst>
                <a:gd name="adj1" fmla="val 5379724"/>
                <a:gd name="adj2" fmla="val 16200000"/>
              </a:avLst>
            </a:prstGeom>
            <a:solidFill>
              <a:srgbClr val="8BAA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>
                <a:solidFill>
                  <a:schemeClr val="tx1"/>
                </a:solidFill>
              </a:endParaRPr>
            </a:p>
          </p:txBody>
        </p:sp>
        <p:sp>
          <p:nvSpPr>
            <p:cNvPr id="16" name="TextBox 38"/>
            <p:cNvSpPr txBox="1"/>
            <p:nvPr/>
          </p:nvSpPr>
          <p:spPr>
            <a:xfrm>
              <a:off x="3219672" y="2085624"/>
              <a:ext cx="489216" cy="2154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865" b="1" dirty="0">
                  <a:solidFill>
                    <a:schemeClr val="bg1"/>
                  </a:solidFill>
                </a:rPr>
                <a:t>50%</a:t>
              </a:r>
              <a:endParaRPr lang="en-US" sz="1865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Group 60"/>
          <p:cNvGrpSpPr/>
          <p:nvPr/>
        </p:nvGrpSpPr>
        <p:grpSpPr>
          <a:xfrm>
            <a:off x="6386621" y="1658808"/>
            <a:ext cx="1728225" cy="1728224"/>
            <a:chOff x="4834295" y="1592431"/>
            <a:chExt cx="1296169" cy="1296168"/>
          </a:xfrm>
        </p:grpSpPr>
        <p:sp>
          <p:nvSpPr>
            <p:cNvPr id="18" name="Oval 39"/>
            <p:cNvSpPr/>
            <p:nvPr/>
          </p:nvSpPr>
          <p:spPr>
            <a:xfrm>
              <a:off x="4966795" y="1693149"/>
              <a:ext cx="1094733" cy="109473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65"/>
            </a:p>
          </p:txBody>
        </p:sp>
        <p:sp>
          <p:nvSpPr>
            <p:cNvPr id="19" name="Pie 40"/>
            <p:cNvSpPr/>
            <p:nvPr/>
          </p:nvSpPr>
          <p:spPr>
            <a:xfrm>
              <a:off x="4834295" y="1592431"/>
              <a:ext cx="1296169" cy="1296168"/>
            </a:xfrm>
            <a:prstGeom prst="pie">
              <a:avLst>
                <a:gd name="adj1" fmla="val 19548649"/>
                <a:gd name="adj2" fmla="val 16200000"/>
              </a:avLst>
            </a:prstGeom>
            <a:solidFill>
              <a:srgbClr val="8BAA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>
                <a:solidFill>
                  <a:schemeClr val="tx1"/>
                </a:solidFill>
              </a:endParaRPr>
            </a:p>
          </p:txBody>
        </p:sp>
        <p:sp>
          <p:nvSpPr>
            <p:cNvPr id="20" name="TextBox 41"/>
            <p:cNvSpPr txBox="1"/>
            <p:nvPr/>
          </p:nvSpPr>
          <p:spPr>
            <a:xfrm>
              <a:off x="4954031" y="2085624"/>
              <a:ext cx="489216" cy="2154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865" b="1" dirty="0">
                  <a:solidFill>
                    <a:schemeClr val="bg1"/>
                  </a:solidFill>
                </a:rPr>
                <a:t>85%</a:t>
              </a:r>
              <a:endParaRPr lang="en-US" sz="1865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Group 61"/>
          <p:cNvGrpSpPr/>
          <p:nvPr/>
        </p:nvGrpSpPr>
        <p:grpSpPr>
          <a:xfrm>
            <a:off x="8537282" y="1658808"/>
            <a:ext cx="1728225" cy="1728224"/>
            <a:chOff x="6447291" y="1592431"/>
            <a:chExt cx="1296169" cy="1296168"/>
          </a:xfrm>
        </p:grpSpPr>
        <p:sp>
          <p:nvSpPr>
            <p:cNvPr id="22" name="Oval 42"/>
            <p:cNvSpPr/>
            <p:nvPr/>
          </p:nvSpPr>
          <p:spPr>
            <a:xfrm>
              <a:off x="6579791" y="1661368"/>
              <a:ext cx="1094733" cy="109473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65"/>
            </a:p>
          </p:txBody>
        </p:sp>
        <p:sp>
          <p:nvSpPr>
            <p:cNvPr id="23" name="Pie 43"/>
            <p:cNvSpPr/>
            <p:nvPr/>
          </p:nvSpPr>
          <p:spPr>
            <a:xfrm>
              <a:off x="6447291" y="1592431"/>
              <a:ext cx="1296169" cy="1296168"/>
            </a:xfrm>
            <a:prstGeom prst="pie">
              <a:avLst>
                <a:gd name="adj1" fmla="val 27111"/>
                <a:gd name="adj2" fmla="val 5351067"/>
              </a:avLst>
            </a:prstGeom>
            <a:solidFill>
              <a:srgbClr val="8BAA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>
                <a:solidFill>
                  <a:schemeClr val="tx1"/>
                </a:solidFill>
              </a:endParaRPr>
            </a:p>
          </p:txBody>
        </p:sp>
        <p:sp>
          <p:nvSpPr>
            <p:cNvPr id="24" name="TextBox 44"/>
            <p:cNvSpPr txBox="1"/>
            <p:nvPr/>
          </p:nvSpPr>
          <p:spPr>
            <a:xfrm>
              <a:off x="7141988" y="2378466"/>
              <a:ext cx="489216" cy="2154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865" b="1" dirty="0" smtClean="0">
                  <a:solidFill>
                    <a:schemeClr val="bg1"/>
                  </a:solidFill>
                </a:rPr>
                <a:t>25</a:t>
              </a:r>
              <a:r>
                <a:rPr lang="en-US" sz="1865" b="1" dirty="0">
                  <a:solidFill>
                    <a:schemeClr val="bg1"/>
                  </a:solidFill>
                </a:rPr>
                <a:t>%</a:t>
              </a:r>
              <a:endParaRPr lang="en-US" sz="1865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5" name="TextBox 46"/>
          <p:cNvSpPr txBox="1"/>
          <p:nvPr/>
        </p:nvSpPr>
        <p:spPr>
          <a:xfrm>
            <a:off x="2248618" y="3605261"/>
            <a:ext cx="82715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en-US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47"/>
          <p:cNvSpPr txBox="1"/>
          <p:nvPr/>
        </p:nvSpPr>
        <p:spPr>
          <a:xfrm>
            <a:off x="4557605" y="3605261"/>
            <a:ext cx="82073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48"/>
          <p:cNvSpPr txBox="1"/>
          <p:nvPr/>
        </p:nvSpPr>
        <p:spPr>
          <a:xfrm>
            <a:off x="6779414" y="3605261"/>
            <a:ext cx="82073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49"/>
          <p:cNvSpPr txBox="1"/>
          <p:nvPr/>
        </p:nvSpPr>
        <p:spPr>
          <a:xfrm>
            <a:off x="9001225" y="3605261"/>
            <a:ext cx="82073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endParaRPr lang="en-US" altLang="zh-CN" sz="16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Group 47"/>
          <p:cNvGrpSpPr/>
          <p:nvPr/>
        </p:nvGrpSpPr>
        <p:grpSpPr>
          <a:xfrm>
            <a:off x="4685772" y="4237755"/>
            <a:ext cx="2702242" cy="273264"/>
            <a:chOff x="2221306" y="3931835"/>
            <a:chExt cx="2026681" cy="204948"/>
          </a:xfrm>
        </p:grpSpPr>
        <p:grpSp>
          <p:nvGrpSpPr>
            <p:cNvPr id="30" name="Group 50"/>
            <p:cNvGrpSpPr/>
            <p:nvPr/>
          </p:nvGrpSpPr>
          <p:grpSpPr>
            <a:xfrm>
              <a:off x="2221306" y="3931835"/>
              <a:ext cx="745175" cy="204948"/>
              <a:chOff x="2221306" y="3914656"/>
              <a:chExt cx="745175" cy="204948"/>
            </a:xfrm>
          </p:grpSpPr>
          <p:sp>
            <p:nvSpPr>
              <p:cNvPr id="39" name="TextBox 74"/>
              <p:cNvSpPr txBox="1"/>
              <p:nvPr/>
            </p:nvSpPr>
            <p:spPr>
              <a:xfrm>
                <a:off x="2504816" y="3934938"/>
                <a:ext cx="46166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小标签</a:t>
                </a:r>
                <a:endPara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Rounded Rectangle 75"/>
              <p:cNvSpPr>
                <a:spLocks noChangeAspect="1"/>
              </p:cNvSpPr>
              <p:nvPr/>
            </p:nvSpPr>
            <p:spPr>
              <a:xfrm>
                <a:off x="2221306" y="3914656"/>
                <a:ext cx="200183" cy="194452"/>
              </a:xfrm>
              <a:prstGeom prst="roundRect">
                <a:avLst/>
              </a:prstGeom>
              <a:solidFill>
                <a:srgbClr val="8BA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5" dirty="0"/>
              </a:p>
            </p:txBody>
          </p:sp>
        </p:grpSp>
        <p:grpSp>
          <p:nvGrpSpPr>
            <p:cNvPr id="31" name="Group 45"/>
            <p:cNvGrpSpPr/>
            <p:nvPr/>
          </p:nvGrpSpPr>
          <p:grpSpPr>
            <a:xfrm>
              <a:off x="3506627" y="3931835"/>
              <a:ext cx="741360" cy="204948"/>
              <a:chOff x="3683925" y="3947915"/>
              <a:chExt cx="741360" cy="204948"/>
            </a:xfrm>
          </p:grpSpPr>
          <p:sp>
            <p:nvSpPr>
              <p:cNvPr id="32" name="TextBox 72"/>
              <p:cNvSpPr txBox="1"/>
              <p:nvPr/>
            </p:nvSpPr>
            <p:spPr>
              <a:xfrm>
                <a:off x="3963620" y="3968197"/>
                <a:ext cx="461665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小标签</a:t>
                </a:r>
                <a:endPara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Rounded Rectangle 73"/>
              <p:cNvSpPr>
                <a:spLocks noChangeAspect="1"/>
              </p:cNvSpPr>
              <p:nvPr/>
            </p:nvSpPr>
            <p:spPr>
              <a:xfrm>
                <a:off x="3683925" y="3947915"/>
                <a:ext cx="200183" cy="194452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5" dirty="0"/>
              </a:p>
            </p:txBody>
          </p:sp>
        </p:grpSp>
      </p:grpSp>
      <p:cxnSp>
        <p:nvCxnSpPr>
          <p:cNvPr id="41" name="Straight Connector 77"/>
          <p:cNvCxnSpPr/>
          <p:nvPr/>
        </p:nvCxnSpPr>
        <p:spPr>
          <a:xfrm>
            <a:off x="983868" y="4900842"/>
            <a:ext cx="10106051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107"/>
          <p:cNvSpPr txBox="1"/>
          <p:nvPr/>
        </p:nvSpPr>
        <p:spPr>
          <a:xfrm>
            <a:off x="975674" y="5056084"/>
            <a:ext cx="10122441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</a:t>
            </a:r>
            <a:r>
              <a:rPr lang="zh-CN" altLang="en-US" dirty="0" smtClean="0"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dirty="0" smtClean="0"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ym typeface="微软雅黑" panose="020B0503020204020204" pitchFamily="34" charset="-122"/>
              </a:rPr>
              <a:t>录入上述图表的综合描述说明。在此录入上述图表的描述说明</a:t>
            </a:r>
            <a:r>
              <a:rPr lang="zh-CN" altLang="en-US" dirty="0" smtClean="0"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dirty="0" smtClean="0"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ym typeface="微软雅黑" panose="020B0503020204020204" pitchFamily="34" charset="-122"/>
              </a:rPr>
              <a:t>录入上述图表的综合描述说明</a:t>
            </a:r>
            <a:r>
              <a:rPr lang="zh-CN" altLang="en-US" dirty="0" smtClean="0">
                <a:sym typeface="微软雅黑" panose="020B0503020204020204" pitchFamily="34" charset="-122"/>
              </a:rPr>
              <a:t>，</a:t>
            </a:r>
            <a:r>
              <a:rPr lang="zh-CN" altLang="en-US" dirty="0"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dirty="0" smtClean="0">
                <a:sym typeface="微软雅黑" panose="020B0503020204020204" pitchFamily="34" charset="-122"/>
              </a:rPr>
              <a:t>在此</a:t>
            </a:r>
            <a:r>
              <a:rPr lang="zh-CN" altLang="en-US" dirty="0">
                <a:sym typeface="微软雅黑" panose="020B0503020204020204" pitchFamily="34" charset="-122"/>
              </a:rPr>
              <a:t>录入上述图表的综合描述说明，在此录入上述图表的综合描述说明。</a:t>
            </a:r>
            <a:endParaRPr lang="zh-CN" altLang="en-US" dirty="0"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890"/>
    </mc:Choice>
    <mc:Fallback>
      <p:transition spd="slow" advTm="88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39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39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939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439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939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439"/>
                            </p:stCondLst>
                            <p:childTnLst>
                              <p:par>
                                <p:cTn id="4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9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939"/>
                            </p:stCondLst>
                            <p:childTnLst>
                              <p:par>
                                <p:cTn id="51" presetID="1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3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689"/>
                            </p:stCondLst>
                            <p:childTnLst>
                              <p:par>
                                <p:cTn id="5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189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utoUpdateAnimBg="0"/>
      <p:bldP spid="35" grpId="0" animBg="1"/>
      <p:bldP spid="25" grpId="0"/>
      <p:bldP spid="26" grpId="0"/>
      <p:bldP spid="27" grpId="0"/>
      <p:bldP spid="28" grpId="0"/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33311" cy="685800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213756" y="190006"/>
            <a:ext cx="11827823" cy="6472052"/>
          </a:xfrm>
          <a:custGeom>
            <a:avLst/>
            <a:gdLst>
              <a:gd name="connsiteX0" fmla="*/ 0 w 11827823"/>
              <a:gd name="connsiteY0" fmla="*/ 1074738 h 6448301"/>
              <a:gd name="connsiteX1" fmla="*/ 1074738 w 11827823"/>
              <a:gd name="connsiteY1" fmla="*/ 0 h 6448301"/>
              <a:gd name="connsiteX2" fmla="*/ 10753085 w 11827823"/>
              <a:gd name="connsiteY2" fmla="*/ 0 h 6448301"/>
              <a:gd name="connsiteX3" fmla="*/ 11827823 w 11827823"/>
              <a:gd name="connsiteY3" fmla="*/ 1074738 h 6448301"/>
              <a:gd name="connsiteX4" fmla="*/ 11827823 w 11827823"/>
              <a:gd name="connsiteY4" fmla="*/ 5373563 h 6448301"/>
              <a:gd name="connsiteX5" fmla="*/ 10753085 w 11827823"/>
              <a:gd name="connsiteY5" fmla="*/ 6448301 h 6448301"/>
              <a:gd name="connsiteX6" fmla="*/ 1074738 w 11827823"/>
              <a:gd name="connsiteY6" fmla="*/ 6448301 h 6448301"/>
              <a:gd name="connsiteX7" fmla="*/ 0 w 11827823"/>
              <a:gd name="connsiteY7" fmla="*/ 5373563 h 6448301"/>
              <a:gd name="connsiteX8" fmla="*/ 0 w 11827823"/>
              <a:gd name="connsiteY8" fmla="*/ 1074738 h 6448301"/>
              <a:gd name="connsiteX0-1" fmla="*/ 0 w 11827823"/>
              <a:gd name="connsiteY0-2" fmla="*/ 1074738 h 6448301"/>
              <a:gd name="connsiteX1-3" fmla="*/ 647226 w 11827823"/>
              <a:gd name="connsiteY1-4" fmla="*/ 11875 h 6448301"/>
              <a:gd name="connsiteX2-5" fmla="*/ 10753085 w 11827823"/>
              <a:gd name="connsiteY2-6" fmla="*/ 0 h 6448301"/>
              <a:gd name="connsiteX3-7" fmla="*/ 11827823 w 11827823"/>
              <a:gd name="connsiteY3-8" fmla="*/ 1074738 h 6448301"/>
              <a:gd name="connsiteX4-9" fmla="*/ 11827823 w 11827823"/>
              <a:gd name="connsiteY4-10" fmla="*/ 5373563 h 6448301"/>
              <a:gd name="connsiteX5-11" fmla="*/ 10753085 w 11827823"/>
              <a:gd name="connsiteY5-12" fmla="*/ 6448301 h 6448301"/>
              <a:gd name="connsiteX6-13" fmla="*/ 1074738 w 11827823"/>
              <a:gd name="connsiteY6-14" fmla="*/ 6448301 h 6448301"/>
              <a:gd name="connsiteX7-15" fmla="*/ 0 w 11827823"/>
              <a:gd name="connsiteY7-16" fmla="*/ 5373563 h 6448301"/>
              <a:gd name="connsiteX8-17" fmla="*/ 0 w 11827823"/>
              <a:gd name="connsiteY8-18" fmla="*/ 1074738 h 6448301"/>
              <a:gd name="connsiteX0-19" fmla="*/ 0 w 11827823"/>
              <a:gd name="connsiteY0-20" fmla="*/ 1086614 h 6460177"/>
              <a:gd name="connsiteX1-21" fmla="*/ 647226 w 11827823"/>
              <a:gd name="connsiteY1-22" fmla="*/ 23751 h 6460177"/>
              <a:gd name="connsiteX2-23" fmla="*/ 11144971 w 11827823"/>
              <a:gd name="connsiteY2-24" fmla="*/ 0 h 6460177"/>
              <a:gd name="connsiteX3-25" fmla="*/ 11827823 w 11827823"/>
              <a:gd name="connsiteY3-26" fmla="*/ 1086614 h 6460177"/>
              <a:gd name="connsiteX4-27" fmla="*/ 11827823 w 11827823"/>
              <a:gd name="connsiteY4-28" fmla="*/ 5385439 h 6460177"/>
              <a:gd name="connsiteX5-29" fmla="*/ 10753085 w 11827823"/>
              <a:gd name="connsiteY5-30" fmla="*/ 6460177 h 6460177"/>
              <a:gd name="connsiteX6-31" fmla="*/ 1074738 w 11827823"/>
              <a:gd name="connsiteY6-32" fmla="*/ 6460177 h 6460177"/>
              <a:gd name="connsiteX7-33" fmla="*/ 0 w 11827823"/>
              <a:gd name="connsiteY7-34" fmla="*/ 5385439 h 6460177"/>
              <a:gd name="connsiteX8-35" fmla="*/ 0 w 11827823"/>
              <a:gd name="connsiteY8-36" fmla="*/ 1086614 h 6460177"/>
              <a:gd name="connsiteX0-37" fmla="*/ 0 w 11827823"/>
              <a:gd name="connsiteY0-38" fmla="*/ 1086614 h 6472052"/>
              <a:gd name="connsiteX1-39" fmla="*/ 647226 w 11827823"/>
              <a:gd name="connsiteY1-40" fmla="*/ 23751 h 6472052"/>
              <a:gd name="connsiteX2-41" fmla="*/ 11144971 w 11827823"/>
              <a:gd name="connsiteY2-42" fmla="*/ 0 h 6472052"/>
              <a:gd name="connsiteX3-43" fmla="*/ 11827823 w 11827823"/>
              <a:gd name="connsiteY3-44" fmla="*/ 1086614 h 6472052"/>
              <a:gd name="connsiteX4-45" fmla="*/ 11827823 w 11827823"/>
              <a:gd name="connsiteY4-46" fmla="*/ 5385439 h 6472052"/>
              <a:gd name="connsiteX5-47" fmla="*/ 10753085 w 11827823"/>
              <a:gd name="connsiteY5-48" fmla="*/ 6460177 h 6472052"/>
              <a:gd name="connsiteX6-49" fmla="*/ 670977 w 11827823"/>
              <a:gd name="connsiteY6-50" fmla="*/ 6472052 h 6472052"/>
              <a:gd name="connsiteX7-51" fmla="*/ 0 w 11827823"/>
              <a:gd name="connsiteY7-52" fmla="*/ 5385439 h 6472052"/>
              <a:gd name="connsiteX8-53" fmla="*/ 0 w 11827823"/>
              <a:gd name="connsiteY8-54" fmla="*/ 1086614 h 6472052"/>
              <a:gd name="connsiteX0-55" fmla="*/ 0 w 11827823"/>
              <a:gd name="connsiteY0-56" fmla="*/ 1086614 h 6472052"/>
              <a:gd name="connsiteX1-57" fmla="*/ 647226 w 11827823"/>
              <a:gd name="connsiteY1-58" fmla="*/ 23751 h 6472052"/>
              <a:gd name="connsiteX2-59" fmla="*/ 11144971 w 11827823"/>
              <a:gd name="connsiteY2-60" fmla="*/ 0 h 6472052"/>
              <a:gd name="connsiteX3-61" fmla="*/ 11827823 w 11827823"/>
              <a:gd name="connsiteY3-62" fmla="*/ 1086614 h 6472052"/>
              <a:gd name="connsiteX4-63" fmla="*/ 11827823 w 11827823"/>
              <a:gd name="connsiteY4-64" fmla="*/ 5385439 h 6472052"/>
              <a:gd name="connsiteX5-65" fmla="*/ 11192472 w 11827823"/>
              <a:gd name="connsiteY5-66" fmla="*/ 6460177 h 6472052"/>
              <a:gd name="connsiteX6-67" fmla="*/ 670977 w 11827823"/>
              <a:gd name="connsiteY6-68" fmla="*/ 6472052 h 6472052"/>
              <a:gd name="connsiteX7-69" fmla="*/ 0 w 11827823"/>
              <a:gd name="connsiteY7-70" fmla="*/ 5385439 h 6472052"/>
              <a:gd name="connsiteX8-71" fmla="*/ 0 w 11827823"/>
              <a:gd name="connsiteY8-72" fmla="*/ 1086614 h 64720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1827823" h="6472052">
                <a:moveTo>
                  <a:pt x="0" y="1086614"/>
                </a:moveTo>
                <a:cubicBezTo>
                  <a:pt x="0" y="493053"/>
                  <a:pt x="53665" y="23751"/>
                  <a:pt x="647226" y="23751"/>
                </a:cubicBezTo>
                <a:lnTo>
                  <a:pt x="11144971" y="0"/>
                </a:lnTo>
                <a:cubicBezTo>
                  <a:pt x="11738532" y="0"/>
                  <a:pt x="11827823" y="493053"/>
                  <a:pt x="11827823" y="1086614"/>
                </a:cubicBezTo>
                <a:lnTo>
                  <a:pt x="11827823" y="5385439"/>
                </a:lnTo>
                <a:cubicBezTo>
                  <a:pt x="11827823" y="5979000"/>
                  <a:pt x="11786033" y="6460177"/>
                  <a:pt x="11192472" y="6460177"/>
                </a:cubicBezTo>
                <a:lnTo>
                  <a:pt x="670977" y="6472052"/>
                </a:lnTo>
                <a:cubicBezTo>
                  <a:pt x="77416" y="6472052"/>
                  <a:pt x="0" y="5979000"/>
                  <a:pt x="0" y="5385439"/>
                </a:cubicBezTo>
                <a:lnTo>
                  <a:pt x="0" y="1086614"/>
                </a:lnTo>
                <a:close/>
              </a:path>
            </a:pathLst>
          </a:cu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1056022" y="333002"/>
            <a:ext cx="215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  <a:endParaRPr lang="zh-CN" altLang="en-US" sz="2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Freeform 15"/>
          <p:cNvSpPr>
            <a:spLocks noEditPoints="1"/>
          </p:cNvSpPr>
          <p:nvPr/>
        </p:nvSpPr>
        <p:spPr bwMode="auto">
          <a:xfrm>
            <a:off x="549609" y="331415"/>
            <a:ext cx="434975" cy="444500"/>
          </a:xfrm>
          <a:custGeom>
            <a:avLst/>
            <a:gdLst>
              <a:gd name="T0" fmla="*/ 224 w 411"/>
              <a:gd name="T1" fmla="*/ 346 h 411"/>
              <a:gd name="T2" fmla="*/ 193 w 411"/>
              <a:gd name="T3" fmla="*/ 320 h 411"/>
              <a:gd name="T4" fmla="*/ 272 w 411"/>
              <a:gd name="T5" fmla="*/ 227 h 411"/>
              <a:gd name="T6" fmla="*/ 67 w 411"/>
              <a:gd name="T7" fmla="*/ 227 h 411"/>
              <a:gd name="T8" fmla="*/ 67 w 411"/>
              <a:gd name="T9" fmla="*/ 183 h 411"/>
              <a:gd name="T10" fmla="*/ 272 w 411"/>
              <a:gd name="T11" fmla="*/ 183 h 411"/>
              <a:gd name="T12" fmla="*/ 193 w 411"/>
              <a:gd name="T13" fmla="*/ 91 h 411"/>
              <a:gd name="T14" fmla="*/ 224 w 411"/>
              <a:gd name="T15" fmla="*/ 64 h 411"/>
              <a:gd name="T16" fmla="*/ 345 w 411"/>
              <a:gd name="T17" fmla="*/ 205 h 411"/>
              <a:gd name="T18" fmla="*/ 224 w 411"/>
              <a:gd name="T19" fmla="*/ 346 h 411"/>
              <a:gd name="T20" fmla="*/ 206 w 411"/>
              <a:gd name="T21" fmla="*/ 0 h 411"/>
              <a:gd name="T22" fmla="*/ 411 w 411"/>
              <a:gd name="T23" fmla="*/ 205 h 411"/>
              <a:gd name="T24" fmla="*/ 206 w 411"/>
              <a:gd name="T25" fmla="*/ 411 h 411"/>
              <a:gd name="T26" fmla="*/ 0 w 411"/>
              <a:gd name="T27" fmla="*/ 205 h 411"/>
              <a:gd name="T28" fmla="*/ 206 w 411"/>
              <a:gd name="T29" fmla="*/ 0 h 411"/>
              <a:gd name="T30" fmla="*/ 206 w 411"/>
              <a:gd name="T31" fmla="*/ 26 h 411"/>
              <a:gd name="T32" fmla="*/ 385 w 411"/>
              <a:gd name="T33" fmla="*/ 205 h 411"/>
              <a:gd name="T34" fmla="*/ 206 w 411"/>
              <a:gd name="T35" fmla="*/ 385 h 411"/>
              <a:gd name="T36" fmla="*/ 27 w 411"/>
              <a:gd name="T37" fmla="*/ 205 h 411"/>
              <a:gd name="T38" fmla="*/ 206 w 411"/>
              <a:gd name="T39" fmla="*/ 26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11" h="411">
                <a:moveTo>
                  <a:pt x="224" y="346"/>
                </a:moveTo>
                <a:lnTo>
                  <a:pt x="193" y="320"/>
                </a:lnTo>
                <a:lnTo>
                  <a:pt x="272" y="227"/>
                </a:lnTo>
                <a:lnTo>
                  <a:pt x="67" y="227"/>
                </a:lnTo>
                <a:lnTo>
                  <a:pt x="67" y="183"/>
                </a:lnTo>
                <a:lnTo>
                  <a:pt x="272" y="183"/>
                </a:lnTo>
                <a:lnTo>
                  <a:pt x="193" y="91"/>
                </a:lnTo>
                <a:lnTo>
                  <a:pt x="224" y="64"/>
                </a:lnTo>
                <a:lnTo>
                  <a:pt x="345" y="205"/>
                </a:lnTo>
                <a:lnTo>
                  <a:pt x="224" y="346"/>
                </a:lnTo>
                <a:close/>
                <a:moveTo>
                  <a:pt x="206" y="0"/>
                </a:moveTo>
                <a:cubicBezTo>
                  <a:pt x="319" y="0"/>
                  <a:pt x="411" y="92"/>
                  <a:pt x="411" y="205"/>
                </a:cubicBezTo>
                <a:cubicBezTo>
                  <a:pt x="411" y="319"/>
                  <a:pt x="319" y="411"/>
                  <a:pt x="206" y="411"/>
                </a:cubicBezTo>
                <a:cubicBezTo>
                  <a:pt x="92" y="411"/>
                  <a:pt x="0" y="319"/>
                  <a:pt x="0" y="205"/>
                </a:cubicBezTo>
                <a:cubicBezTo>
                  <a:pt x="0" y="92"/>
                  <a:pt x="92" y="0"/>
                  <a:pt x="206" y="0"/>
                </a:cubicBezTo>
                <a:close/>
                <a:moveTo>
                  <a:pt x="206" y="26"/>
                </a:moveTo>
                <a:cubicBezTo>
                  <a:pt x="305" y="26"/>
                  <a:pt x="385" y="106"/>
                  <a:pt x="385" y="205"/>
                </a:cubicBezTo>
                <a:cubicBezTo>
                  <a:pt x="385" y="304"/>
                  <a:pt x="305" y="385"/>
                  <a:pt x="206" y="385"/>
                </a:cubicBezTo>
                <a:cubicBezTo>
                  <a:pt x="107" y="385"/>
                  <a:pt x="27" y="304"/>
                  <a:pt x="27" y="205"/>
                </a:cubicBezTo>
                <a:cubicBezTo>
                  <a:pt x="27" y="106"/>
                  <a:pt x="107" y="26"/>
                  <a:pt x="206" y="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6" name="Group 10"/>
          <p:cNvGrpSpPr/>
          <p:nvPr/>
        </p:nvGrpSpPr>
        <p:grpSpPr bwMode="auto">
          <a:xfrm>
            <a:off x="1057609" y="763215"/>
            <a:ext cx="10079038" cy="36512"/>
            <a:chOff x="0" y="0"/>
            <a:chExt cx="10937876" cy="84138"/>
          </a:xfrm>
        </p:grpSpPr>
        <p:sp>
          <p:nvSpPr>
            <p:cNvPr id="3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3306763" cy="84138"/>
            </a:xfrm>
            <a:prstGeom prst="rect">
              <a:avLst/>
            </a:prstGeom>
            <a:solidFill>
              <a:srgbClr val="0062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3306763" y="0"/>
              <a:ext cx="7631113" cy="84138"/>
            </a:xfrm>
            <a:prstGeom prst="rect">
              <a:avLst/>
            </a:prstGeom>
            <a:solidFill>
              <a:srgbClr val="EB5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0" name="矩形 39"/>
          <p:cNvSpPr/>
          <p:nvPr/>
        </p:nvSpPr>
        <p:spPr>
          <a:xfrm>
            <a:off x="1637100" y="4440857"/>
            <a:ext cx="8923185" cy="1346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自成立以来，我们通过艰苦创业、奋发拚搏，为社会、为国家创造利税，为市场、为广大客户提供了一流先进的产品。在未来的发展中，我们将一如既往地践行这一价值观，将自己融入到社会发展的潮流中，为社会提供性价比最优的产品，倡导和弘扬先进的企业文化，最大限度地提高经济效益和社会效益，在把企业做大做强中，为社会创造更大的财富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5" b="32650"/>
          <a:stretch>
            <a:fillRect/>
          </a:stretch>
        </p:blipFill>
        <p:spPr bwMode="auto">
          <a:xfrm>
            <a:off x="1671937" y="1834181"/>
            <a:ext cx="5510629" cy="2261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2" name="组合 41"/>
          <p:cNvGrpSpPr/>
          <p:nvPr/>
        </p:nvGrpSpPr>
        <p:grpSpPr>
          <a:xfrm>
            <a:off x="7182566" y="1834373"/>
            <a:ext cx="3377719" cy="2261552"/>
            <a:chOff x="5922389" y="1563637"/>
            <a:chExt cx="2369024" cy="1586180"/>
          </a:xfrm>
        </p:grpSpPr>
        <p:sp>
          <p:nvSpPr>
            <p:cNvPr id="43" name="剪去单角的矩形 42"/>
            <p:cNvSpPr/>
            <p:nvPr/>
          </p:nvSpPr>
          <p:spPr>
            <a:xfrm>
              <a:off x="5922389" y="1563637"/>
              <a:ext cx="2369024" cy="1586180"/>
            </a:xfrm>
            <a:prstGeom prst="snip1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44" name="矩形 43"/>
            <p:cNvSpPr/>
            <p:nvPr/>
          </p:nvSpPr>
          <p:spPr>
            <a:xfrm>
              <a:off x="6271522" y="1968173"/>
              <a:ext cx="1728491" cy="74662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添加标题内容</a:t>
              </a:r>
              <a:endParaRPr lang="en-US" altLang="zh-CN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A TITLE CONTENT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39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39"/>
                            </p:stCondLst>
                            <p:childTnLst>
                              <p:par>
                                <p:cTn id="2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939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utoUpdateAnimBg="0"/>
      <p:bldP spid="35" grpId="0" animBg="1"/>
      <p:bldP spid="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33311" cy="685800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213756" y="190006"/>
            <a:ext cx="11827823" cy="6472052"/>
          </a:xfrm>
          <a:custGeom>
            <a:avLst/>
            <a:gdLst>
              <a:gd name="connsiteX0" fmla="*/ 0 w 11827823"/>
              <a:gd name="connsiteY0" fmla="*/ 1074738 h 6448301"/>
              <a:gd name="connsiteX1" fmla="*/ 1074738 w 11827823"/>
              <a:gd name="connsiteY1" fmla="*/ 0 h 6448301"/>
              <a:gd name="connsiteX2" fmla="*/ 10753085 w 11827823"/>
              <a:gd name="connsiteY2" fmla="*/ 0 h 6448301"/>
              <a:gd name="connsiteX3" fmla="*/ 11827823 w 11827823"/>
              <a:gd name="connsiteY3" fmla="*/ 1074738 h 6448301"/>
              <a:gd name="connsiteX4" fmla="*/ 11827823 w 11827823"/>
              <a:gd name="connsiteY4" fmla="*/ 5373563 h 6448301"/>
              <a:gd name="connsiteX5" fmla="*/ 10753085 w 11827823"/>
              <a:gd name="connsiteY5" fmla="*/ 6448301 h 6448301"/>
              <a:gd name="connsiteX6" fmla="*/ 1074738 w 11827823"/>
              <a:gd name="connsiteY6" fmla="*/ 6448301 h 6448301"/>
              <a:gd name="connsiteX7" fmla="*/ 0 w 11827823"/>
              <a:gd name="connsiteY7" fmla="*/ 5373563 h 6448301"/>
              <a:gd name="connsiteX8" fmla="*/ 0 w 11827823"/>
              <a:gd name="connsiteY8" fmla="*/ 1074738 h 6448301"/>
              <a:gd name="connsiteX0-1" fmla="*/ 0 w 11827823"/>
              <a:gd name="connsiteY0-2" fmla="*/ 1074738 h 6448301"/>
              <a:gd name="connsiteX1-3" fmla="*/ 647226 w 11827823"/>
              <a:gd name="connsiteY1-4" fmla="*/ 11875 h 6448301"/>
              <a:gd name="connsiteX2-5" fmla="*/ 10753085 w 11827823"/>
              <a:gd name="connsiteY2-6" fmla="*/ 0 h 6448301"/>
              <a:gd name="connsiteX3-7" fmla="*/ 11827823 w 11827823"/>
              <a:gd name="connsiteY3-8" fmla="*/ 1074738 h 6448301"/>
              <a:gd name="connsiteX4-9" fmla="*/ 11827823 w 11827823"/>
              <a:gd name="connsiteY4-10" fmla="*/ 5373563 h 6448301"/>
              <a:gd name="connsiteX5-11" fmla="*/ 10753085 w 11827823"/>
              <a:gd name="connsiteY5-12" fmla="*/ 6448301 h 6448301"/>
              <a:gd name="connsiteX6-13" fmla="*/ 1074738 w 11827823"/>
              <a:gd name="connsiteY6-14" fmla="*/ 6448301 h 6448301"/>
              <a:gd name="connsiteX7-15" fmla="*/ 0 w 11827823"/>
              <a:gd name="connsiteY7-16" fmla="*/ 5373563 h 6448301"/>
              <a:gd name="connsiteX8-17" fmla="*/ 0 w 11827823"/>
              <a:gd name="connsiteY8-18" fmla="*/ 1074738 h 6448301"/>
              <a:gd name="connsiteX0-19" fmla="*/ 0 w 11827823"/>
              <a:gd name="connsiteY0-20" fmla="*/ 1086614 h 6460177"/>
              <a:gd name="connsiteX1-21" fmla="*/ 647226 w 11827823"/>
              <a:gd name="connsiteY1-22" fmla="*/ 23751 h 6460177"/>
              <a:gd name="connsiteX2-23" fmla="*/ 11144971 w 11827823"/>
              <a:gd name="connsiteY2-24" fmla="*/ 0 h 6460177"/>
              <a:gd name="connsiteX3-25" fmla="*/ 11827823 w 11827823"/>
              <a:gd name="connsiteY3-26" fmla="*/ 1086614 h 6460177"/>
              <a:gd name="connsiteX4-27" fmla="*/ 11827823 w 11827823"/>
              <a:gd name="connsiteY4-28" fmla="*/ 5385439 h 6460177"/>
              <a:gd name="connsiteX5-29" fmla="*/ 10753085 w 11827823"/>
              <a:gd name="connsiteY5-30" fmla="*/ 6460177 h 6460177"/>
              <a:gd name="connsiteX6-31" fmla="*/ 1074738 w 11827823"/>
              <a:gd name="connsiteY6-32" fmla="*/ 6460177 h 6460177"/>
              <a:gd name="connsiteX7-33" fmla="*/ 0 w 11827823"/>
              <a:gd name="connsiteY7-34" fmla="*/ 5385439 h 6460177"/>
              <a:gd name="connsiteX8-35" fmla="*/ 0 w 11827823"/>
              <a:gd name="connsiteY8-36" fmla="*/ 1086614 h 6460177"/>
              <a:gd name="connsiteX0-37" fmla="*/ 0 w 11827823"/>
              <a:gd name="connsiteY0-38" fmla="*/ 1086614 h 6472052"/>
              <a:gd name="connsiteX1-39" fmla="*/ 647226 w 11827823"/>
              <a:gd name="connsiteY1-40" fmla="*/ 23751 h 6472052"/>
              <a:gd name="connsiteX2-41" fmla="*/ 11144971 w 11827823"/>
              <a:gd name="connsiteY2-42" fmla="*/ 0 h 6472052"/>
              <a:gd name="connsiteX3-43" fmla="*/ 11827823 w 11827823"/>
              <a:gd name="connsiteY3-44" fmla="*/ 1086614 h 6472052"/>
              <a:gd name="connsiteX4-45" fmla="*/ 11827823 w 11827823"/>
              <a:gd name="connsiteY4-46" fmla="*/ 5385439 h 6472052"/>
              <a:gd name="connsiteX5-47" fmla="*/ 10753085 w 11827823"/>
              <a:gd name="connsiteY5-48" fmla="*/ 6460177 h 6472052"/>
              <a:gd name="connsiteX6-49" fmla="*/ 670977 w 11827823"/>
              <a:gd name="connsiteY6-50" fmla="*/ 6472052 h 6472052"/>
              <a:gd name="connsiteX7-51" fmla="*/ 0 w 11827823"/>
              <a:gd name="connsiteY7-52" fmla="*/ 5385439 h 6472052"/>
              <a:gd name="connsiteX8-53" fmla="*/ 0 w 11827823"/>
              <a:gd name="connsiteY8-54" fmla="*/ 1086614 h 6472052"/>
              <a:gd name="connsiteX0-55" fmla="*/ 0 w 11827823"/>
              <a:gd name="connsiteY0-56" fmla="*/ 1086614 h 6472052"/>
              <a:gd name="connsiteX1-57" fmla="*/ 647226 w 11827823"/>
              <a:gd name="connsiteY1-58" fmla="*/ 23751 h 6472052"/>
              <a:gd name="connsiteX2-59" fmla="*/ 11144971 w 11827823"/>
              <a:gd name="connsiteY2-60" fmla="*/ 0 h 6472052"/>
              <a:gd name="connsiteX3-61" fmla="*/ 11827823 w 11827823"/>
              <a:gd name="connsiteY3-62" fmla="*/ 1086614 h 6472052"/>
              <a:gd name="connsiteX4-63" fmla="*/ 11827823 w 11827823"/>
              <a:gd name="connsiteY4-64" fmla="*/ 5385439 h 6472052"/>
              <a:gd name="connsiteX5-65" fmla="*/ 11192472 w 11827823"/>
              <a:gd name="connsiteY5-66" fmla="*/ 6460177 h 6472052"/>
              <a:gd name="connsiteX6-67" fmla="*/ 670977 w 11827823"/>
              <a:gd name="connsiteY6-68" fmla="*/ 6472052 h 6472052"/>
              <a:gd name="connsiteX7-69" fmla="*/ 0 w 11827823"/>
              <a:gd name="connsiteY7-70" fmla="*/ 5385439 h 6472052"/>
              <a:gd name="connsiteX8-71" fmla="*/ 0 w 11827823"/>
              <a:gd name="connsiteY8-72" fmla="*/ 1086614 h 64720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1827823" h="6472052">
                <a:moveTo>
                  <a:pt x="0" y="1086614"/>
                </a:moveTo>
                <a:cubicBezTo>
                  <a:pt x="0" y="493053"/>
                  <a:pt x="53665" y="23751"/>
                  <a:pt x="647226" y="23751"/>
                </a:cubicBezTo>
                <a:lnTo>
                  <a:pt x="11144971" y="0"/>
                </a:lnTo>
                <a:cubicBezTo>
                  <a:pt x="11738532" y="0"/>
                  <a:pt x="11827823" y="493053"/>
                  <a:pt x="11827823" y="1086614"/>
                </a:cubicBezTo>
                <a:lnTo>
                  <a:pt x="11827823" y="5385439"/>
                </a:lnTo>
                <a:cubicBezTo>
                  <a:pt x="11827823" y="5979000"/>
                  <a:pt x="11786033" y="6460177"/>
                  <a:pt x="11192472" y="6460177"/>
                </a:cubicBezTo>
                <a:lnTo>
                  <a:pt x="670977" y="6472052"/>
                </a:lnTo>
                <a:cubicBezTo>
                  <a:pt x="77416" y="6472052"/>
                  <a:pt x="0" y="5979000"/>
                  <a:pt x="0" y="5385439"/>
                </a:cubicBezTo>
                <a:lnTo>
                  <a:pt x="0" y="1086614"/>
                </a:lnTo>
                <a:close/>
              </a:path>
            </a:pathLst>
          </a:cu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1056022" y="333002"/>
            <a:ext cx="215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  <a:endParaRPr lang="zh-CN" altLang="en-US" sz="2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Freeform 15"/>
          <p:cNvSpPr>
            <a:spLocks noEditPoints="1"/>
          </p:cNvSpPr>
          <p:nvPr/>
        </p:nvSpPr>
        <p:spPr bwMode="auto">
          <a:xfrm>
            <a:off x="549609" y="331415"/>
            <a:ext cx="434975" cy="444500"/>
          </a:xfrm>
          <a:custGeom>
            <a:avLst/>
            <a:gdLst>
              <a:gd name="T0" fmla="*/ 224 w 411"/>
              <a:gd name="T1" fmla="*/ 346 h 411"/>
              <a:gd name="T2" fmla="*/ 193 w 411"/>
              <a:gd name="T3" fmla="*/ 320 h 411"/>
              <a:gd name="T4" fmla="*/ 272 w 411"/>
              <a:gd name="T5" fmla="*/ 227 h 411"/>
              <a:gd name="T6" fmla="*/ 67 w 411"/>
              <a:gd name="T7" fmla="*/ 227 h 411"/>
              <a:gd name="T8" fmla="*/ 67 w 411"/>
              <a:gd name="T9" fmla="*/ 183 h 411"/>
              <a:gd name="T10" fmla="*/ 272 w 411"/>
              <a:gd name="T11" fmla="*/ 183 h 411"/>
              <a:gd name="T12" fmla="*/ 193 w 411"/>
              <a:gd name="T13" fmla="*/ 91 h 411"/>
              <a:gd name="T14" fmla="*/ 224 w 411"/>
              <a:gd name="T15" fmla="*/ 64 h 411"/>
              <a:gd name="T16" fmla="*/ 345 w 411"/>
              <a:gd name="T17" fmla="*/ 205 h 411"/>
              <a:gd name="T18" fmla="*/ 224 w 411"/>
              <a:gd name="T19" fmla="*/ 346 h 411"/>
              <a:gd name="T20" fmla="*/ 206 w 411"/>
              <a:gd name="T21" fmla="*/ 0 h 411"/>
              <a:gd name="T22" fmla="*/ 411 w 411"/>
              <a:gd name="T23" fmla="*/ 205 h 411"/>
              <a:gd name="T24" fmla="*/ 206 w 411"/>
              <a:gd name="T25" fmla="*/ 411 h 411"/>
              <a:gd name="T26" fmla="*/ 0 w 411"/>
              <a:gd name="T27" fmla="*/ 205 h 411"/>
              <a:gd name="T28" fmla="*/ 206 w 411"/>
              <a:gd name="T29" fmla="*/ 0 h 411"/>
              <a:gd name="T30" fmla="*/ 206 w 411"/>
              <a:gd name="T31" fmla="*/ 26 h 411"/>
              <a:gd name="T32" fmla="*/ 385 w 411"/>
              <a:gd name="T33" fmla="*/ 205 h 411"/>
              <a:gd name="T34" fmla="*/ 206 w 411"/>
              <a:gd name="T35" fmla="*/ 385 h 411"/>
              <a:gd name="T36" fmla="*/ 27 w 411"/>
              <a:gd name="T37" fmla="*/ 205 h 411"/>
              <a:gd name="T38" fmla="*/ 206 w 411"/>
              <a:gd name="T39" fmla="*/ 26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11" h="411">
                <a:moveTo>
                  <a:pt x="224" y="346"/>
                </a:moveTo>
                <a:lnTo>
                  <a:pt x="193" y="320"/>
                </a:lnTo>
                <a:lnTo>
                  <a:pt x="272" y="227"/>
                </a:lnTo>
                <a:lnTo>
                  <a:pt x="67" y="227"/>
                </a:lnTo>
                <a:lnTo>
                  <a:pt x="67" y="183"/>
                </a:lnTo>
                <a:lnTo>
                  <a:pt x="272" y="183"/>
                </a:lnTo>
                <a:lnTo>
                  <a:pt x="193" y="91"/>
                </a:lnTo>
                <a:lnTo>
                  <a:pt x="224" y="64"/>
                </a:lnTo>
                <a:lnTo>
                  <a:pt x="345" y="205"/>
                </a:lnTo>
                <a:lnTo>
                  <a:pt x="224" y="346"/>
                </a:lnTo>
                <a:close/>
                <a:moveTo>
                  <a:pt x="206" y="0"/>
                </a:moveTo>
                <a:cubicBezTo>
                  <a:pt x="319" y="0"/>
                  <a:pt x="411" y="92"/>
                  <a:pt x="411" y="205"/>
                </a:cubicBezTo>
                <a:cubicBezTo>
                  <a:pt x="411" y="319"/>
                  <a:pt x="319" y="411"/>
                  <a:pt x="206" y="411"/>
                </a:cubicBezTo>
                <a:cubicBezTo>
                  <a:pt x="92" y="411"/>
                  <a:pt x="0" y="319"/>
                  <a:pt x="0" y="205"/>
                </a:cubicBezTo>
                <a:cubicBezTo>
                  <a:pt x="0" y="92"/>
                  <a:pt x="92" y="0"/>
                  <a:pt x="206" y="0"/>
                </a:cubicBezTo>
                <a:close/>
                <a:moveTo>
                  <a:pt x="206" y="26"/>
                </a:moveTo>
                <a:cubicBezTo>
                  <a:pt x="305" y="26"/>
                  <a:pt x="385" y="106"/>
                  <a:pt x="385" y="205"/>
                </a:cubicBezTo>
                <a:cubicBezTo>
                  <a:pt x="385" y="304"/>
                  <a:pt x="305" y="385"/>
                  <a:pt x="206" y="385"/>
                </a:cubicBezTo>
                <a:cubicBezTo>
                  <a:pt x="107" y="385"/>
                  <a:pt x="27" y="304"/>
                  <a:pt x="27" y="205"/>
                </a:cubicBezTo>
                <a:cubicBezTo>
                  <a:pt x="27" y="106"/>
                  <a:pt x="107" y="26"/>
                  <a:pt x="206" y="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6" name="Group 10"/>
          <p:cNvGrpSpPr/>
          <p:nvPr/>
        </p:nvGrpSpPr>
        <p:grpSpPr bwMode="auto">
          <a:xfrm>
            <a:off x="1057609" y="763215"/>
            <a:ext cx="10079038" cy="36512"/>
            <a:chOff x="0" y="0"/>
            <a:chExt cx="10937876" cy="84138"/>
          </a:xfrm>
        </p:grpSpPr>
        <p:sp>
          <p:nvSpPr>
            <p:cNvPr id="3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3306763" cy="84138"/>
            </a:xfrm>
            <a:prstGeom prst="rect">
              <a:avLst/>
            </a:prstGeom>
            <a:solidFill>
              <a:srgbClr val="0062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3306763" y="0"/>
              <a:ext cx="7631113" cy="84138"/>
            </a:xfrm>
            <a:prstGeom prst="rect">
              <a:avLst/>
            </a:prstGeom>
            <a:solidFill>
              <a:srgbClr val="EB5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" name="Group 81"/>
          <p:cNvGrpSpPr/>
          <p:nvPr/>
        </p:nvGrpSpPr>
        <p:grpSpPr bwMode="auto">
          <a:xfrm>
            <a:off x="7977435" y="4812791"/>
            <a:ext cx="1015866" cy="1176053"/>
            <a:chOff x="5028984" y="2913471"/>
            <a:chExt cx="735013" cy="850900"/>
          </a:xfrm>
        </p:grpSpPr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5451507" y="3250897"/>
              <a:ext cx="49881" cy="513474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555"/>
            </a:p>
          </p:txBody>
        </p:sp>
        <p:sp>
          <p:nvSpPr>
            <p:cNvPr id="11" name="Oval 7"/>
            <p:cNvSpPr>
              <a:spLocks noChangeArrowheads="1"/>
            </p:cNvSpPr>
            <p:nvPr/>
          </p:nvSpPr>
          <p:spPr bwMode="auto">
            <a:xfrm>
              <a:off x="5199167" y="3107124"/>
              <a:ext cx="564830" cy="566289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555"/>
            </a:p>
          </p:txBody>
        </p:sp>
        <p:sp>
          <p:nvSpPr>
            <p:cNvPr id="12" name="Rectangle 13"/>
            <p:cNvSpPr>
              <a:spLocks noChangeArrowheads="1"/>
            </p:cNvSpPr>
            <p:nvPr/>
          </p:nvSpPr>
          <p:spPr bwMode="auto">
            <a:xfrm>
              <a:off x="5207969" y="3250897"/>
              <a:ext cx="38144" cy="513474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555"/>
            </a:p>
          </p:txBody>
        </p:sp>
        <p:sp>
          <p:nvSpPr>
            <p:cNvPr id="13" name="Oval 14"/>
            <p:cNvSpPr>
              <a:spLocks noChangeArrowheads="1"/>
            </p:cNvSpPr>
            <p:nvPr/>
          </p:nvSpPr>
          <p:spPr bwMode="auto">
            <a:xfrm>
              <a:off x="5028984" y="2913471"/>
              <a:ext cx="406384" cy="636708"/>
            </a:xfrm>
            <a:prstGeom prst="ellipse">
              <a:avLst/>
            </a:prstGeom>
            <a:solidFill>
              <a:srgbClr val="8BAA00"/>
            </a:solidFill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555"/>
            </a:p>
          </p:txBody>
        </p:sp>
      </p:grpSp>
      <p:grpSp>
        <p:nvGrpSpPr>
          <p:cNvPr id="14" name="Group 78"/>
          <p:cNvGrpSpPr/>
          <p:nvPr/>
        </p:nvGrpSpPr>
        <p:grpSpPr bwMode="auto">
          <a:xfrm>
            <a:off x="2858294" y="4919662"/>
            <a:ext cx="750887" cy="1063625"/>
            <a:chOff x="2050833" y="2869478"/>
            <a:chExt cx="671514" cy="952500"/>
          </a:xfrm>
        </p:grpSpPr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2242491" y="3668441"/>
              <a:ext cx="51109" cy="153537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555"/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2498036" y="3251900"/>
              <a:ext cx="51109" cy="511791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555"/>
            </a:p>
          </p:txBody>
        </p:sp>
        <p:sp>
          <p:nvSpPr>
            <p:cNvPr id="17" name="Oval 12"/>
            <p:cNvSpPr>
              <a:spLocks noChangeArrowheads="1"/>
            </p:cNvSpPr>
            <p:nvPr/>
          </p:nvSpPr>
          <p:spPr bwMode="auto">
            <a:xfrm>
              <a:off x="2313476" y="2950512"/>
              <a:ext cx="408871" cy="63405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555"/>
            </a:p>
          </p:txBody>
        </p:sp>
        <p:sp>
          <p:nvSpPr>
            <p:cNvPr id="18" name="Oval 20"/>
            <p:cNvSpPr>
              <a:spLocks noChangeArrowheads="1"/>
            </p:cNvSpPr>
            <p:nvPr/>
          </p:nvSpPr>
          <p:spPr bwMode="auto">
            <a:xfrm>
              <a:off x="2050833" y="2869478"/>
              <a:ext cx="437265" cy="830239"/>
            </a:xfrm>
            <a:prstGeom prst="ellipse">
              <a:avLst/>
            </a:prstGeom>
            <a:solidFill>
              <a:srgbClr val="8BAA00"/>
            </a:solidFill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555"/>
            </a:p>
          </p:txBody>
        </p:sp>
      </p:grpSp>
      <p:grpSp>
        <p:nvGrpSpPr>
          <p:cNvPr id="19" name="Group 77"/>
          <p:cNvGrpSpPr/>
          <p:nvPr/>
        </p:nvGrpSpPr>
        <p:grpSpPr bwMode="auto">
          <a:xfrm>
            <a:off x="887814" y="5216525"/>
            <a:ext cx="892175" cy="1082675"/>
            <a:chOff x="942759" y="2869021"/>
            <a:chExt cx="738188" cy="895350"/>
          </a:xfrm>
        </p:grpSpPr>
        <p:sp>
          <p:nvSpPr>
            <p:cNvPr id="20" name="Rectangle 8"/>
            <p:cNvSpPr>
              <a:spLocks noChangeArrowheads="1"/>
            </p:cNvSpPr>
            <p:nvPr/>
          </p:nvSpPr>
          <p:spPr bwMode="auto">
            <a:xfrm>
              <a:off x="1181816" y="3251055"/>
              <a:ext cx="51227" cy="513316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555"/>
            </a:p>
          </p:txBody>
        </p:sp>
        <p:sp>
          <p:nvSpPr>
            <p:cNvPr id="21" name="Rectangle 9"/>
            <p:cNvSpPr>
              <a:spLocks noChangeArrowheads="1"/>
            </p:cNvSpPr>
            <p:nvPr/>
          </p:nvSpPr>
          <p:spPr bwMode="auto">
            <a:xfrm>
              <a:off x="1451085" y="3383650"/>
              <a:ext cx="38091" cy="346587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555"/>
            </a:p>
          </p:txBody>
        </p:sp>
        <p:sp>
          <p:nvSpPr>
            <p:cNvPr id="22" name="Oval 17"/>
            <p:cNvSpPr>
              <a:spLocks noChangeArrowheads="1"/>
            </p:cNvSpPr>
            <p:nvPr/>
          </p:nvSpPr>
          <p:spPr bwMode="auto">
            <a:xfrm>
              <a:off x="942759" y="2869021"/>
              <a:ext cx="520147" cy="52382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555"/>
            </a:p>
          </p:txBody>
        </p:sp>
        <p:sp>
          <p:nvSpPr>
            <p:cNvPr id="23" name="Oval 29"/>
            <p:cNvSpPr>
              <a:spLocks noChangeArrowheads="1"/>
            </p:cNvSpPr>
            <p:nvPr/>
          </p:nvSpPr>
          <p:spPr bwMode="auto">
            <a:xfrm>
              <a:off x="1271134" y="3072510"/>
              <a:ext cx="409813" cy="409603"/>
            </a:xfrm>
            <a:prstGeom prst="ellipse">
              <a:avLst/>
            </a:prstGeom>
            <a:solidFill>
              <a:srgbClr val="8BAA00"/>
            </a:solidFill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555"/>
            </a:p>
          </p:txBody>
        </p:sp>
      </p:grpSp>
      <p:grpSp>
        <p:nvGrpSpPr>
          <p:cNvPr id="24" name="Group 82"/>
          <p:cNvGrpSpPr/>
          <p:nvPr/>
        </p:nvGrpSpPr>
        <p:grpSpPr bwMode="auto">
          <a:xfrm>
            <a:off x="10179844" y="5046662"/>
            <a:ext cx="1185891" cy="1162843"/>
            <a:chOff x="6224853" y="3161578"/>
            <a:chExt cx="673750" cy="660400"/>
          </a:xfrm>
        </p:grpSpPr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6397456" y="3328165"/>
              <a:ext cx="51186" cy="436697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555"/>
            </a:p>
          </p:txBody>
        </p:sp>
        <p:sp>
          <p:nvSpPr>
            <p:cNvPr id="26" name="Oval 25"/>
            <p:cNvSpPr>
              <a:spLocks noChangeArrowheads="1"/>
            </p:cNvSpPr>
            <p:nvPr/>
          </p:nvSpPr>
          <p:spPr bwMode="auto">
            <a:xfrm>
              <a:off x="6224853" y="3254391"/>
              <a:ext cx="405916" cy="410519"/>
            </a:xfrm>
            <a:prstGeom prst="ellipse">
              <a:avLst/>
            </a:prstGeom>
            <a:solidFill>
              <a:srgbClr val="8BAA00"/>
            </a:solidFill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555"/>
            </a:p>
          </p:txBody>
        </p:sp>
        <p:sp>
          <p:nvSpPr>
            <p:cNvPr id="27" name="Rectangle 30"/>
            <p:cNvSpPr>
              <a:spLocks noChangeArrowheads="1"/>
            </p:cNvSpPr>
            <p:nvPr/>
          </p:nvSpPr>
          <p:spPr bwMode="auto">
            <a:xfrm>
              <a:off x="6633150" y="3475714"/>
              <a:ext cx="38092" cy="346264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555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6412932" y="3161578"/>
              <a:ext cx="485671" cy="484293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en-US" sz="3555"/>
            </a:p>
          </p:txBody>
        </p:sp>
      </p:grpSp>
      <p:sp>
        <p:nvSpPr>
          <p:cNvPr id="29" name="任意多边形 28"/>
          <p:cNvSpPr/>
          <p:nvPr/>
        </p:nvSpPr>
        <p:spPr bwMode="auto">
          <a:xfrm>
            <a:off x="0" y="5865812"/>
            <a:ext cx="12192000" cy="992188"/>
          </a:xfrm>
          <a:custGeom>
            <a:avLst/>
            <a:gdLst>
              <a:gd name="connsiteX0" fmla="*/ 6099175 w 12192000"/>
              <a:gd name="connsiteY0" fmla="*/ 0 h 1444324"/>
              <a:gd name="connsiteX1" fmla="*/ 10707688 w 12192000"/>
              <a:gd name="connsiteY1" fmla="*/ 362504 h 1444324"/>
              <a:gd name="connsiteX2" fmla="*/ 12192000 w 12192000"/>
              <a:gd name="connsiteY2" fmla="*/ 788446 h 1444324"/>
              <a:gd name="connsiteX3" fmla="*/ 12192000 w 12192000"/>
              <a:gd name="connsiteY3" fmla="*/ 1397156 h 1444324"/>
              <a:gd name="connsiteX4" fmla="*/ 12192000 w 12192000"/>
              <a:gd name="connsiteY4" fmla="*/ 1444324 h 1444324"/>
              <a:gd name="connsiteX5" fmla="*/ 0 w 12192000"/>
              <a:gd name="connsiteY5" fmla="*/ 1444324 h 1444324"/>
              <a:gd name="connsiteX6" fmla="*/ 0 w 12192000"/>
              <a:gd name="connsiteY6" fmla="*/ 1391752 h 1444324"/>
              <a:gd name="connsiteX7" fmla="*/ 0 w 12192000"/>
              <a:gd name="connsiteY7" fmla="*/ 792977 h 1444324"/>
              <a:gd name="connsiteX8" fmla="*/ 1492250 w 12192000"/>
              <a:gd name="connsiteY8" fmla="*/ 362504 h 1444324"/>
              <a:gd name="connsiteX9" fmla="*/ 6099175 w 12192000"/>
              <a:gd name="connsiteY9" fmla="*/ 0 h 1444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1444324">
                <a:moveTo>
                  <a:pt x="6099175" y="0"/>
                </a:moveTo>
                <a:cubicBezTo>
                  <a:pt x="7899400" y="0"/>
                  <a:pt x="9434512" y="121212"/>
                  <a:pt x="10707688" y="362504"/>
                </a:cubicBezTo>
                <a:cubicBezTo>
                  <a:pt x="11379200" y="490513"/>
                  <a:pt x="11874500" y="633249"/>
                  <a:pt x="12192000" y="788446"/>
                </a:cubicBezTo>
                <a:cubicBezTo>
                  <a:pt x="12192000" y="1070236"/>
                  <a:pt x="12192000" y="1263967"/>
                  <a:pt x="12192000" y="1397156"/>
                </a:cubicBezTo>
                <a:lnTo>
                  <a:pt x="12192000" y="1444324"/>
                </a:lnTo>
                <a:lnTo>
                  <a:pt x="0" y="1444324"/>
                </a:lnTo>
                <a:lnTo>
                  <a:pt x="0" y="1391752"/>
                </a:lnTo>
                <a:cubicBezTo>
                  <a:pt x="0" y="792977"/>
                  <a:pt x="0" y="792977"/>
                  <a:pt x="0" y="792977"/>
                </a:cubicBezTo>
                <a:cubicBezTo>
                  <a:pt x="315913" y="635515"/>
                  <a:pt x="812800" y="491646"/>
                  <a:pt x="1492250" y="362504"/>
                </a:cubicBezTo>
                <a:cubicBezTo>
                  <a:pt x="2763838" y="121212"/>
                  <a:pt x="4300538" y="0"/>
                  <a:pt x="6099175" y="0"/>
                </a:cubicBezTo>
                <a:close/>
              </a:path>
            </a:pathLst>
          </a:custGeom>
          <a:solidFill>
            <a:srgbClr val="8BAA00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>
              <a:defRPr/>
            </a:pPr>
            <a:endParaRPr lang="en-US" sz="3555"/>
          </a:p>
        </p:txBody>
      </p:sp>
      <p:sp>
        <p:nvSpPr>
          <p:cNvPr id="30" name="Freeform 5"/>
          <p:cNvSpPr/>
          <p:nvPr/>
        </p:nvSpPr>
        <p:spPr bwMode="auto">
          <a:xfrm>
            <a:off x="5484018" y="2835080"/>
            <a:ext cx="1676585" cy="3060895"/>
          </a:xfrm>
          <a:custGeom>
            <a:avLst/>
            <a:gdLst/>
            <a:ahLst/>
            <a:cxnLst>
              <a:cxn ang="0">
                <a:pos x="173" y="908"/>
              </a:cxn>
              <a:cxn ang="0">
                <a:pos x="187" y="613"/>
              </a:cxn>
              <a:cxn ang="0">
                <a:pos x="0" y="357"/>
              </a:cxn>
              <a:cxn ang="0">
                <a:pos x="0" y="357"/>
              </a:cxn>
              <a:cxn ang="0">
                <a:pos x="203" y="547"/>
              </a:cxn>
              <a:cxn ang="0">
                <a:pos x="230" y="0"/>
              </a:cxn>
              <a:cxn ang="0">
                <a:pos x="255" y="237"/>
              </a:cxn>
              <a:cxn ang="0">
                <a:pos x="271" y="439"/>
              </a:cxn>
              <a:cxn ang="0">
                <a:pos x="496" y="295"/>
              </a:cxn>
              <a:cxn ang="0">
                <a:pos x="496" y="295"/>
              </a:cxn>
              <a:cxn ang="0">
                <a:pos x="291" y="500"/>
              </a:cxn>
              <a:cxn ang="0">
                <a:pos x="282" y="660"/>
              </a:cxn>
              <a:cxn ang="0">
                <a:pos x="307" y="905"/>
              </a:cxn>
              <a:cxn ang="0">
                <a:pos x="173" y="908"/>
              </a:cxn>
            </a:cxnLst>
            <a:rect l="0" t="0" r="r" b="b"/>
            <a:pathLst>
              <a:path w="496" h="908">
                <a:moveTo>
                  <a:pt x="173" y="908"/>
                </a:moveTo>
                <a:cubicBezTo>
                  <a:pt x="173" y="908"/>
                  <a:pt x="208" y="680"/>
                  <a:pt x="187" y="613"/>
                </a:cubicBezTo>
                <a:cubicBezTo>
                  <a:pt x="0" y="357"/>
                  <a:pt x="0" y="357"/>
                  <a:pt x="0" y="357"/>
                </a:cubicBezTo>
                <a:cubicBezTo>
                  <a:pt x="0" y="357"/>
                  <a:pt x="0" y="357"/>
                  <a:pt x="0" y="357"/>
                </a:cubicBezTo>
                <a:cubicBezTo>
                  <a:pt x="203" y="547"/>
                  <a:pt x="203" y="547"/>
                  <a:pt x="203" y="547"/>
                </a:cubicBezTo>
                <a:cubicBezTo>
                  <a:pt x="230" y="0"/>
                  <a:pt x="230" y="0"/>
                  <a:pt x="230" y="0"/>
                </a:cubicBezTo>
                <a:cubicBezTo>
                  <a:pt x="255" y="237"/>
                  <a:pt x="255" y="237"/>
                  <a:pt x="255" y="237"/>
                </a:cubicBezTo>
                <a:cubicBezTo>
                  <a:pt x="271" y="439"/>
                  <a:pt x="271" y="439"/>
                  <a:pt x="271" y="439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291" y="500"/>
                  <a:pt x="291" y="500"/>
                  <a:pt x="291" y="500"/>
                </a:cubicBezTo>
                <a:cubicBezTo>
                  <a:pt x="291" y="500"/>
                  <a:pt x="268" y="500"/>
                  <a:pt x="282" y="660"/>
                </a:cubicBezTo>
                <a:cubicBezTo>
                  <a:pt x="295" y="819"/>
                  <a:pt x="307" y="905"/>
                  <a:pt x="307" y="905"/>
                </a:cubicBezTo>
                <a:lnTo>
                  <a:pt x="173" y="908"/>
                </a:lnTo>
                <a:close/>
              </a:path>
            </a:pathLst>
          </a:custGeom>
          <a:solidFill>
            <a:sysClr val="window" lastClr="FFFFFF">
              <a:lumMod val="65000"/>
            </a:sysClr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algn="l" defTabSz="913765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en-US" sz="3555" kern="0">
              <a:solidFill>
                <a:prstClr val="black"/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6683159" y="2830245"/>
            <a:ext cx="936248" cy="936246"/>
            <a:chOff x="6710476" y="1888212"/>
            <a:chExt cx="1113973" cy="1113971"/>
          </a:xfrm>
          <a:solidFill>
            <a:srgbClr val="8BAA00"/>
          </a:solidFill>
        </p:grpSpPr>
        <p:sp>
          <p:nvSpPr>
            <p:cNvPr id="32" name="Oval 13"/>
            <p:cNvSpPr/>
            <p:nvPr/>
          </p:nvSpPr>
          <p:spPr>
            <a:xfrm>
              <a:off x="6710476" y="1888212"/>
              <a:ext cx="1113973" cy="1113971"/>
            </a:xfrm>
            <a:prstGeom prst="ellipse">
              <a:avLst/>
            </a:prstGeom>
            <a:solidFill>
              <a:sysClr val="window" lastClr="FFFFFF"/>
            </a:solidFill>
            <a:ln w="38100" cap="flat" cmpd="sng" algn="ctr">
              <a:solidFill>
                <a:srgbClr val="8BAA00"/>
              </a:solidFill>
              <a:prstDash val="sysDot"/>
              <a:miter lim="800000"/>
            </a:ln>
            <a:effectLst/>
          </p:spPr>
          <p:txBody>
            <a:bodyPr anchor="ctr"/>
            <a:lstStyle/>
            <a:p>
              <a:pPr defTabSz="913765" eaLnBrk="1" fontAlgn="auto" hangingPunct="1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3200" kern="0" dirty="0">
                <a:solidFill>
                  <a:srgbClr val="5B9BD5"/>
                </a:solidFill>
              </a:endParaRPr>
            </a:p>
          </p:txBody>
        </p:sp>
        <p:grpSp>
          <p:nvGrpSpPr>
            <p:cNvPr id="33" name="Group 55"/>
            <p:cNvGrpSpPr/>
            <p:nvPr/>
          </p:nvGrpSpPr>
          <p:grpSpPr>
            <a:xfrm>
              <a:off x="7004202" y="2137989"/>
              <a:ext cx="526521" cy="518164"/>
              <a:chOff x="1587575" y="2265358"/>
              <a:chExt cx="314468" cy="309477"/>
            </a:xfrm>
            <a:grpFill/>
          </p:grpSpPr>
          <p:sp>
            <p:nvSpPr>
              <p:cNvPr id="39" name="Freeform 59"/>
              <p:cNvSpPr>
                <a:spLocks noEditPoints="1"/>
              </p:cNvSpPr>
              <p:nvPr/>
            </p:nvSpPr>
            <p:spPr bwMode="auto">
              <a:xfrm>
                <a:off x="1587575" y="2265358"/>
                <a:ext cx="314468" cy="309477"/>
              </a:xfrm>
              <a:custGeom>
                <a:avLst/>
                <a:gdLst>
                  <a:gd name="T0" fmla="*/ 82 w 95"/>
                  <a:gd name="T1" fmla="*/ 57 h 93"/>
                  <a:gd name="T2" fmla="*/ 95 w 95"/>
                  <a:gd name="T3" fmla="*/ 51 h 93"/>
                  <a:gd name="T4" fmla="*/ 95 w 95"/>
                  <a:gd name="T5" fmla="*/ 41 h 93"/>
                  <a:gd name="T6" fmla="*/ 82 w 95"/>
                  <a:gd name="T7" fmla="*/ 36 h 93"/>
                  <a:gd name="T8" fmla="*/ 80 w 95"/>
                  <a:gd name="T9" fmla="*/ 30 h 93"/>
                  <a:gd name="T10" fmla="*/ 85 w 95"/>
                  <a:gd name="T11" fmla="*/ 17 h 93"/>
                  <a:gd name="T12" fmla="*/ 77 w 95"/>
                  <a:gd name="T13" fmla="*/ 10 h 93"/>
                  <a:gd name="T14" fmla="*/ 64 w 95"/>
                  <a:gd name="T15" fmla="*/ 15 h 93"/>
                  <a:gd name="T16" fmla="*/ 59 w 95"/>
                  <a:gd name="T17" fmla="*/ 13 h 93"/>
                  <a:gd name="T18" fmla="*/ 53 w 95"/>
                  <a:gd name="T19" fmla="*/ 0 h 93"/>
                  <a:gd name="T20" fmla="*/ 42 w 95"/>
                  <a:gd name="T21" fmla="*/ 0 h 93"/>
                  <a:gd name="T22" fmla="*/ 37 w 95"/>
                  <a:gd name="T23" fmla="*/ 13 h 93"/>
                  <a:gd name="T24" fmla="*/ 31 w 95"/>
                  <a:gd name="T25" fmla="*/ 15 h 93"/>
                  <a:gd name="T26" fmla="*/ 18 w 95"/>
                  <a:gd name="T27" fmla="*/ 10 h 93"/>
                  <a:gd name="T28" fmla="*/ 10 w 95"/>
                  <a:gd name="T29" fmla="*/ 17 h 93"/>
                  <a:gd name="T30" fmla="*/ 16 w 95"/>
                  <a:gd name="T31" fmla="*/ 30 h 93"/>
                  <a:gd name="T32" fmla="*/ 13 w 95"/>
                  <a:gd name="T33" fmla="*/ 36 h 93"/>
                  <a:gd name="T34" fmla="*/ 0 w 95"/>
                  <a:gd name="T35" fmla="*/ 41 h 93"/>
                  <a:gd name="T36" fmla="*/ 0 w 95"/>
                  <a:gd name="T37" fmla="*/ 52 h 93"/>
                  <a:gd name="T38" fmla="*/ 13 w 95"/>
                  <a:gd name="T39" fmla="*/ 57 h 93"/>
                  <a:gd name="T40" fmla="*/ 16 w 95"/>
                  <a:gd name="T41" fmla="*/ 63 h 93"/>
                  <a:gd name="T42" fmla="*/ 11 w 95"/>
                  <a:gd name="T43" fmla="*/ 76 h 93"/>
                  <a:gd name="T44" fmla="*/ 18 w 95"/>
                  <a:gd name="T45" fmla="*/ 83 h 93"/>
                  <a:gd name="T46" fmla="*/ 31 w 95"/>
                  <a:gd name="T47" fmla="*/ 78 h 93"/>
                  <a:gd name="T48" fmla="*/ 37 w 95"/>
                  <a:gd name="T49" fmla="*/ 80 h 93"/>
                  <a:gd name="T50" fmla="*/ 43 w 95"/>
                  <a:gd name="T51" fmla="*/ 93 h 93"/>
                  <a:gd name="T52" fmla="*/ 53 w 95"/>
                  <a:gd name="T53" fmla="*/ 93 h 93"/>
                  <a:gd name="T54" fmla="*/ 59 w 95"/>
                  <a:gd name="T55" fmla="*/ 80 h 93"/>
                  <a:gd name="T56" fmla="*/ 64 w 95"/>
                  <a:gd name="T57" fmla="*/ 78 h 93"/>
                  <a:gd name="T58" fmla="*/ 78 w 95"/>
                  <a:gd name="T59" fmla="*/ 83 h 93"/>
                  <a:gd name="T60" fmla="*/ 85 w 95"/>
                  <a:gd name="T61" fmla="*/ 75 h 93"/>
                  <a:gd name="T62" fmla="*/ 80 w 95"/>
                  <a:gd name="T63" fmla="*/ 63 h 93"/>
                  <a:gd name="T64" fmla="*/ 82 w 95"/>
                  <a:gd name="T65" fmla="*/ 57 h 93"/>
                  <a:gd name="T66" fmla="*/ 48 w 95"/>
                  <a:gd name="T67" fmla="*/ 61 h 93"/>
                  <a:gd name="T68" fmla="*/ 33 w 95"/>
                  <a:gd name="T69" fmla="*/ 46 h 93"/>
                  <a:gd name="T70" fmla="*/ 48 w 95"/>
                  <a:gd name="T71" fmla="*/ 32 h 93"/>
                  <a:gd name="T72" fmla="*/ 63 w 95"/>
                  <a:gd name="T73" fmla="*/ 46 h 93"/>
                  <a:gd name="T74" fmla="*/ 48 w 95"/>
                  <a:gd name="T75" fmla="*/ 6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algn="l" defTabSz="913765" eaLnBrk="1" fontAlgn="auto" hangingPunct="1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en-US" sz="2535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0" name="Oval 60"/>
              <p:cNvSpPr>
                <a:spLocks noChangeArrowheads="1"/>
              </p:cNvSpPr>
              <p:nvPr/>
            </p:nvSpPr>
            <p:spPr bwMode="auto">
              <a:xfrm>
                <a:off x="1712364" y="2387652"/>
                <a:ext cx="64890" cy="623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algn="l" defTabSz="913765" eaLnBrk="1" fontAlgn="auto" hangingPunct="1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en-US" sz="2535" kern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4871826" y="2749391"/>
            <a:ext cx="955215" cy="955213"/>
            <a:chOff x="4367552" y="1888212"/>
            <a:chExt cx="1113973" cy="1113971"/>
          </a:xfrm>
          <a:solidFill>
            <a:srgbClr val="8BAA00"/>
          </a:solidFill>
        </p:grpSpPr>
        <p:sp>
          <p:nvSpPr>
            <p:cNvPr id="42" name="Oval 14"/>
            <p:cNvSpPr/>
            <p:nvPr/>
          </p:nvSpPr>
          <p:spPr>
            <a:xfrm>
              <a:off x="4367552" y="1888212"/>
              <a:ext cx="1113973" cy="1113971"/>
            </a:xfrm>
            <a:prstGeom prst="ellipse">
              <a:avLst/>
            </a:prstGeom>
            <a:solidFill>
              <a:sysClr val="window" lastClr="FFFFFF"/>
            </a:solidFill>
            <a:ln w="38100" cap="flat" cmpd="sng" algn="ctr">
              <a:solidFill>
                <a:srgbClr val="8BAA00"/>
              </a:solidFill>
              <a:prstDash val="sysDot"/>
              <a:miter lim="800000"/>
            </a:ln>
            <a:effectLst/>
          </p:spPr>
          <p:txBody>
            <a:bodyPr anchor="ctr"/>
            <a:lstStyle/>
            <a:p>
              <a:pPr defTabSz="913765" eaLnBrk="1" fontAlgn="auto" hangingPunct="1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3200" kern="0" dirty="0">
                <a:solidFill>
                  <a:srgbClr val="5B9BD5"/>
                </a:solidFill>
              </a:endParaRPr>
            </a:p>
          </p:txBody>
        </p:sp>
        <p:sp>
          <p:nvSpPr>
            <p:cNvPr id="43" name="Freeform 62"/>
            <p:cNvSpPr>
              <a:spLocks noEditPoints="1"/>
            </p:cNvSpPr>
            <p:nvPr/>
          </p:nvSpPr>
          <p:spPr bwMode="auto">
            <a:xfrm>
              <a:off x="4764643" y="2181656"/>
              <a:ext cx="319790" cy="430830"/>
            </a:xfrm>
            <a:custGeom>
              <a:avLst/>
              <a:gdLst>
                <a:gd name="T0" fmla="*/ 108 w 108"/>
                <a:gd name="T1" fmla="*/ 145 h 145"/>
                <a:gd name="T2" fmla="*/ 0 w 108"/>
                <a:gd name="T3" fmla="*/ 145 h 145"/>
                <a:gd name="T4" fmla="*/ 0 w 108"/>
                <a:gd name="T5" fmla="*/ 136 h 145"/>
                <a:gd name="T6" fmla="*/ 13 w 108"/>
                <a:gd name="T7" fmla="*/ 125 h 145"/>
                <a:gd name="T8" fmla="*/ 96 w 108"/>
                <a:gd name="T9" fmla="*/ 125 h 145"/>
                <a:gd name="T10" fmla="*/ 108 w 108"/>
                <a:gd name="T11" fmla="*/ 135 h 145"/>
                <a:gd name="T12" fmla="*/ 108 w 108"/>
                <a:gd name="T13" fmla="*/ 145 h 145"/>
                <a:gd name="T14" fmla="*/ 16 w 108"/>
                <a:gd name="T15" fmla="*/ 116 h 145"/>
                <a:gd name="T16" fmla="*/ 24 w 108"/>
                <a:gd name="T17" fmla="*/ 91 h 145"/>
                <a:gd name="T18" fmla="*/ 85 w 108"/>
                <a:gd name="T19" fmla="*/ 91 h 145"/>
                <a:gd name="T20" fmla="*/ 92 w 108"/>
                <a:gd name="T21" fmla="*/ 116 h 145"/>
                <a:gd name="T22" fmla="*/ 16 w 108"/>
                <a:gd name="T23" fmla="*/ 116 h 145"/>
                <a:gd name="T24" fmla="*/ 28 w 108"/>
                <a:gd name="T25" fmla="*/ 76 h 145"/>
                <a:gd name="T26" fmla="*/ 36 w 108"/>
                <a:gd name="T27" fmla="*/ 51 h 145"/>
                <a:gd name="T28" fmla="*/ 72 w 108"/>
                <a:gd name="T29" fmla="*/ 51 h 145"/>
                <a:gd name="T30" fmla="*/ 80 w 108"/>
                <a:gd name="T31" fmla="*/ 76 h 145"/>
                <a:gd name="T32" fmla="*/ 28 w 108"/>
                <a:gd name="T33" fmla="*/ 76 h 145"/>
                <a:gd name="T34" fmla="*/ 48 w 108"/>
                <a:gd name="T35" fmla="*/ 12 h 145"/>
                <a:gd name="T36" fmla="*/ 60 w 108"/>
                <a:gd name="T37" fmla="*/ 12 h 145"/>
                <a:gd name="T38" fmla="*/ 67 w 108"/>
                <a:gd name="T39" fmla="*/ 37 h 145"/>
                <a:gd name="T40" fmla="*/ 41 w 108"/>
                <a:gd name="T41" fmla="*/ 37 h 145"/>
                <a:gd name="T42" fmla="*/ 48 w 108"/>
                <a:gd name="T43" fmla="*/ 1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45">
                  <a:moveTo>
                    <a:pt x="108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108" y="135"/>
                    <a:pt x="108" y="135"/>
                    <a:pt x="108" y="135"/>
                  </a:cubicBezTo>
                  <a:lnTo>
                    <a:pt x="108" y="145"/>
                  </a:lnTo>
                  <a:close/>
                  <a:moveTo>
                    <a:pt x="16" y="116"/>
                  </a:moveTo>
                  <a:cubicBezTo>
                    <a:pt x="24" y="91"/>
                    <a:pt x="24" y="91"/>
                    <a:pt x="24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92" y="116"/>
                    <a:pt x="92" y="116"/>
                    <a:pt x="92" y="116"/>
                  </a:cubicBezTo>
                  <a:lnTo>
                    <a:pt x="16" y="116"/>
                  </a:lnTo>
                  <a:close/>
                  <a:moveTo>
                    <a:pt x="28" y="76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28" y="76"/>
                  </a:lnTo>
                  <a:close/>
                  <a:moveTo>
                    <a:pt x="48" y="12"/>
                  </a:moveTo>
                  <a:cubicBezTo>
                    <a:pt x="48" y="12"/>
                    <a:pt x="54" y="0"/>
                    <a:pt x="60" y="12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41" y="37"/>
                    <a:pt x="41" y="37"/>
                    <a:pt x="41" y="37"/>
                  </a:cubicBezTo>
                  <a:lnTo>
                    <a:pt x="48" y="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algn="l" defTabSz="913765" eaLnBrk="1" fontAlgn="auto" hangingPunct="1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3200" kern="0">
                <a:solidFill>
                  <a:prstClr val="black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582097" y="2147924"/>
            <a:ext cx="1319371" cy="1319369"/>
            <a:chOff x="5173139" y="1322888"/>
            <a:chExt cx="1788893" cy="1788891"/>
          </a:xfrm>
          <a:solidFill>
            <a:srgbClr val="8BAA00"/>
          </a:solidFill>
        </p:grpSpPr>
        <p:sp>
          <p:nvSpPr>
            <p:cNvPr id="45" name="Oval 11"/>
            <p:cNvSpPr/>
            <p:nvPr/>
          </p:nvSpPr>
          <p:spPr>
            <a:xfrm>
              <a:off x="5173139" y="1322888"/>
              <a:ext cx="1788893" cy="1788891"/>
            </a:xfrm>
            <a:prstGeom prst="ellipse">
              <a:avLst/>
            </a:prstGeom>
            <a:solidFill>
              <a:sysClr val="window" lastClr="FFFFFF"/>
            </a:solidFill>
            <a:ln w="38100" cap="flat" cmpd="sng" algn="ctr">
              <a:solidFill>
                <a:srgbClr val="8BAA00"/>
              </a:solidFill>
              <a:prstDash val="sysDot"/>
              <a:miter lim="800000"/>
            </a:ln>
            <a:effectLst/>
          </p:spPr>
          <p:txBody>
            <a:bodyPr anchor="ctr"/>
            <a:lstStyle/>
            <a:p>
              <a:pPr defTabSz="913765" eaLnBrk="1" fontAlgn="auto" hangingPunct="1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4265" kern="0" dirty="0">
                <a:solidFill>
                  <a:srgbClr val="5B9BD5"/>
                </a:solidFill>
              </a:endParaRPr>
            </a:p>
          </p:txBody>
        </p:sp>
        <p:grpSp>
          <p:nvGrpSpPr>
            <p:cNvPr id="46" name="Group 47"/>
            <p:cNvGrpSpPr/>
            <p:nvPr/>
          </p:nvGrpSpPr>
          <p:grpSpPr>
            <a:xfrm>
              <a:off x="5744854" y="1812677"/>
              <a:ext cx="645463" cy="809312"/>
              <a:chOff x="5106627" y="2260366"/>
              <a:chExt cx="324452" cy="406813"/>
            </a:xfrm>
            <a:grpFill/>
          </p:grpSpPr>
          <p:sp>
            <p:nvSpPr>
              <p:cNvPr id="47" name="Freeform 80"/>
              <p:cNvSpPr/>
              <p:nvPr/>
            </p:nvSpPr>
            <p:spPr bwMode="auto">
              <a:xfrm>
                <a:off x="5106627" y="2430079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algn="l" defTabSz="913765" eaLnBrk="1" fontAlgn="auto" hangingPunct="1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en-US" sz="2535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8" name="Freeform 81"/>
              <p:cNvSpPr/>
              <p:nvPr/>
            </p:nvSpPr>
            <p:spPr bwMode="auto">
              <a:xfrm>
                <a:off x="5106627" y="2534902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algn="l" defTabSz="913765" eaLnBrk="1" fontAlgn="auto" hangingPunct="1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en-US" sz="2535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49" name="Freeform 82"/>
              <p:cNvSpPr/>
              <p:nvPr/>
            </p:nvSpPr>
            <p:spPr bwMode="auto">
              <a:xfrm>
                <a:off x="5106627" y="2330248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algn="l" defTabSz="913765" eaLnBrk="1" fontAlgn="auto" hangingPunct="1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en-US" sz="2535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0" name="Oval 83"/>
              <p:cNvSpPr>
                <a:spLocks noChangeArrowheads="1"/>
              </p:cNvSpPr>
              <p:nvPr/>
            </p:nvSpPr>
            <p:spPr bwMode="auto">
              <a:xfrm>
                <a:off x="5111618" y="2260366"/>
                <a:ext cx="316965" cy="1073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algn="l" defTabSz="913765" eaLnBrk="1" fontAlgn="auto" hangingPunct="1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en-US" sz="2535" kern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6484846" y="3431769"/>
            <a:ext cx="1210403" cy="1210403"/>
            <a:chOff x="6339023" y="2756378"/>
            <a:chExt cx="1459644" cy="1459644"/>
          </a:xfrm>
          <a:solidFill>
            <a:srgbClr val="8BAA00"/>
          </a:solidFill>
        </p:grpSpPr>
        <p:sp>
          <p:nvSpPr>
            <p:cNvPr id="52" name="Oval 12"/>
            <p:cNvSpPr/>
            <p:nvPr/>
          </p:nvSpPr>
          <p:spPr>
            <a:xfrm>
              <a:off x="6339023" y="2756378"/>
              <a:ext cx="1459644" cy="1459644"/>
            </a:xfrm>
            <a:prstGeom prst="ellipse">
              <a:avLst/>
            </a:prstGeom>
            <a:solidFill>
              <a:sysClr val="window" lastClr="FFFFFF"/>
            </a:solidFill>
            <a:ln w="38100" cap="flat" cmpd="sng" algn="ctr">
              <a:solidFill>
                <a:srgbClr val="8BAA00"/>
              </a:solidFill>
              <a:prstDash val="sysDot"/>
              <a:miter lim="800000"/>
            </a:ln>
            <a:effectLst/>
          </p:spPr>
          <p:txBody>
            <a:bodyPr tIns="0" bIns="121920" anchor="ctr"/>
            <a:lstStyle/>
            <a:p>
              <a:pPr defTabSz="913765" eaLnBrk="1" fontAlgn="auto" hangingPunct="1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4265" kern="0" dirty="0">
                <a:solidFill>
                  <a:srgbClr val="5B9BD5"/>
                </a:solidFill>
              </a:endParaRPr>
            </a:p>
          </p:txBody>
        </p:sp>
        <p:grpSp>
          <p:nvGrpSpPr>
            <p:cNvPr id="53" name="Group 101"/>
            <p:cNvGrpSpPr/>
            <p:nvPr/>
          </p:nvGrpSpPr>
          <p:grpSpPr>
            <a:xfrm>
              <a:off x="6726845" y="3144200"/>
              <a:ext cx="684000" cy="684000"/>
              <a:chOff x="6352022" y="2360197"/>
              <a:chExt cx="406813" cy="406813"/>
            </a:xfrm>
            <a:grpFill/>
          </p:grpSpPr>
          <p:sp>
            <p:nvSpPr>
              <p:cNvPr id="54" name="Freeform 39"/>
              <p:cNvSpPr>
                <a:spLocks noEditPoints="1"/>
              </p:cNvSpPr>
              <p:nvPr/>
            </p:nvSpPr>
            <p:spPr bwMode="auto">
              <a:xfrm>
                <a:off x="6352022" y="2360197"/>
                <a:ext cx="406813" cy="406813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30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8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4 w 122"/>
                  <a:gd name="T57" fmla="*/ 25 h 122"/>
                  <a:gd name="T58" fmla="*/ 95 w 122"/>
                  <a:gd name="T59" fmla="*/ 27 h 122"/>
                  <a:gd name="T60" fmla="*/ 97 w 122"/>
                  <a:gd name="T61" fmla="*/ 28 h 122"/>
                  <a:gd name="T62" fmla="*/ 98 w 122"/>
                  <a:gd name="T63" fmla="*/ 31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algn="l" defTabSz="913765" eaLnBrk="1" fontAlgn="auto" hangingPunct="1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en-US" sz="32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5" name="Freeform 40"/>
              <p:cNvSpPr>
                <a:spLocks noEditPoints="1"/>
              </p:cNvSpPr>
              <p:nvPr/>
            </p:nvSpPr>
            <p:spPr bwMode="auto">
              <a:xfrm>
                <a:off x="6506761" y="2460029"/>
                <a:ext cx="119797" cy="177201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algn="l" defTabSz="913765" eaLnBrk="1" fontAlgn="auto" hangingPunct="1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en-US" sz="3200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56" name="Oval 41"/>
              <p:cNvSpPr>
                <a:spLocks noChangeArrowheads="1"/>
              </p:cNvSpPr>
              <p:nvPr/>
            </p:nvSpPr>
            <p:spPr bwMode="auto">
              <a:xfrm>
                <a:off x="6551685" y="2557365"/>
                <a:ext cx="9983" cy="998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algn="l" defTabSz="913765" eaLnBrk="1" fontAlgn="auto" hangingPunct="1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en-US" sz="3200" kern="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4831725" y="3384691"/>
            <a:ext cx="1276361" cy="1276361"/>
            <a:chOff x="4379103" y="2756378"/>
            <a:chExt cx="1459644" cy="1459644"/>
          </a:xfrm>
          <a:solidFill>
            <a:srgbClr val="8BAA00"/>
          </a:solidFill>
        </p:grpSpPr>
        <p:sp>
          <p:nvSpPr>
            <p:cNvPr id="58" name="Oval 15"/>
            <p:cNvSpPr/>
            <p:nvPr/>
          </p:nvSpPr>
          <p:spPr>
            <a:xfrm>
              <a:off x="4379103" y="2756378"/>
              <a:ext cx="1459644" cy="1459644"/>
            </a:xfrm>
            <a:prstGeom prst="ellipse">
              <a:avLst/>
            </a:prstGeom>
            <a:solidFill>
              <a:sysClr val="window" lastClr="FFFFFF"/>
            </a:solidFill>
            <a:ln w="38100" cap="flat" cmpd="sng" algn="ctr">
              <a:solidFill>
                <a:srgbClr val="8BAA00"/>
              </a:solidFill>
              <a:prstDash val="sysDot"/>
              <a:miter lim="800000"/>
            </a:ln>
            <a:effectLst/>
          </p:spPr>
          <p:txBody>
            <a:bodyPr anchor="ctr"/>
            <a:lstStyle/>
            <a:p>
              <a:pPr defTabSz="913765" eaLnBrk="1" fontAlgn="auto" hangingPunct="1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en-US" sz="4265" kern="0" dirty="0">
                <a:solidFill>
                  <a:srgbClr val="5B9BD5"/>
                </a:solidFill>
              </a:endParaRPr>
            </a:p>
          </p:txBody>
        </p:sp>
        <p:grpSp>
          <p:nvGrpSpPr>
            <p:cNvPr id="59" name="Group 52"/>
            <p:cNvGrpSpPr/>
            <p:nvPr/>
          </p:nvGrpSpPr>
          <p:grpSpPr>
            <a:xfrm>
              <a:off x="4883442" y="3199655"/>
              <a:ext cx="488611" cy="635193"/>
              <a:chOff x="6421904" y="4798576"/>
              <a:chExt cx="299494" cy="389342"/>
            </a:xfrm>
            <a:grpFill/>
          </p:grpSpPr>
          <p:sp>
            <p:nvSpPr>
              <p:cNvPr id="60" name="Freeform 170"/>
              <p:cNvSpPr/>
              <p:nvPr/>
            </p:nvSpPr>
            <p:spPr bwMode="auto">
              <a:xfrm>
                <a:off x="6421904" y="4910886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algn="l" defTabSz="913765" eaLnBrk="1" fontAlgn="auto" hangingPunct="1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en-US" sz="2535" kern="0">
                  <a:solidFill>
                    <a:prstClr val="black"/>
                  </a:solidFill>
                </a:endParaRPr>
              </a:p>
            </p:txBody>
          </p:sp>
          <p:sp>
            <p:nvSpPr>
              <p:cNvPr id="61" name="Freeform 171"/>
              <p:cNvSpPr/>
              <p:nvPr/>
            </p:nvSpPr>
            <p:spPr bwMode="auto">
              <a:xfrm>
                <a:off x="6421904" y="4798576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algn="l" defTabSz="913765" eaLnBrk="1" fontAlgn="auto" hangingPunct="1">
                  <a:spcBef>
                    <a:spcPts val="0"/>
                  </a:spcBef>
                  <a:spcAft>
                    <a:spcPts val="0"/>
                  </a:spcAft>
                  <a:buFontTx/>
                  <a:buNone/>
                  <a:defRPr/>
                </a:pPr>
                <a:endParaRPr lang="en-US" sz="2535" kern="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62" name="文本框 87"/>
          <p:cNvSpPr txBox="1"/>
          <p:nvPr/>
        </p:nvSpPr>
        <p:spPr>
          <a:xfrm>
            <a:off x="7975577" y="2833687"/>
            <a:ext cx="2735966" cy="582613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indent="0" algn="r">
              <a:lnSpc>
                <a:spcPct val="113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 defTabSz="913765" eaLnBrk="1" fontAlgn="auto" hangingPunct="1">
              <a:spcAft>
                <a:spcPts val="0"/>
              </a:spcAft>
              <a:defRPr/>
            </a:pPr>
            <a:r>
              <a:rPr lang="zh-CN" altLang="en-US" kern="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kern="0" dirty="0" smtClean="0">
                <a:solidFill>
                  <a:prstClr val="black">
                    <a:lumMod val="65000"/>
                    <a:lumOff val="35000"/>
                  </a:prstClr>
                </a:solidFill>
                <a:sym typeface="微软雅黑" panose="020B0503020204020204" pitchFamily="34" charset="-122"/>
              </a:rPr>
              <a:t>说明。</a:t>
            </a:r>
            <a:endParaRPr lang="zh-CN" altLang="en-US" kern="0" dirty="0">
              <a:solidFill>
                <a:prstClr val="black">
                  <a:lumMod val="65000"/>
                  <a:lumOff val="35000"/>
                </a:prstClr>
              </a:solidFill>
              <a:sym typeface="微软雅黑" panose="020B0503020204020204" pitchFamily="34" charset="-122"/>
            </a:endParaRPr>
          </a:p>
        </p:txBody>
      </p:sp>
      <p:sp>
        <p:nvSpPr>
          <p:cNvPr id="63" name="文本框 88"/>
          <p:cNvSpPr txBox="1"/>
          <p:nvPr/>
        </p:nvSpPr>
        <p:spPr>
          <a:xfrm>
            <a:off x="7983515" y="2386262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 defTabSz="913765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kern="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89"/>
          <p:cNvSpPr txBox="1"/>
          <p:nvPr/>
        </p:nvSpPr>
        <p:spPr>
          <a:xfrm>
            <a:off x="7975801" y="3938587"/>
            <a:ext cx="2830744" cy="704850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indent="0" algn="r">
              <a:lnSpc>
                <a:spcPct val="113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9pPr>
          </a:lstStyle>
          <a:p>
            <a:pPr algn="l" defTabSz="913765" eaLnBrk="1" fontAlgn="auto" hangingPunct="1">
              <a:spcAft>
                <a:spcPts val="0"/>
              </a:spcAft>
              <a:defRPr/>
            </a:pPr>
            <a:r>
              <a:rPr lang="zh-CN" altLang="en-US" kern="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kern="0" dirty="0" smtClean="0">
                <a:solidFill>
                  <a:prstClr val="black">
                    <a:lumMod val="65000"/>
                    <a:lumOff val="35000"/>
                  </a:prstClr>
                </a:solidFill>
                <a:sym typeface="微软雅黑" panose="020B0503020204020204" pitchFamily="34" charset="-122"/>
              </a:rPr>
              <a:t>说明</a:t>
            </a:r>
            <a:r>
              <a:rPr lang="zh-CN" altLang="en-US" kern="0" dirty="0">
                <a:solidFill>
                  <a:prstClr val="black">
                    <a:lumMod val="65000"/>
                    <a:lumOff val="35000"/>
                  </a:prstClr>
                </a:solidFill>
                <a:sym typeface="微软雅黑" panose="020B0503020204020204" pitchFamily="34" charset="-122"/>
              </a:rPr>
              <a:t>。</a:t>
            </a:r>
            <a:endParaRPr lang="zh-CN" altLang="en-US" kern="0" dirty="0">
              <a:solidFill>
                <a:prstClr val="black">
                  <a:lumMod val="65000"/>
                  <a:lumOff val="35000"/>
                </a:prstClr>
              </a:solidFill>
              <a:sym typeface="微软雅黑" panose="020B0503020204020204" pitchFamily="34" charset="-122"/>
            </a:endParaRPr>
          </a:p>
        </p:txBody>
      </p:sp>
      <p:sp>
        <p:nvSpPr>
          <p:cNvPr id="65" name="文本框 90"/>
          <p:cNvSpPr txBox="1"/>
          <p:nvPr/>
        </p:nvSpPr>
        <p:spPr>
          <a:xfrm>
            <a:off x="7956751" y="3454650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 defTabSz="913765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kern="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91"/>
          <p:cNvSpPr txBox="1">
            <a:spLocks noChangeArrowheads="1"/>
          </p:cNvSpPr>
          <p:nvPr/>
        </p:nvSpPr>
        <p:spPr bwMode="auto">
          <a:xfrm>
            <a:off x="2208810" y="3877606"/>
            <a:ext cx="2348109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495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defTabSz="912495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defTabSz="912495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defTabSz="912495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defTabSz="912495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algn="ctr" defTabSz="912495" eaLnBrk="0" fontAlgn="ctr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algn="ctr" defTabSz="912495" eaLnBrk="0" fontAlgn="ctr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algn="ctr" defTabSz="912495" eaLnBrk="0" fontAlgn="ctr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algn="ctr" defTabSz="912495" eaLnBrk="0" fontAlgn="ctr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r" eaLnBrk="1" fontAlgn="base" hangingPunct="1">
              <a:lnSpc>
                <a:spcPct val="113000"/>
              </a:lnSpc>
            </a:pPr>
            <a:r>
              <a:rPr lang="zh-CN" altLang="en-US" dirty="0">
                <a:solidFill>
                  <a:srgbClr val="595959"/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dirty="0">
              <a:solidFill>
                <a:srgbClr val="595959"/>
              </a:solidFill>
              <a:sym typeface="微软雅黑" panose="020B0503020204020204" pitchFamily="34" charset="-122"/>
            </a:endParaRPr>
          </a:p>
        </p:txBody>
      </p:sp>
      <p:sp>
        <p:nvSpPr>
          <p:cNvPr id="67" name="文本框 92"/>
          <p:cNvSpPr txBox="1"/>
          <p:nvPr/>
        </p:nvSpPr>
        <p:spPr>
          <a:xfrm>
            <a:off x="3347244" y="3431769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 defTabSz="9137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kern="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93"/>
          <p:cNvSpPr txBox="1">
            <a:spLocks noChangeArrowheads="1"/>
          </p:cNvSpPr>
          <p:nvPr/>
        </p:nvSpPr>
        <p:spPr bwMode="auto">
          <a:xfrm>
            <a:off x="2078183" y="2559169"/>
            <a:ext cx="2520012" cy="71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2495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defTabSz="912495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 marL="1143000" indent="-228600" defTabSz="912495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600200" indent="-228600" defTabSz="912495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2057400" indent="-228600" defTabSz="912495"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  <a:lvl6pPr marL="2514600" indent="-228600" algn="ctr" defTabSz="912495" eaLnBrk="0" fontAlgn="ctr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6pPr>
            <a:lvl7pPr marL="2971800" indent="-228600" algn="ctr" defTabSz="912495" eaLnBrk="0" fontAlgn="ctr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7pPr>
            <a:lvl8pPr marL="3429000" indent="-228600" algn="ctr" defTabSz="912495" eaLnBrk="0" fontAlgn="ctr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8pPr>
            <a:lvl9pPr marL="3886200" indent="-228600" algn="ctr" defTabSz="912495" eaLnBrk="0" fontAlgn="ctr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sz="1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9pPr>
          </a:lstStyle>
          <a:p>
            <a:pPr algn="r" eaLnBrk="1" fontAlgn="base" hangingPunct="1">
              <a:lnSpc>
                <a:spcPct val="113000"/>
              </a:lnSpc>
            </a:pPr>
            <a:r>
              <a:rPr lang="zh-CN" altLang="en-US" dirty="0">
                <a:solidFill>
                  <a:srgbClr val="595959"/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dirty="0">
              <a:solidFill>
                <a:srgbClr val="595959"/>
              </a:solidFill>
            </a:endParaRPr>
          </a:p>
        </p:txBody>
      </p:sp>
      <p:sp>
        <p:nvSpPr>
          <p:cNvPr id="69" name="文本框 94"/>
          <p:cNvSpPr txBox="1"/>
          <p:nvPr/>
        </p:nvSpPr>
        <p:spPr>
          <a:xfrm>
            <a:off x="3386931" y="2111744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 defTabSz="913765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zh-CN" altLang="en-US" b="1" kern="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kern="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39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39"/>
                            </p:stCondLst>
                            <p:childTnLst>
                              <p:par>
                                <p:cTn id="2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939"/>
                            </p:stCondLst>
                            <p:childTnLst>
                              <p:par>
                                <p:cTn id="3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939"/>
                            </p:stCondLst>
                            <p:childTnLst>
                              <p:par>
                                <p:cTn id="3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439"/>
                            </p:stCondLst>
                            <p:childTnLst>
                              <p:par>
                                <p:cTn id="4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939"/>
                            </p:stCondLst>
                            <p:childTnLst>
                              <p:par>
                                <p:cTn id="4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439"/>
                            </p:stCondLst>
                            <p:childTnLst>
                              <p:par>
                                <p:cTn id="5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939"/>
                            </p:stCondLst>
                            <p:childTnLst>
                              <p:par>
                                <p:cTn id="5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439"/>
                            </p:stCondLst>
                            <p:childTnLst>
                              <p:par>
                                <p:cTn id="64" presetID="1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189"/>
                            </p:stCondLst>
                            <p:childTnLst>
                              <p:par>
                                <p:cTn id="7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689"/>
                            </p:stCondLst>
                            <p:childTnLst>
                              <p:par>
                                <p:cTn id="8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189"/>
                            </p:stCondLst>
                            <p:childTnLst>
                              <p:par>
                                <p:cTn id="8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utoUpdateAnimBg="0"/>
      <p:bldP spid="35" grpId="0" animBg="1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33311" cy="685800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213756" y="190006"/>
            <a:ext cx="11827823" cy="6472052"/>
          </a:xfrm>
          <a:custGeom>
            <a:avLst/>
            <a:gdLst>
              <a:gd name="connsiteX0" fmla="*/ 0 w 11827823"/>
              <a:gd name="connsiteY0" fmla="*/ 1074738 h 6448301"/>
              <a:gd name="connsiteX1" fmla="*/ 1074738 w 11827823"/>
              <a:gd name="connsiteY1" fmla="*/ 0 h 6448301"/>
              <a:gd name="connsiteX2" fmla="*/ 10753085 w 11827823"/>
              <a:gd name="connsiteY2" fmla="*/ 0 h 6448301"/>
              <a:gd name="connsiteX3" fmla="*/ 11827823 w 11827823"/>
              <a:gd name="connsiteY3" fmla="*/ 1074738 h 6448301"/>
              <a:gd name="connsiteX4" fmla="*/ 11827823 w 11827823"/>
              <a:gd name="connsiteY4" fmla="*/ 5373563 h 6448301"/>
              <a:gd name="connsiteX5" fmla="*/ 10753085 w 11827823"/>
              <a:gd name="connsiteY5" fmla="*/ 6448301 h 6448301"/>
              <a:gd name="connsiteX6" fmla="*/ 1074738 w 11827823"/>
              <a:gd name="connsiteY6" fmla="*/ 6448301 h 6448301"/>
              <a:gd name="connsiteX7" fmla="*/ 0 w 11827823"/>
              <a:gd name="connsiteY7" fmla="*/ 5373563 h 6448301"/>
              <a:gd name="connsiteX8" fmla="*/ 0 w 11827823"/>
              <a:gd name="connsiteY8" fmla="*/ 1074738 h 6448301"/>
              <a:gd name="connsiteX0-1" fmla="*/ 0 w 11827823"/>
              <a:gd name="connsiteY0-2" fmla="*/ 1074738 h 6448301"/>
              <a:gd name="connsiteX1-3" fmla="*/ 647226 w 11827823"/>
              <a:gd name="connsiteY1-4" fmla="*/ 11875 h 6448301"/>
              <a:gd name="connsiteX2-5" fmla="*/ 10753085 w 11827823"/>
              <a:gd name="connsiteY2-6" fmla="*/ 0 h 6448301"/>
              <a:gd name="connsiteX3-7" fmla="*/ 11827823 w 11827823"/>
              <a:gd name="connsiteY3-8" fmla="*/ 1074738 h 6448301"/>
              <a:gd name="connsiteX4-9" fmla="*/ 11827823 w 11827823"/>
              <a:gd name="connsiteY4-10" fmla="*/ 5373563 h 6448301"/>
              <a:gd name="connsiteX5-11" fmla="*/ 10753085 w 11827823"/>
              <a:gd name="connsiteY5-12" fmla="*/ 6448301 h 6448301"/>
              <a:gd name="connsiteX6-13" fmla="*/ 1074738 w 11827823"/>
              <a:gd name="connsiteY6-14" fmla="*/ 6448301 h 6448301"/>
              <a:gd name="connsiteX7-15" fmla="*/ 0 w 11827823"/>
              <a:gd name="connsiteY7-16" fmla="*/ 5373563 h 6448301"/>
              <a:gd name="connsiteX8-17" fmla="*/ 0 w 11827823"/>
              <a:gd name="connsiteY8-18" fmla="*/ 1074738 h 6448301"/>
              <a:gd name="connsiteX0-19" fmla="*/ 0 w 11827823"/>
              <a:gd name="connsiteY0-20" fmla="*/ 1086614 h 6460177"/>
              <a:gd name="connsiteX1-21" fmla="*/ 647226 w 11827823"/>
              <a:gd name="connsiteY1-22" fmla="*/ 23751 h 6460177"/>
              <a:gd name="connsiteX2-23" fmla="*/ 11144971 w 11827823"/>
              <a:gd name="connsiteY2-24" fmla="*/ 0 h 6460177"/>
              <a:gd name="connsiteX3-25" fmla="*/ 11827823 w 11827823"/>
              <a:gd name="connsiteY3-26" fmla="*/ 1086614 h 6460177"/>
              <a:gd name="connsiteX4-27" fmla="*/ 11827823 w 11827823"/>
              <a:gd name="connsiteY4-28" fmla="*/ 5385439 h 6460177"/>
              <a:gd name="connsiteX5-29" fmla="*/ 10753085 w 11827823"/>
              <a:gd name="connsiteY5-30" fmla="*/ 6460177 h 6460177"/>
              <a:gd name="connsiteX6-31" fmla="*/ 1074738 w 11827823"/>
              <a:gd name="connsiteY6-32" fmla="*/ 6460177 h 6460177"/>
              <a:gd name="connsiteX7-33" fmla="*/ 0 w 11827823"/>
              <a:gd name="connsiteY7-34" fmla="*/ 5385439 h 6460177"/>
              <a:gd name="connsiteX8-35" fmla="*/ 0 w 11827823"/>
              <a:gd name="connsiteY8-36" fmla="*/ 1086614 h 6460177"/>
              <a:gd name="connsiteX0-37" fmla="*/ 0 w 11827823"/>
              <a:gd name="connsiteY0-38" fmla="*/ 1086614 h 6472052"/>
              <a:gd name="connsiteX1-39" fmla="*/ 647226 w 11827823"/>
              <a:gd name="connsiteY1-40" fmla="*/ 23751 h 6472052"/>
              <a:gd name="connsiteX2-41" fmla="*/ 11144971 w 11827823"/>
              <a:gd name="connsiteY2-42" fmla="*/ 0 h 6472052"/>
              <a:gd name="connsiteX3-43" fmla="*/ 11827823 w 11827823"/>
              <a:gd name="connsiteY3-44" fmla="*/ 1086614 h 6472052"/>
              <a:gd name="connsiteX4-45" fmla="*/ 11827823 w 11827823"/>
              <a:gd name="connsiteY4-46" fmla="*/ 5385439 h 6472052"/>
              <a:gd name="connsiteX5-47" fmla="*/ 10753085 w 11827823"/>
              <a:gd name="connsiteY5-48" fmla="*/ 6460177 h 6472052"/>
              <a:gd name="connsiteX6-49" fmla="*/ 670977 w 11827823"/>
              <a:gd name="connsiteY6-50" fmla="*/ 6472052 h 6472052"/>
              <a:gd name="connsiteX7-51" fmla="*/ 0 w 11827823"/>
              <a:gd name="connsiteY7-52" fmla="*/ 5385439 h 6472052"/>
              <a:gd name="connsiteX8-53" fmla="*/ 0 w 11827823"/>
              <a:gd name="connsiteY8-54" fmla="*/ 1086614 h 6472052"/>
              <a:gd name="connsiteX0-55" fmla="*/ 0 w 11827823"/>
              <a:gd name="connsiteY0-56" fmla="*/ 1086614 h 6472052"/>
              <a:gd name="connsiteX1-57" fmla="*/ 647226 w 11827823"/>
              <a:gd name="connsiteY1-58" fmla="*/ 23751 h 6472052"/>
              <a:gd name="connsiteX2-59" fmla="*/ 11144971 w 11827823"/>
              <a:gd name="connsiteY2-60" fmla="*/ 0 h 6472052"/>
              <a:gd name="connsiteX3-61" fmla="*/ 11827823 w 11827823"/>
              <a:gd name="connsiteY3-62" fmla="*/ 1086614 h 6472052"/>
              <a:gd name="connsiteX4-63" fmla="*/ 11827823 w 11827823"/>
              <a:gd name="connsiteY4-64" fmla="*/ 5385439 h 6472052"/>
              <a:gd name="connsiteX5-65" fmla="*/ 11192472 w 11827823"/>
              <a:gd name="connsiteY5-66" fmla="*/ 6460177 h 6472052"/>
              <a:gd name="connsiteX6-67" fmla="*/ 670977 w 11827823"/>
              <a:gd name="connsiteY6-68" fmla="*/ 6472052 h 6472052"/>
              <a:gd name="connsiteX7-69" fmla="*/ 0 w 11827823"/>
              <a:gd name="connsiteY7-70" fmla="*/ 5385439 h 6472052"/>
              <a:gd name="connsiteX8-71" fmla="*/ 0 w 11827823"/>
              <a:gd name="connsiteY8-72" fmla="*/ 1086614 h 64720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1827823" h="6472052">
                <a:moveTo>
                  <a:pt x="0" y="1086614"/>
                </a:moveTo>
                <a:cubicBezTo>
                  <a:pt x="0" y="493053"/>
                  <a:pt x="53665" y="23751"/>
                  <a:pt x="647226" y="23751"/>
                </a:cubicBezTo>
                <a:lnTo>
                  <a:pt x="11144971" y="0"/>
                </a:lnTo>
                <a:cubicBezTo>
                  <a:pt x="11738532" y="0"/>
                  <a:pt x="11827823" y="493053"/>
                  <a:pt x="11827823" y="1086614"/>
                </a:cubicBezTo>
                <a:lnTo>
                  <a:pt x="11827823" y="5385439"/>
                </a:lnTo>
                <a:cubicBezTo>
                  <a:pt x="11827823" y="5979000"/>
                  <a:pt x="11786033" y="6460177"/>
                  <a:pt x="11192472" y="6460177"/>
                </a:cubicBezTo>
                <a:lnTo>
                  <a:pt x="670977" y="6472052"/>
                </a:lnTo>
                <a:cubicBezTo>
                  <a:pt x="77416" y="6472052"/>
                  <a:pt x="0" y="5979000"/>
                  <a:pt x="0" y="5385439"/>
                </a:cubicBezTo>
                <a:lnTo>
                  <a:pt x="0" y="1086614"/>
                </a:lnTo>
                <a:close/>
              </a:path>
            </a:pathLst>
          </a:cu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1056022" y="333002"/>
            <a:ext cx="215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  <a:endParaRPr lang="zh-CN" altLang="en-US" sz="2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Freeform 15"/>
          <p:cNvSpPr>
            <a:spLocks noEditPoints="1"/>
          </p:cNvSpPr>
          <p:nvPr/>
        </p:nvSpPr>
        <p:spPr bwMode="auto">
          <a:xfrm>
            <a:off x="549609" y="331415"/>
            <a:ext cx="434975" cy="444500"/>
          </a:xfrm>
          <a:custGeom>
            <a:avLst/>
            <a:gdLst>
              <a:gd name="T0" fmla="*/ 224 w 411"/>
              <a:gd name="T1" fmla="*/ 346 h 411"/>
              <a:gd name="T2" fmla="*/ 193 w 411"/>
              <a:gd name="T3" fmla="*/ 320 h 411"/>
              <a:gd name="T4" fmla="*/ 272 w 411"/>
              <a:gd name="T5" fmla="*/ 227 h 411"/>
              <a:gd name="T6" fmla="*/ 67 w 411"/>
              <a:gd name="T7" fmla="*/ 227 h 411"/>
              <a:gd name="T8" fmla="*/ 67 w 411"/>
              <a:gd name="T9" fmla="*/ 183 h 411"/>
              <a:gd name="T10" fmla="*/ 272 w 411"/>
              <a:gd name="T11" fmla="*/ 183 h 411"/>
              <a:gd name="T12" fmla="*/ 193 w 411"/>
              <a:gd name="T13" fmla="*/ 91 h 411"/>
              <a:gd name="T14" fmla="*/ 224 w 411"/>
              <a:gd name="T15" fmla="*/ 64 h 411"/>
              <a:gd name="T16" fmla="*/ 345 w 411"/>
              <a:gd name="T17" fmla="*/ 205 h 411"/>
              <a:gd name="T18" fmla="*/ 224 w 411"/>
              <a:gd name="T19" fmla="*/ 346 h 411"/>
              <a:gd name="T20" fmla="*/ 206 w 411"/>
              <a:gd name="T21" fmla="*/ 0 h 411"/>
              <a:gd name="T22" fmla="*/ 411 w 411"/>
              <a:gd name="T23" fmla="*/ 205 h 411"/>
              <a:gd name="T24" fmla="*/ 206 w 411"/>
              <a:gd name="T25" fmla="*/ 411 h 411"/>
              <a:gd name="T26" fmla="*/ 0 w 411"/>
              <a:gd name="T27" fmla="*/ 205 h 411"/>
              <a:gd name="T28" fmla="*/ 206 w 411"/>
              <a:gd name="T29" fmla="*/ 0 h 411"/>
              <a:gd name="T30" fmla="*/ 206 w 411"/>
              <a:gd name="T31" fmla="*/ 26 h 411"/>
              <a:gd name="T32" fmla="*/ 385 w 411"/>
              <a:gd name="T33" fmla="*/ 205 h 411"/>
              <a:gd name="T34" fmla="*/ 206 w 411"/>
              <a:gd name="T35" fmla="*/ 385 h 411"/>
              <a:gd name="T36" fmla="*/ 27 w 411"/>
              <a:gd name="T37" fmla="*/ 205 h 411"/>
              <a:gd name="T38" fmla="*/ 206 w 411"/>
              <a:gd name="T39" fmla="*/ 26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11" h="411">
                <a:moveTo>
                  <a:pt x="224" y="346"/>
                </a:moveTo>
                <a:lnTo>
                  <a:pt x="193" y="320"/>
                </a:lnTo>
                <a:lnTo>
                  <a:pt x="272" y="227"/>
                </a:lnTo>
                <a:lnTo>
                  <a:pt x="67" y="227"/>
                </a:lnTo>
                <a:lnTo>
                  <a:pt x="67" y="183"/>
                </a:lnTo>
                <a:lnTo>
                  <a:pt x="272" y="183"/>
                </a:lnTo>
                <a:lnTo>
                  <a:pt x="193" y="91"/>
                </a:lnTo>
                <a:lnTo>
                  <a:pt x="224" y="64"/>
                </a:lnTo>
                <a:lnTo>
                  <a:pt x="345" y="205"/>
                </a:lnTo>
                <a:lnTo>
                  <a:pt x="224" y="346"/>
                </a:lnTo>
                <a:close/>
                <a:moveTo>
                  <a:pt x="206" y="0"/>
                </a:moveTo>
                <a:cubicBezTo>
                  <a:pt x="319" y="0"/>
                  <a:pt x="411" y="92"/>
                  <a:pt x="411" y="205"/>
                </a:cubicBezTo>
                <a:cubicBezTo>
                  <a:pt x="411" y="319"/>
                  <a:pt x="319" y="411"/>
                  <a:pt x="206" y="411"/>
                </a:cubicBezTo>
                <a:cubicBezTo>
                  <a:pt x="92" y="411"/>
                  <a:pt x="0" y="319"/>
                  <a:pt x="0" y="205"/>
                </a:cubicBezTo>
                <a:cubicBezTo>
                  <a:pt x="0" y="92"/>
                  <a:pt x="92" y="0"/>
                  <a:pt x="206" y="0"/>
                </a:cubicBezTo>
                <a:close/>
                <a:moveTo>
                  <a:pt x="206" y="26"/>
                </a:moveTo>
                <a:cubicBezTo>
                  <a:pt x="305" y="26"/>
                  <a:pt x="385" y="106"/>
                  <a:pt x="385" y="205"/>
                </a:cubicBezTo>
                <a:cubicBezTo>
                  <a:pt x="385" y="304"/>
                  <a:pt x="305" y="385"/>
                  <a:pt x="206" y="385"/>
                </a:cubicBezTo>
                <a:cubicBezTo>
                  <a:pt x="107" y="385"/>
                  <a:pt x="27" y="304"/>
                  <a:pt x="27" y="205"/>
                </a:cubicBezTo>
                <a:cubicBezTo>
                  <a:pt x="27" y="106"/>
                  <a:pt x="107" y="26"/>
                  <a:pt x="206" y="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6" name="Group 10"/>
          <p:cNvGrpSpPr/>
          <p:nvPr/>
        </p:nvGrpSpPr>
        <p:grpSpPr bwMode="auto">
          <a:xfrm>
            <a:off x="1057609" y="763215"/>
            <a:ext cx="10079038" cy="36512"/>
            <a:chOff x="0" y="0"/>
            <a:chExt cx="10937876" cy="84138"/>
          </a:xfrm>
        </p:grpSpPr>
        <p:sp>
          <p:nvSpPr>
            <p:cNvPr id="3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3306763" cy="84138"/>
            </a:xfrm>
            <a:prstGeom prst="rect">
              <a:avLst/>
            </a:prstGeom>
            <a:solidFill>
              <a:srgbClr val="0062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3306763" y="0"/>
              <a:ext cx="7631113" cy="84138"/>
            </a:xfrm>
            <a:prstGeom prst="rect">
              <a:avLst/>
            </a:prstGeom>
            <a:solidFill>
              <a:srgbClr val="EB5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3" name="矩形 42"/>
          <p:cNvSpPr/>
          <p:nvPr/>
        </p:nvSpPr>
        <p:spPr>
          <a:xfrm>
            <a:off x="0" y="1355244"/>
            <a:ext cx="3509268" cy="84501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0" y="2262753"/>
            <a:ext cx="3509268" cy="4153545"/>
          </a:xfrm>
          <a:prstGeom prst="rect">
            <a:avLst/>
          </a:prstGeom>
          <a:blipFill>
            <a:blip r:embed="rId2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3580107" y="1360082"/>
            <a:ext cx="4270527" cy="2496963"/>
          </a:xfrm>
          <a:prstGeom prst="rect">
            <a:avLst/>
          </a:prstGeom>
          <a:blipFill>
            <a:blip r:embed="rId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7921473" y="1360082"/>
            <a:ext cx="4270527" cy="2496963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3580107" y="3919335"/>
            <a:ext cx="4270527" cy="2496963"/>
          </a:xfrm>
          <a:prstGeom prst="rect">
            <a:avLst/>
          </a:prstGeom>
          <a:solidFill>
            <a:srgbClr val="8B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7921473" y="3919335"/>
            <a:ext cx="4270527" cy="2496963"/>
          </a:xfrm>
          <a:prstGeom prst="rect">
            <a:avLst/>
          </a:prstGeom>
          <a:blipFill>
            <a:blip r:embed="rId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3833381" y="4166442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3833381" y="4685472"/>
            <a:ext cx="3850788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说明。在此录入上述图表的综合描述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说明，在此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录入上述图表的综合描述说明，在此录入上述图表的综合描述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8206831" y="1657082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8206831" y="2176112"/>
            <a:ext cx="3808706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在此录入上述图表的综合描述说明，在此录入上述图表的综合描述说明，在此录入上述图表的综合描述说明。在此录入上述图表的描述说明，在此录入上述图表的描述说明。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252183" y="1483619"/>
            <a:ext cx="310115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说明，在此录入上述图表的综合描述</a:t>
            </a:r>
            <a:r>
              <a:rPr lang="zh-CN" altLang="en-US" sz="1400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400" tmFilter="0,0; .5, 1; 1, 1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939"/>
                                </p:stCondLst>
                                <p:childTnLst>
                                  <p:par>
                                    <p:cTn id="17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439"/>
                                </p:stCondLst>
                                <p:childTnLst>
                                  <p:par>
                                    <p:cTn id="22" presetID="2" presetClass="entr" presetSubtype="8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24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25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939"/>
                                </p:stCondLst>
                                <p:childTnLst>
                                  <p:par>
                                    <p:cTn id="27" presetID="2" presetClass="entr" presetSubtype="1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29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30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439"/>
                                </p:stCondLst>
                                <p:childTnLst>
                                  <p:par>
                                    <p:cTn id="32" presetID="2" presetClass="entr" presetSubtype="1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34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35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939"/>
                                </p:stCondLst>
                                <p:childTnLst>
                                  <p:par>
                                    <p:cTn id="37" presetID="2" presetClass="entr" presetSubtype="4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39" dur="4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40" dur="4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439"/>
                                </p:stCondLst>
                                <p:childTnLst>
                                  <p:par>
                                    <p:cTn id="42" presetID="2" presetClass="entr" presetSubtype="2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44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45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939"/>
                                </p:stCondLst>
                                <p:childTnLst>
                                  <p:par>
                                    <p:cTn id="47" presetID="2" presetClass="entr" presetSubtype="1" fill="hold" grpId="0" nodeType="after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0000">
                                          <p:cBhvr additive="base">
                                            <p:cTn id="49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0000">
                                          <p:cBhvr additive="base">
                                            <p:cTn id="50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439"/>
                                </p:stCondLst>
                                <p:childTnLst>
                                  <p:par>
                                    <p:cTn id="5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939"/>
                                </p:stCondLst>
                                <p:childTnLst>
                                  <p:par>
                                    <p:cTn id="5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439"/>
                                </p:stCondLst>
                                <p:childTnLst>
                                  <p:par>
                                    <p:cTn id="6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5939"/>
                                </p:stCondLst>
                                <p:childTnLst>
                                  <p:par>
                                    <p:cTn id="6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439"/>
                                </p:stCondLst>
                                <p:childTnLst>
                                  <p:par>
                                    <p:cTn id="6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utoUpdateAnimBg="0"/>
          <p:bldP spid="35" grpId="0" animBg="1"/>
          <p:bldP spid="43" grpId="0" animBg="1"/>
          <p:bldP spid="44" grpId="0" animBg="1"/>
          <p:bldP spid="45" grpId="0" animBg="1"/>
          <p:bldP spid="46" grpId="0" animBg="1"/>
          <p:bldP spid="47" grpId="0" animBg="1"/>
          <p:bldP spid="48" grpId="0" animBg="1"/>
          <p:bldP spid="49" grpId="0"/>
          <p:bldP spid="50" grpId="0"/>
          <p:bldP spid="51" grpId="0"/>
          <p:bldP spid="52" grpId="0"/>
          <p:bldP spid="5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400" tmFilter="0,0; .5, 1; 1, 1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939"/>
                                </p:stCondLst>
                                <p:childTnLst>
                                  <p:par>
                                    <p:cTn id="17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439"/>
                                </p:stCondLst>
                                <p:childTnLst>
                                  <p:par>
                                    <p:cTn id="2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4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939"/>
                                </p:stCondLst>
                                <p:childTnLst>
                                  <p:par>
                                    <p:cTn id="27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4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439"/>
                                </p:stCondLst>
                                <p:childTnLst>
                                  <p:par>
                                    <p:cTn id="3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4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939"/>
                                </p:stCondLst>
                                <p:childTnLst>
                                  <p:par>
                                    <p:cTn id="3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4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4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439"/>
                                </p:stCondLst>
                                <p:childTnLst>
                                  <p:par>
                                    <p:cTn id="4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4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939"/>
                                </p:stCondLst>
                                <p:childTnLst>
                                  <p:par>
                                    <p:cTn id="47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4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439"/>
                                </p:stCondLst>
                                <p:childTnLst>
                                  <p:par>
                                    <p:cTn id="5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939"/>
                                </p:stCondLst>
                                <p:childTnLst>
                                  <p:par>
                                    <p:cTn id="5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8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439"/>
                                </p:stCondLst>
                                <p:childTnLst>
                                  <p:par>
                                    <p:cTn id="60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5939"/>
                                </p:stCondLst>
                                <p:childTnLst>
                                  <p:par>
                                    <p:cTn id="64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439"/>
                                </p:stCondLst>
                                <p:childTnLst>
                                  <p:par>
                                    <p:cTn id="6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utoUpdateAnimBg="0"/>
          <p:bldP spid="35" grpId="0" animBg="1"/>
          <p:bldP spid="43" grpId="0" animBg="1"/>
          <p:bldP spid="44" grpId="0" animBg="1"/>
          <p:bldP spid="45" grpId="0" animBg="1"/>
          <p:bldP spid="46" grpId="0" animBg="1"/>
          <p:bldP spid="47" grpId="0" animBg="1"/>
          <p:bldP spid="48" grpId="0" animBg="1"/>
          <p:bldP spid="49" grpId="0"/>
          <p:bldP spid="50" grpId="0"/>
          <p:bldP spid="51" grpId="0"/>
          <p:bldP spid="52" grpId="0"/>
          <p:bldP spid="53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33311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730" y="570015"/>
            <a:ext cx="1404304" cy="14043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9420" y="-1398318"/>
            <a:ext cx="6710821" cy="8870867"/>
          </a:xfrm>
          <a:prstGeom prst="rect">
            <a:avLst/>
          </a:prstGeom>
        </p:spPr>
      </p:pic>
      <p:grpSp>
        <p:nvGrpSpPr>
          <p:cNvPr id="37" name="组合 36"/>
          <p:cNvGrpSpPr/>
          <p:nvPr/>
        </p:nvGrpSpPr>
        <p:grpSpPr>
          <a:xfrm>
            <a:off x="7226579" y="766316"/>
            <a:ext cx="2648197" cy="2161309"/>
            <a:chOff x="3289465" y="1959429"/>
            <a:chExt cx="2648197" cy="2161309"/>
          </a:xfrm>
        </p:grpSpPr>
        <p:sp>
          <p:nvSpPr>
            <p:cNvPr id="38" name="六边形 37"/>
            <p:cNvSpPr/>
            <p:nvPr/>
          </p:nvSpPr>
          <p:spPr>
            <a:xfrm>
              <a:off x="3479469" y="1959429"/>
              <a:ext cx="2458193" cy="2161309"/>
            </a:xfrm>
            <a:prstGeom prst="hexagon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六边形 38"/>
            <p:cNvSpPr/>
            <p:nvPr/>
          </p:nvSpPr>
          <p:spPr>
            <a:xfrm>
              <a:off x="3289465" y="2137560"/>
              <a:ext cx="2224373" cy="1837704"/>
            </a:xfrm>
            <a:prstGeom prst="hexag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0" name="文本框 1"/>
          <p:cNvSpPr txBox="1"/>
          <p:nvPr/>
        </p:nvSpPr>
        <p:spPr>
          <a:xfrm>
            <a:off x="7499715" y="1046751"/>
            <a:ext cx="214674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500" b="1">
                <a:gradFill flip="none" rotWithShape="1">
                  <a:gsLst>
                    <a:gs pos="0">
                      <a:schemeClr val="accent6">
                        <a:lumMod val="50000"/>
                      </a:schemeClr>
                    </a:gs>
                    <a:gs pos="99167">
                      <a:srgbClr val="00B050"/>
                    </a:gs>
                    <a:gs pos="56000">
                      <a:srgbClr val="00B050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0000" dirty="0" smtClean="0"/>
              <a:t>02 </a:t>
            </a:r>
            <a:endParaRPr lang="zh-CN" altLang="en-US" sz="10000" dirty="0"/>
          </a:p>
        </p:txBody>
      </p:sp>
      <p:sp>
        <p:nvSpPr>
          <p:cNvPr id="41" name="TextBox 40"/>
          <p:cNvSpPr txBox="1"/>
          <p:nvPr/>
        </p:nvSpPr>
        <p:spPr>
          <a:xfrm>
            <a:off x="6013689" y="3171695"/>
            <a:ext cx="4801296" cy="784820"/>
          </a:xfrm>
          <a:prstGeom prst="rect">
            <a:avLst/>
          </a:prstGeom>
          <a:noFill/>
        </p:spPr>
        <p:txBody>
          <a:bodyPr wrap="none" lIns="91431" tIns="45715" rIns="91431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4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4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输入章节大标题</a:t>
            </a:r>
            <a:endParaRPr lang="zh-CN" altLang="en-US" sz="45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109190" y="4125682"/>
            <a:ext cx="5269764" cy="584765"/>
          </a:xfrm>
          <a:prstGeom prst="rect">
            <a:avLst/>
          </a:prstGeom>
          <a:noFill/>
        </p:spPr>
        <p:txBody>
          <a:bodyPr wrap="square" lIns="91431" tIns="45715" rIns="91431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模板所有页面均有动画，支持一键换色，修改方便，这里可以输入章节的小标题，内页图片可自由替换。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6195527" y="4013385"/>
            <a:ext cx="49003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33311" cy="685800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213756" y="190006"/>
            <a:ext cx="11827823" cy="6472052"/>
          </a:xfrm>
          <a:custGeom>
            <a:avLst/>
            <a:gdLst>
              <a:gd name="connsiteX0" fmla="*/ 0 w 11827823"/>
              <a:gd name="connsiteY0" fmla="*/ 1074738 h 6448301"/>
              <a:gd name="connsiteX1" fmla="*/ 1074738 w 11827823"/>
              <a:gd name="connsiteY1" fmla="*/ 0 h 6448301"/>
              <a:gd name="connsiteX2" fmla="*/ 10753085 w 11827823"/>
              <a:gd name="connsiteY2" fmla="*/ 0 h 6448301"/>
              <a:gd name="connsiteX3" fmla="*/ 11827823 w 11827823"/>
              <a:gd name="connsiteY3" fmla="*/ 1074738 h 6448301"/>
              <a:gd name="connsiteX4" fmla="*/ 11827823 w 11827823"/>
              <a:gd name="connsiteY4" fmla="*/ 5373563 h 6448301"/>
              <a:gd name="connsiteX5" fmla="*/ 10753085 w 11827823"/>
              <a:gd name="connsiteY5" fmla="*/ 6448301 h 6448301"/>
              <a:gd name="connsiteX6" fmla="*/ 1074738 w 11827823"/>
              <a:gd name="connsiteY6" fmla="*/ 6448301 h 6448301"/>
              <a:gd name="connsiteX7" fmla="*/ 0 w 11827823"/>
              <a:gd name="connsiteY7" fmla="*/ 5373563 h 6448301"/>
              <a:gd name="connsiteX8" fmla="*/ 0 w 11827823"/>
              <a:gd name="connsiteY8" fmla="*/ 1074738 h 6448301"/>
              <a:gd name="connsiteX0-1" fmla="*/ 0 w 11827823"/>
              <a:gd name="connsiteY0-2" fmla="*/ 1074738 h 6448301"/>
              <a:gd name="connsiteX1-3" fmla="*/ 647226 w 11827823"/>
              <a:gd name="connsiteY1-4" fmla="*/ 11875 h 6448301"/>
              <a:gd name="connsiteX2-5" fmla="*/ 10753085 w 11827823"/>
              <a:gd name="connsiteY2-6" fmla="*/ 0 h 6448301"/>
              <a:gd name="connsiteX3-7" fmla="*/ 11827823 w 11827823"/>
              <a:gd name="connsiteY3-8" fmla="*/ 1074738 h 6448301"/>
              <a:gd name="connsiteX4-9" fmla="*/ 11827823 w 11827823"/>
              <a:gd name="connsiteY4-10" fmla="*/ 5373563 h 6448301"/>
              <a:gd name="connsiteX5-11" fmla="*/ 10753085 w 11827823"/>
              <a:gd name="connsiteY5-12" fmla="*/ 6448301 h 6448301"/>
              <a:gd name="connsiteX6-13" fmla="*/ 1074738 w 11827823"/>
              <a:gd name="connsiteY6-14" fmla="*/ 6448301 h 6448301"/>
              <a:gd name="connsiteX7-15" fmla="*/ 0 w 11827823"/>
              <a:gd name="connsiteY7-16" fmla="*/ 5373563 h 6448301"/>
              <a:gd name="connsiteX8-17" fmla="*/ 0 w 11827823"/>
              <a:gd name="connsiteY8-18" fmla="*/ 1074738 h 6448301"/>
              <a:gd name="connsiteX0-19" fmla="*/ 0 w 11827823"/>
              <a:gd name="connsiteY0-20" fmla="*/ 1086614 h 6460177"/>
              <a:gd name="connsiteX1-21" fmla="*/ 647226 w 11827823"/>
              <a:gd name="connsiteY1-22" fmla="*/ 23751 h 6460177"/>
              <a:gd name="connsiteX2-23" fmla="*/ 11144971 w 11827823"/>
              <a:gd name="connsiteY2-24" fmla="*/ 0 h 6460177"/>
              <a:gd name="connsiteX3-25" fmla="*/ 11827823 w 11827823"/>
              <a:gd name="connsiteY3-26" fmla="*/ 1086614 h 6460177"/>
              <a:gd name="connsiteX4-27" fmla="*/ 11827823 w 11827823"/>
              <a:gd name="connsiteY4-28" fmla="*/ 5385439 h 6460177"/>
              <a:gd name="connsiteX5-29" fmla="*/ 10753085 w 11827823"/>
              <a:gd name="connsiteY5-30" fmla="*/ 6460177 h 6460177"/>
              <a:gd name="connsiteX6-31" fmla="*/ 1074738 w 11827823"/>
              <a:gd name="connsiteY6-32" fmla="*/ 6460177 h 6460177"/>
              <a:gd name="connsiteX7-33" fmla="*/ 0 w 11827823"/>
              <a:gd name="connsiteY7-34" fmla="*/ 5385439 h 6460177"/>
              <a:gd name="connsiteX8-35" fmla="*/ 0 w 11827823"/>
              <a:gd name="connsiteY8-36" fmla="*/ 1086614 h 6460177"/>
              <a:gd name="connsiteX0-37" fmla="*/ 0 w 11827823"/>
              <a:gd name="connsiteY0-38" fmla="*/ 1086614 h 6472052"/>
              <a:gd name="connsiteX1-39" fmla="*/ 647226 w 11827823"/>
              <a:gd name="connsiteY1-40" fmla="*/ 23751 h 6472052"/>
              <a:gd name="connsiteX2-41" fmla="*/ 11144971 w 11827823"/>
              <a:gd name="connsiteY2-42" fmla="*/ 0 h 6472052"/>
              <a:gd name="connsiteX3-43" fmla="*/ 11827823 w 11827823"/>
              <a:gd name="connsiteY3-44" fmla="*/ 1086614 h 6472052"/>
              <a:gd name="connsiteX4-45" fmla="*/ 11827823 w 11827823"/>
              <a:gd name="connsiteY4-46" fmla="*/ 5385439 h 6472052"/>
              <a:gd name="connsiteX5-47" fmla="*/ 10753085 w 11827823"/>
              <a:gd name="connsiteY5-48" fmla="*/ 6460177 h 6472052"/>
              <a:gd name="connsiteX6-49" fmla="*/ 670977 w 11827823"/>
              <a:gd name="connsiteY6-50" fmla="*/ 6472052 h 6472052"/>
              <a:gd name="connsiteX7-51" fmla="*/ 0 w 11827823"/>
              <a:gd name="connsiteY7-52" fmla="*/ 5385439 h 6472052"/>
              <a:gd name="connsiteX8-53" fmla="*/ 0 w 11827823"/>
              <a:gd name="connsiteY8-54" fmla="*/ 1086614 h 6472052"/>
              <a:gd name="connsiteX0-55" fmla="*/ 0 w 11827823"/>
              <a:gd name="connsiteY0-56" fmla="*/ 1086614 h 6472052"/>
              <a:gd name="connsiteX1-57" fmla="*/ 647226 w 11827823"/>
              <a:gd name="connsiteY1-58" fmla="*/ 23751 h 6472052"/>
              <a:gd name="connsiteX2-59" fmla="*/ 11144971 w 11827823"/>
              <a:gd name="connsiteY2-60" fmla="*/ 0 h 6472052"/>
              <a:gd name="connsiteX3-61" fmla="*/ 11827823 w 11827823"/>
              <a:gd name="connsiteY3-62" fmla="*/ 1086614 h 6472052"/>
              <a:gd name="connsiteX4-63" fmla="*/ 11827823 w 11827823"/>
              <a:gd name="connsiteY4-64" fmla="*/ 5385439 h 6472052"/>
              <a:gd name="connsiteX5-65" fmla="*/ 11192472 w 11827823"/>
              <a:gd name="connsiteY5-66" fmla="*/ 6460177 h 6472052"/>
              <a:gd name="connsiteX6-67" fmla="*/ 670977 w 11827823"/>
              <a:gd name="connsiteY6-68" fmla="*/ 6472052 h 6472052"/>
              <a:gd name="connsiteX7-69" fmla="*/ 0 w 11827823"/>
              <a:gd name="connsiteY7-70" fmla="*/ 5385439 h 6472052"/>
              <a:gd name="connsiteX8-71" fmla="*/ 0 w 11827823"/>
              <a:gd name="connsiteY8-72" fmla="*/ 1086614 h 64720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1827823" h="6472052">
                <a:moveTo>
                  <a:pt x="0" y="1086614"/>
                </a:moveTo>
                <a:cubicBezTo>
                  <a:pt x="0" y="493053"/>
                  <a:pt x="53665" y="23751"/>
                  <a:pt x="647226" y="23751"/>
                </a:cubicBezTo>
                <a:lnTo>
                  <a:pt x="11144971" y="0"/>
                </a:lnTo>
                <a:cubicBezTo>
                  <a:pt x="11738532" y="0"/>
                  <a:pt x="11827823" y="493053"/>
                  <a:pt x="11827823" y="1086614"/>
                </a:cubicBezTo>
                <a:lnTo>
                  <a:pt x="11827823" y="5385439"/>
                </a:lnTo>
                <a:cubicBezTo>
                  <a:pt x="11827823" y="5979000"/>
                  <a:pt x="11786033" y="6460177"/>
                  <a:pt x="11192472" y="6460177"/>
                </a:cubicBezTo>
                <a:lnTo>
                  <a:pt x="670977" y="6472052"/>
                </a:lnTo>
                <a:cubicBezTo>
                  <a:pt x="77416" y="6472052"/>
                  <a:pt x="0" y="5979000"/>
                  <a:pt x="0" y="5385439"/>
                </a:cubicBezTo>
                <a:lnTo>
                  <a:pt x="0" y="1086614"/>
                </a:lnTo>
                <a:close/>
              </a:path>
            </a:pathLst>
          </a:cu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1056022" y="333002"/>
            <a:ext cx="215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  <a:endParaRPr lang="zh-CN" altLang="en-US" sz="2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Freeform 15"/>
          <p:cNvSpPr>
            <a:spLocks noEditPoints="1"/>
          </p:cNvSpPr>
          <p:nvPr/>
        </p:nvSpPr>
        <p:spPr bwMode="auto">
          <a:xfrm>
            <a:off x="549609" y="331415"/>
            <a:ext cx="434975" cy="444500"/>
          </a:xfrm>
          <a:custGeom>
            <a:avLst/>
            <a:gdLst>
              <a:gd name="T0" fmla="*/ 224 w 411"/>
              <a:gd name="T1" fmla="*/ 346 h 411"/>
              <a:gd name="T2" fmla="*/ 193 w 411"/>
              <a:gd name="T3" fmla="*/ 320 h 411"/>
              <a:gd name="T4" fmla="*/ 272 w 411"/>
              <a:gd name="T5" fmla="*/ 227 h 411"/>
              <a:gd name="T6" fmla="*/ 67 w 411"/>
              <a:gd name="T7" fmla="*/ 227 h 411"/>
              <a:gd name="T8" fmla="*/ 67 w 411"/>
              <a:gd name="T9" fmla="*/ 183 h 411"/>
              <a:gd name="T10" fmla="*/ 272 w 411"/>
              <a:gd name="T11" fmla="*/ 183 h 411"/>
              <a:gd name="T12" fmla="*/ 193 w 411"/>
              <a:gd name="T13" fmla="*/ 91 h 411"/>
              <a:gd name="T14" fmla="*/ 224 w 411"/>
              <a:gd name="T15" fmla="*/ 64 h 411"/>
              <a:gd name="T16" fmla="*/ 345 w 411"/>
              <a:gd name="T17" fmla="*/ 205 h 411"/>
              <a:gd name="T18" fmla="*/ 224 w 411"/>
              <a:gd name="T19" fmla="*/ 346 h 411"/>
              <a:gd name="T20" fmla="*/ 206 w 411"/>
              <a:gd name="T21" fmla="*/ 0 h 411"/>
              <a:gd name="T22" fmla="*/ 411 w 411"/>
              <a:gd name="T23" fmla="*/ 205 h 411"/>
              <a:gd name="T24" fmla="*/ 206 w 411"/>
              <a:gd name="T25" fmla="*/ 411 h 411"/>
              <a:gd name="T26" fmla="*/ 0 w 411"/>
              <a:gd name="T27" fmla="*/ 205 h 411"/>
              <a:gd name="T28" fmla="*/ 206 w 411"/>
              <a:gd name="T29" fmla="*/ 0 h 411"/>
              <a:gd name="T30" fmla="*/ 206 w 411"/>
              <a:gd name="T31" fmla="*/ 26 h 411"/>
              <a:gd name="T32" fmla="*/ 385 w 411"/>
              <a:gd name="T33" fmla="*/ 205 h 411"/>
              <a:gd name="T34" fmla="*/ 206 w 411"/>
              <a:gd name="T35" fmla="*/ 385 h 411"/>
              <a:gd name="T36" fmla="*/ 27 w 411"/>
              <a:gd name="T37" fmla="*/ 205 h 411"/>
              <a:gd name="T38" fmla="*/ 206 w 411"/>
              <a:gd name="T39" fmla="*/ 26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11" h="411">
                <a:moveTo>
                  <a:pt x="224" y="346"/>
                </a:moveTo>
                <a:lnTo>
                  <a:pt x="193" y="320"/>
                </a:lnTo>
                <a:lnTo>
                  <a:pt x="272" y="227"/>
                </a:lnTo>
                <a:lnTo>
                  <a:pt x="67" y="227"/>
                </a:lnTo>
                <a:lnTo>
                  <a:pt x="67" y="183"/>
                </a:lnTo>
                <a:lnTo>
                  <a:pt x="272" y="183"/>
                </a:lnTo>
                <a:lnTo>
                  <a:pt x="193" y="91"/>
                </a:lnTo>
                <a:lnTo>
                  <a:pt x="224" y="64"/>
                </a:lnTo>
                <a:lnTo>
                  <a:pt x="345" y="205"/>
                </a:lnTo>
                <a:lnTo>
                  <a:pt x="224" y="346"/>
                </a:lnTo>
                <a:close/>
                <a:moveTo>
                  <a:pt x="206" y="0"/>
                </a:moveTo>
                <a:cubicBezTo>
                  <a:pt x="319" y="0"/>
                  <a:pt x="411" y="92"/>
                  <a:pt x="411" y="205"/>
                </a:cubicBezTo>
                <a:cubicBezTo>
                  <a:pt x="411" y="319"/>
                  <a:pt x="319" y="411"/>
                  <a:pt x="206" y="411"/>
                </a:cubicBezTo>
                <a:cubicBezTo>
                  <a:pt x="92" y="411"/>
                  <a:pt x="0" y="319"/>
                  <a:pt x="0" y="205"/>
                </a:cubicBezTo>
                <a:cubicBezTo>
                  <a:pt x="0" y="92"/>
                  <a:pt x="92" y="0"/>
                  <a:pt x="206" y="0"/>
                </a:cubicBezTo>
                <a:close/>
                <a:moveTo>
                  <a:pt x="206" y="26"/>
                </a:moveTo>
                <a:cubicBezTo>
                  <a:pt x="305" y="26"/>
                  <a:pt x="385" y="106"/>
                  <a:pt x="385" y="205"/>
                </a:cubicBezTo>
                <a:cubicBezTo>
                  <a:pt x="385" y="304"/>
                  <a:pt x="305" y="385"/>
                  <a:pt x="206" y="385"/>
                </a:cubicBezTo>
                <a:cubicBezTo>
                  <a:pt x="107" y="385"/>
                  <a:pt x="27" y="304"/>
                  <a:pt x="27" y="205"/>
                </a:cubicBezTo>
                <a:cubicBezTo>
                  <a:pt x="27" y="106"/>
                  <a:pt x="107" y="26"/>
                  <a:pt x="206" y="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6" name="Group 10"/>
          <p:cNvGrpSpPr/>
          <p:nvPr/>
        </p:nvGrpSpPr>
        <p:grpSpPr bwMode="auto">
          <a:xfrm>
            <a:off x="1057609" y="763215"/>
            <a:ext cx="10079038" cy="36512"/>
            <a:chOff x="0" y="0"/>
            <a:chExt cx="10937876" cy="84138"/>
          </a:xfrm>
        </p:grpSpPr>
        <p:sp>
          <p:nvSpPr>
            <p:cNvPr id="3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3306763" cy="84138"/>
            </a:xfrm>
            <a:prstGeom prst="rect">
              <a:avLst/>
            </a:prstGeom>
            <a:solidFill>
              <a:srgbClr val="0062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3306763" y="0"/>
              <a:ext cx="7631113" cy="84138"/>
            </a:xfrm>
            <a:prstGeom prst="rect">
              <a:avLst/>
            </a:prstGeom>
            <a:solidFill>
              <a:srgbClr val="EB5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" name="Text Placeholder 3"/>
          <p:cNvSpPr txBox="1"/>
          <p:nvPr/>
        </p:nvSpPr>
        <p:spPr>
          <a:xfrm>
            <a:off x="2379361" y="3553517"/>
            <a:ext cx="961802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399,834</a:t>
            </a: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 Placeholder 3"/>
          <p:cNvSpPr txBox="1"/>
          <p:nvPr/>
        </p:nvSpPr>
        <p:spPr>
          <a:xfrm>
            <a:off x="4943320" y="3553517"/>
            <a:ext cx="1088439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600" b="1" dirty="0" smtClean="0">
                <a:solidFill>
                  <a:srgbClr val="8BAA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487</a:t>
            </a:r>
            <a:r>
              <a:rPr lang="en-US" altLang="zh-CN" sz="1600" b="1" dirty="0" smtClean="0">
                <a:solidFill>
                  <a:srgbClr val="8BAA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3,834K</a:t>
            </a:r>
            <a:endParaRPr lang="en-US" altLang="zh-CN" sz="1600" b="1" dirty="0">
              <a:solidFill>
                <a:srgbClr val="8BAA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 Placeholder 3"/>
          <p:cNvSpPr txBox="1"/>
          <p:nvPr/>
        </p:nvSpPr>
        <p:spPr>
          <a:xfrm>
            <a:off x="7479368" y="3553517"/>
            <a:ext cx="1088439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5258,487</a:t>
            </a:r>
            <a:r>
              <a:rPr lang="en-US" altLang="zh-CN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 Placeholder 3"/>
          <p:cNvSpPr txBox="1"/>
          <p:nvPr/>
        </p:nvSpPr>
        <p:spPr>
          <a:xfrm>
            <a:off x="10092689" y="3553517"/>
            <a:ext cx="961802" cy="246221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218565">
              <a:spcBef>
                <a:spcPct val="20000"/>
              </a:spcBef>
              <a:defRPr/>
            </a:pPr>
            <a:r>
              <a:rPr lang="en-US" sz="1600" b="1" dirty="0" smtClean="0">
                <a:solidFill>
                  <a:srgbClr val="8BAA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258,487</a:t>
            </a:r>
            <a:r>
              <a:rPr lang="en-US" altLang="zh-CN" sz="1600" b="1" dirty="0" smtClean="0">
                <a:solidFill>
                  <a:srgbClr val="8BAA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endParaRPr lang="en-US" sz="1600" b="1" dirty="0">
              <a:solidFill>
                <a:srgbClr val="8BAA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Straight Connector 88"/>
          <p:cNvCxnSpPr/>
          <p:nvPr/>
        </p:nvCxnSpPr>
        <p:spPr>
          <a:xfrm flipH="1">
            <a:off x="1277330" y="3860753"/>
            <a:ext cx="9637341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8"/>
          <p:cNvSpPr>
            <a:spLocks noChangeAspect="1"/>
          </p:cNvSpPr>
          <p:nvPr/>
        </p:nvSpPr>
        <p:spPr>
          <a:xfrm>
            <a:off x="1432528" y="1710016"/>
            <a:ext cx="1620000" cy="1620000"/>
          </a:xfrm>
          <a:prstGeom prst="ellipse">
            <a:avLst/>
          </a:prstGeom>
          <a:blipFill>
            <a:blip r:embed="rId2" cstate="print"/>
            <a:srcRect/>
            <a:stretch>
              <a:fillRect/>
            </a:stretch>
          </a:blipFill>
          <a:ln w="571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dirty="0">
              <a:solidFill>
                <a:schemeClr val="bg1"/>
              </a:solidFill>
            </a:endParaRPr>
          </a:p>
        </p:txBody>
      </p:sp>
      <p:grpSp>
        <p:nvGrpSpPr>
          <p:cNvPr id="15" name="Group 94"/>
          <p:cNvGrpSpPr/>
          <p:nvPr/>
        </p:nvGrpSpPr>
        <p:grpSpPr>
          <a:xfrm>
            <a:off x="2146167" y="3352517"/>
            <a:ext cx="192723" cy="948263"/>
            <a:chOff x="1690019" y="2064423"/>
            <a:chExt cx="144542" cy="711197"/>
          </a:xfrm>
        </p:grpSpPr>
        <p:cxnSp>
          <p:nvCxnSpPr>
            <p:cNvPr id="16" name="Straight Connector 75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32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/>
            </a:p>
          </p:txBody>
        </p:sp>
      </p:grpSp>
      <p:sp>
        <p:nvSpPr>
          <p:cNvPr id="18" name="Oval 109"/>
          <p:cNvSpPr>
            <a:spLocks noChangeAspect="1"/>
          </p:cNvSpPr>
          <p:nvPr/>
        </p:nvSpPr>
        <p:spPr>
          <a:xfrm>
            <a:off x="3858754" y="1422016"/>
            <a:ext cx="1908000" cy="1908000"/>
          </a:xfrm>
          <a:prstGeom prst="ellipse">
            <a:avLst/>
          </a:prstGeom>
          <a:blipFill>
            <a:blip r:embed="rId3" cstate="print"/>
            <a:srcRect/>
            <a:stretch>
              <a:fillRect/>
            </a:stretch>
          </a:blipFill>
          <a:ln w="57150">
            <a:solidFill>
              <a:srgbClr val="8BA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dirty="0">
              <a:solidFill>
                <a:schemeClr val="bg1"/>
              </a:solidFill>
            </a:endParaRPr>
          </a:p>
        </p:txBody>
      </p:sp>
      <p:grpSp>
        <p:nvGrpSpPr>
          <p:cNvPr id="19" name="Group 110"/>
          <p:cNvGrpSpPr/>
          <p:nvPr/>
        </p:nvGrpSpPr>
        <p:grpSpPr>
          <a:xfrm>
            <a:off x="4716393" y="3352517"/>
            <a:ext cx="192723" cy="948263"/>
            <a:chOff x="1690019" y="2064423"/>
            <a:chExt cx="144542" cy="711197"/>
          </a:xfrm>
        </p:grpSpPr>
        <p:cxnSp>
          <p:nvCxnSpPr>
            <p:cNvPr id="20" name="Straight Connector 111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112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/>
            </a:p>
          </p:txBody>
        </p:sp>
      </p:grpSp>
      <p:sp>
        <p:nvSpPr>
          <p:cNvPr id="22" name="Oval 127"/>
          <p:cNvSpPr>
            <a:spLocks noChangeAspect="1"/>
          </p:cNvSpPr>
          <p:nvPr/>
        </p:nvSpPr>
        <p:spPr>
          <a:xfrm>
            <a:off x="6429787" y="1422016"/>
            <a:ext cx="1908000" cy="1908000"/>
          </a:xfrm>
          <a:prstGeom prst="ellipse">
            <a:avLst/>
          </a:prstGeom>
          <a:blipFill>
            <a:blip r:embed="rId4" cstate="print"/>
            <a:srcRect/>
            <a:stretch>
              <a:fillRect/>
            </a:stretch>
          </a:blipFill>
          <a:ln w="571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dirty="0">
              <a:solidFill>
                <a:schemeClr val="bg1"/>
              </a:solidFill>
            </a:endParaRPr>
          </a:p>
        </p:txBody>
      </p:sp>
      <p:grpSp>
        <p:nvGrpSpPr>
          <p:cNvPr id="23" name="Group 128"/>
          <p:cNvGrpSpPr/>
          <p:nvPr/>
        </p:nvGrpSpPr>
        <p:grpSpPr>
          <a:xfrm>
            <a:off x="7286619" y="3352517"/>
            <a:ext cx="192723" cy="948263"/>
            <a:chOff x="1690019" y="2064423"/>
            <a:chExt cx="144542" cy="711197"/>
          </a:xfrm>
        </p:grpSpPr>
        <p:cxnSp>
          <p:nvCxnSpPr>
            <p:cNvPr id="24" name="Straight Connector 129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130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/>
            </a:p>
          </p:txBody>
        </p:sp>
      </p:grpSp>
      <p:sp>
        <p:nvSpPr>
          <p:cNvPr id="26" name="Oval 145"/>
          <p:cNvSpPr>
            <a:spLocks noChangeAspect="1"/>
          </p:cNvSpPr>
          <p:nvPr/>
        </p:nvSpPr>
        <p:spPr>
          <a:xfrm>
            <a:off x="9143206" y="1710016"/>
            <a:ext cx="1620000" cy="1620000"/>
          </a:xfrm>
          <a:prstGeom prst="ellipse">
            <a:avLst/>
          </a:prstGeom>
          <a:blipFill>
            <a:blip r:embed="rId5" cstate="print"/>
            <a:srcRect/>
            <a:stretch>
              <a:fillRect/>
            </a:stretch>
          </a:blipFill>
          <a:ln w="57150">
            <a:solidFill>
              <a:srgbClr val="8BA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735" dirty="0">
              <a:solidFill>
                <a:schemeClr val="bg1"/>
              </a:solidFill>
            </a:endParaRPr>
          </a:p>
        </p:txBody>
      </p:sp>
      <p:grpSp>
        <p:nvGrpSpPr>
          <p:cNvPr id="27" name="Group 146"/>
          <p:cNvGrpSpPr/>
          <p:nvPr/>
        </p:nvGrpSpPr>
        <p:grpSpPr>
          <a:xfrm>
            <a:off x="9856845" y="3352517"/>
            <a:ext cx="192723" cy="948263"/>
            <a:chOff x="1690019" y="2064423"/>
            <a:chExt cx="144542" cy="711197"/>
          </a:xfrm>
        </p:grpSpPr>
        <p:cxnSp>
          <p:nvCxnSpPr>
            <p:cNvPr id="28" name="Straight Connector 147"/>
            <p:cNvCxnSpPr/>
            <p:nvPr/>
          </p:nvCxnSpPr>
          <p:spPr>
            <a:xfrm flipH="1">
              <a:off x="1762290" y="2064423"/>
              <a:ext cx="1" cy="61392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Oval 148"/>
            <p:cNvSpPr/>
            <p:nvPr/>
          </p:nvSpPr>
          <p:spPr>
            <a:xfrm>
              <a:off x="1690019" y="2631078"/>
              <a:ext cx="144542" cy="144542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>
                  <a:lumMod val="50000"/>
                  <a:lumOff val="5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/>
            </a:p>
          </p:txBody>
        </p:sp>
      </p:grpSp>
      <p:sp>
        <p:nvSpPr>
          <p:cNvPr id="30" name="矩形 29"/>
          <p:cNvSpPr/>
          <p:nvPr/>
        </p:nvSpPr>
        <p:spPr>
          <a:xfrm>
            <a:off x="1444883" y="4418386"/>
            <a:ext cx="1595291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主要业务一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1128506" y="4912145"/>
            <a:ext cx="2228045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上述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图表的综合描述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  <a:endParaRPr lang="zh-CN" altLang="en-US" sz="13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9155561" y="4418386"/>
            <a:ext cx="1595290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rgbClr val="8BAA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主要业务四</a:t>
            </a:r>
            <a:endParaRPr lang="en-US" altLang="zh-CN" sz="2200" b="1" dirty="0">
              <a:solidFill>
                <a:srgbClr val="8BAA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8839184" y="4912145"/>
            <a:ext cx="2228045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上述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图表的综合描述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  <a:endParaRPr lang="zh-CN" altLang="en-US" sz="13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015109" y="4418386"/>
            <a:ext cx="1595290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rgbClr val="8BAA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主要业务</a:t>
            </a:r>
            <a:r>
              <a:rPr lang="zh-CN" altLang="en-US" sz="2200" b="1" dirty="0">
                <a:solidFill>
                  <a:srgbClr val="8BAA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endParaRPr lang="en-US" altLang="zh-CN" sz="2200" b="1" dirty="0">
              <a:solidFill>
                <a:srgbClr val="8BAA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3698732" y="4912145"/>
            <a:ext cx="2228045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上述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图表的综合描述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  <a:endParaRPr lang="zh-CN" altLang="en-US" sz="13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585335" y="4418386"/>
            <a:ext cx="1595290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主要业务三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6269765" y="4912145"/>
            <a:ext cx="2228045" cy="105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上述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图表的综合描述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</a:t>
            </a:r>
            <a:r>
              <a:rPr lang="zh-CN" altLang="en-US" sz="13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录入上述图表的描述说明。</a:t>
            </a:r>
            <a:endParaRPr lang="zh-CN" altLang="en-US" sz="13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39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39"/>
                            </p:stCondLst>
                            <p:childTnLst>
                              <p:par>
                                <p:cTn id="22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939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439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939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3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439"/>
                            </p:stCondLst>
                            <p:childTnLst>
                              <p:par>
                                <p:cTn id="4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939"/>
                            </p:stCondLst>
                            <p:childTnLst>
                              <p:par>
                                <p:cTn id="4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439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939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3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3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439"/>
                            </p:stCondLst>
                            <p:childTnLst>
                              <p:par>
                                <p:cTn id="6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939"/>
                            </p:stCondLst>
                            <p:childTnLst>
                              <p:par>
                                <p:cTn id="7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439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939"/>
                            </p:stCondLst>
                            <p:childTnLst>
                              <p:par>
                                <p:cTn id="7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3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3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3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3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439"/>
                            </p:stCondLst>
                            <p:childTnLst>
                              <p:par>
                                <p:cTn id="8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939"/>
                            </p:stCondLst>
                            <p:childTnLst>
                              <p:par>
                                <p:cTn id="9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439"/>
                            </p:stCondLst>
                            <p:childTnLst>
                              <p:par>
                                <p:cTn id="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939"/>
                            </p:stCondLst>
                            <p:childTnLst>
                              <p:par>
                                <p:cTn id="10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3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3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3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3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439"/>
                            </p:stCondLst>
                            <p:childTnLst>
                              <p:par>
                                <p:cTn id="11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utoUpdateAnimBg="0"/>
      <p:bldP spid="35" grpId="0" animBg="1"/>
      <p:bldP spid="9" grpId="0"/>
      <p:bldP spid="10" grpId="0"/>
      <p:bldP spid="11" grpId="0"/>
      <p:bldP spid="12" grpId="0"/>
      <p:bldP spid="14" grpId="0" animBg="1"/>
      <p:bldP spid="18" grpId="0" animBg="1"/>
      <p:bldP spid="22" grpId="0" animBg="1"/>
      <p:bldP spid="26" grpId="0" animBg="1"/>
      <p:bldP spid="30" grpId="0"/>
      <p:bldP spid="31" grpId="0"/>
      <p:bldP spid="32" grpId="0"/>
      <p:bldP spid="33" grpId="0"/>
      <p:bldP spid="39" grpId="0"/>
      <p:bldP spid="40" grpId="0"/>
      <p:bldP spid="41" grpId="0"/>
      <p:bldP spid="4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33311" cy="685800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213756" y="190006"/>
            <a:ext cx="11827823" cy="6472052"/>
          </a:xfrm>
          <a:custGeom>
            <a:avLst/>
            <a:gdLst>
              <a:gd name="connsiteX0" fmla="*/ 0 w 11827823"/>
              <a:gd name="connsiteY0" fmla="*/ 1074738 h 6448301"/>
              <a:gd name="connsiteX1" fmla="*/ 1074738 w 11827823"/>
              <a:gd name="connsiteY1" fmla="*/ 0 h 6448301"/>
              <a:gd name="connsiteX2" fmla="*/ 10753085 w 11827823"/>
              <a:gd name="connsiteY2" fmla="*/ 0 h 6448301"/>
              <a:gd name="connsiteX3" fmla="*/ 11827823 w 11827823"/>
              <a:gd name="connsiteY3" fmla="*/ 1074738 h 6448301"/>
              <a:gd name="connsiteX4" fmla="*/ 11827823 w 11827823"/>
              <a:gd name="connsiteY4" fmla="*/ 5373563 h 6448301"/>
              <a:gd name="connsiteX5" fmla="*/ 10753085 w 11827823"/>
              <a:gd name="connsiteY5" fmla="*/ 6448301 h 6448301"/>
              <a:gd name="connsiteX6" fmla="*/ 1074738 w 11827823"/>
              <a:gd name="connsiteY6" fmla="*/ 6448301 h 6448301"/>
              <a:gd name="connsiteX7" fmla="*/ 0 w 11827823"/>
              <a:gd name="connsiteY7" fmla="*/ 5373563 h 6448301"/>
              <a:gd name="connsiteX8" fmla="*/ 0 w 11827823"/>
              <a:gd name="connsiteY8" fmla="*/ 1074738 h 6448301"/>
              <a:gd name="connsiteX0-1" fmla="*/ 0 w 11827823"/>
              <a:gd name="connsiteY0-2" fmla="*/ 1074738 h 6448301"/>
              <a:gd name="connsiteX1-3" fmla="*/ 647226 w 11827823"/>
              <a:gd name="connsiteY1-4" fmla="*/ 11875 h 6448301"/>
              <a:gd name="connsiteX2-5" fmla="*/ 10753085 w 11827823"/>
              <a:gd name="connsiteY2-6" fmla="*/ 0 h 6448301"/>
              <a:gd name="connsiteX3-7" fmla="*/ 11827823 w 11827823"/>
              <a:gd name="connsiteY3-8" fmla="*/ 1074738 h 6448301"/>
              <a:gd name="connsiteX4-9" fmla="*/ 11827823 w 11827823"/>
              <a:gd name="connsiteY4-10" fmla="*/ 5373563 h 6448301"/>
              <a:gd name="connsiteX5-11" fmla="*/ 10753085 w 11827823"/>
              <a:gd name="connsiteY5-12" fmla="*/ 6448301 h 6448301"/>
              <a:gd name="connsiteX6-13" fmla="*/ 1074738 w 11827823"/>
              <a:gd name="connsiteY6-14" fmla="*/ 6448301 h 6448301"/>
              <a:gd name="connsiteX7-15" fmla="*/ 0 w 11827823"/>
              <a:gd name="connsiteY7-16" fmla="*/ 5373563 h 6448301"/>
              <a:gd name="connsiteX8-17" fmla="*/ 0 w 11827823"/>
              <a:gd name="connsiteY8-18" fmla="*/ 1074738 h 6448301"/>
              <a:gd name="connsiteX0-19" fmla="*/ 0 w 11827823"/>
              <a:gd name="connsiteY0-20" fmla="*/ 1086614 h 6460177"/>
              <a:gd name="connsiteX1-21" fmla="*/ 647226 w 11827823"/>
              <a:gd name="connsiteY1-22" fmla="*/ 23751 h 6460177"/>
              <a:gd name="connsiteX2-23" fmla="*/ 11144971 w 11827823"/>
              <a:gd name="connsiteY2-24" fmla="*/ 0 h 6460177"/>
              <a:gd name="connsiteX3-25" fmla="*/ 11827823 w 11827823"/>
              <a:gd name="connsiteY3-26" fmla="*/ 1086614 h 6460177"/>
              <a:gd name="connsiteX4-27" fmla="*/ 11827823 w 11827823"/>
              <a:gd name="connsiteY4-28" fmla="*/ 5385439 h 6460177"/>
              <a:gd name="connsiteX5-29" fmla="*/ 10753085 w 11827823"/>
              <a:gd name="connsiteY5-30" fmla="*/ 6460177 h 6460177"/>
              <a:gd name="connsiteX6-31" fmla="*/ 1074738 w 11827823"/>
              <a:gd name="connsiteY6-32" fmla="*/ 6460177 h 6460177"/>
              <a:gd name="connsiteX7-33" fmla="*/ 0 w 11827823"/>
              <a:gd name="connsiteY7-34" fmla="*/ 5385439 h 6460177"/>
              <a:gd name="connsiteX8-35" fmla="*/ 0 w 11827823"/>
              <a:gd name="connsiteY8-36" fmla="*/ 1086614 h 6460177"/>
              <a:gd name="connsiteX0-37" fmla="*/ 0 w 11827823"/>
              <a:gd name="connsiteY0-38" fmla="*/ 1086614 h 6472052"/>
              <a:gd name="connsiteX1-39" fmla="*/ 647226 w 11827823"/>
              <a:gd name="connsiteY1-40" fmla="*/ 23751 h 6472052"/>
              <a:gd name="connsiteX2-41" fmla="*/ 11144971 w 11827823"/>
              <a:gd name="connsiteY2-42" fmla="*/ 0 h 6472052"/>
              <a:gd name="connsiteX3-43" fmla="*/ 11827823 w 11827823"/>
              <a:gd name="connsiteY3-44" fmla="*/ 1086614 h 6472052"/>
              <a:gd name="connsiteX4-45" fmla="*/ 11827823 w 11827823"/>
              <a:gd name="connsiteY4-46" fmla="*/ 5385439 h 6472052"/>
              <a:gd name="connsiteX5-47" fmla="*/ 10753085 w 11827823"/>
              <a:gd name="connsiteY5-48" fmla="*/ 6460177 h 6472052"/>
              <a:gd name="connsiteX6-49" fmla="*/ 670977 w 11827823"/>
              <a:gd name="connsiteY6-50" fmla="*/ 6472052 h 6472052"/>
              <a:gd name="connsiteX7-51" fmla="*/ 0 w 11827823"/>
              <a:gd name="connsiteY7-52" fmla="*/ 5385439 h 6472052"/>
              <a:gd name="connsiteX8-53" fmla="*/ 0 w 11827823"/>
              <a:gd name="connsiteY8-54" fmla="*/ 1086614 h 6472052"/>
              <a:gd name="connsiteX0-55" fmla="*/ 0 w 11827823"/>
              <a:gd name="connsiteY0-56" fmla="*/ 1086614 h 6472052"/>
              <a:gd name="connsiteX1-57" fmla="*/ 647226 w 11827823"/>
              <a:gd name="connsiteY1-58" fmla="*/ 23751 h 6472052"/>
              <a:gd name="connsiteX2-59" fmla="*/ 11144971 w 11827823"/>
              <a:gd name="connsiteY2-60" fmla="*/ 0 h 6472052"/>
              <a:gd name="connsiteX3-61" fmla="*/ 11827823 w 11827823"/>
              <a:gd name="connsiteY3-62" fmla="*/ 1086614 h 6472052"/>
              <a:gd name="connsiteX4-63" fmla="*/ 11827823 w 11827823"/>
              <a:gd name="connsiteY4-64" fmla="*/ 5385439 h 6472052"/>
              <a:gd name="connsiteX5-65" fmla="*/ 11192472 w 11827823"/>
              <a:gd name="connsiteY5-66" fmla="*/ 6460177 h 6472052"/>
              <a:gd name="connsiteX6-67" fmla="*/ 670977 w 11827823"/>
              <a:gd name="connsiteY6-68" fmla="*/ 6472052 h 6472052"/>
              <a:gd name="connsiteX7-69" fmla="*/ 0 w 11827823"/>
              <a:gd name="connsiteY7-70" fmla="*/ 5385439 h 6472052"/>
              <a:gd name="connsiteX8-71" fmla="*/ 0 w 11827823"/>
              <a:gd name="connsiteY8-72" fmla="*/ 1086614 h 64720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1827823" h="6472052">
                <a:moveTo>
                  <a:pt x="0" y="1086614"/>
                </a:moveTo>
                <a:cubicBezTo>
                  <a:pt x="0" y="493053"/>
                  <a:pt x="53665" y="23751"/>
                  <a:pt x="647226" y="23751"/>
                </a:cubicBezTo>
                <a:lnTo>
                  <a:pt x="11144971" y="0"/>
                </a:lnTo>
                <a:cubicBezTo>
                  <a:pt x="11738532" y="0"/>
                  <a:pt x="11827823" y="493053"/>
                  <a:pt x="11827823" y="1086614"/>
                </a:cubicBezTo>
                <a:lnTo>
                  <a:pt x="11827823" y="5385439"/>
                </a:lnTo>
                <a:cubicBezTo>
                  <a:pt x="11827823" y="5979000"/>
                  <a:pt x="11786033" y="6460177"/>
                  <a:pt x="11192472" y="6460177"/>
                </a:cubicBezTo>
                <a:lnTo>
                  <a:pt x="670977" y="6472052"/>
                </a:lnTo>
                <a:cubicBezTo>
                  <a:pt x="77416" y="6472052"/>
                  <a:pt x="0" y="5979000"/>
                  <a:pt x="0" y="5385439"/>
                </a:cubicBezTo>
                <a:lnTo>
                  <a:pt x="0" y="1086614"/>
                </a:lnTo>
                <a:close/>
              </a:path>
            </a:pathLst>
          </a:cu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1056022" y="333002"/>
            <a:ext cx="215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  <a:endParaRPr lang="zh-CN" altLang="en-US" sz="2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Freeform 15"/>
          <p:cNvSpPr>
            <a:spLocks noEditPoints="1"/>
          </p:cNvSpPr>
          <p:nvPr/>
        </p:nvSpPr>
        <p:spPr bwMode="auto">
          <a:xfrm>
            <a:off x="549609" y="331415"/>
            <a:ext cx="434975" cy="444500"/>
          </a:xfrm>
          <a:custGeom>
            <a:avLst/>
            <a:gdLst>
              <a:gd name="T0" fmla="*/ 224 w 411"/>
              <a:gd name="T1" fmla="*/ 346 h 411"/>
              <a:gd name="T2" fmla="*/ 193 w 411"/>
              <a:gd name="T3" fmla="*/ 320 h 411"/>
              <a:gd name="T4" fmla="*/ 272 w 411"/>
              <a:gd name="T5" fmla="*/ 227 h 411"/>
              <a:gd name="T6" fmla="*/ 67 w 411"/>
              <a:gd name="T7" fmla="*/ 227 h 411"/>
              <a:gd name="T8" fmla="*/ 67 w 411"/>
              <a:gd name="T9" fmla="*/ 183 h 411"/>
              <a:gd name="T10" fmla="*/ 272 w 411"/>
              <a:gd name="T11" fmla="*/ 183 h 411"/>
              <a:gd name="T12" fmla="*/ 193 w 411"/>
              <a:gd name="T13" fmla="*/ 91 h 411"/>
              <a:gd name="T14" fmla="*/ 224 w 411"/>
              <a:gd name="T15" fmla="*/ 64 h 411"/>
              <a:gd name="T16" fmla="*/ 345 w 411"/>
              <a:gd name="T17" fmla="*/ 205 h 411"/>
              <a:gd name="T18" fmla="*/ 224 w 411"/>
              <a:gd name="T19" fmla="*/ 346 h 411"/>
              <a:gd name="T20" fmla="*/ 206 w 411"/>
              <a:gd name="T21" fmla="*/ 0 h 411"/>
              <a:gd name="T22" fmla="*/ 411 w 411"/>
              <a:gd name="T23" fmla="*/ 205 h 411"/>
              <a:gd name="T24" fmla="*/ 206 w 411"/>
              <a:gd name="T25" fmla="*/ 411 h 411"/>
              <a:gd name="T26" fmla="*/ 0 w 411"/>
              <a:gd name="T27" fmla="*/ 205 h 411"/>
              <a:gd name="T28" fmla="*/ 206 w 411"/>
              <a:gd name="T29" fmla="*/ 0 h 411"/>
              <a:gd name="T30" fmla="*/ 206 w 411"/>
              <a:gd name="T31" fmla="*/ 26 h 411"/>
              <a:gd name="T32" fmla="*/ 385 w 411"/>
              <a:gd name="T33" fmla="*/ 205 h 411"/>
              <a:gd name="T34" fmla="*/ 206 w 411"/>
              <a:gd name="T35" fmla="*/ 385 h 411"/>
              <a:gd name="T36" fmla="*/ 27 w 411"/>
              <a:gd name="T37" fmla="*/ 205 h 411"/>
              <a:gd name="T38" fmla="*/ 206 w 411"/>
              <a:gd name="T39" fmla="*/ 26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11" h="411">
                <a:moveTo>
                  <a:pt x="224" y="346"/>
                </a:moveTo>
                <a:lnTo>
                  <a:pt x="193" y="320"/>
                </a:lnTo>
                <a:lnTo>
                  <a:pt x="272" y="227"/>
                </a:lnTo>
                <a:lnTo>
                  <a:pt x="67" y="227"/>
                </a:lnTo>
                <a:lnTo>
                  <a:pt x="67" y="183"/>
                </a:lnTo>
                <a:lnTo>
                  <a:pt x="272" y="183"/>
                </a:lnTo>
                <a:lnTo>
                  <a:pt x="193" y="91"/>
                </a:lnTo>
                <a:lnTo>
                  <a:pt x="224" y="64"/>
                </a:lnTo>
                <a:lnTo>
                  <a:pt x="345" y="205"/>
                </a:lnTo>
                <a:lnTo>
                  <a:pt x="224" y="346"/>
                </a:lnTo>
                <a:close/>
                <a:moveTo>
                  <a:pt x="206" y="0"/>
                </a:moveTo>
                <a:cubicBezTo>
                  <a:pt x="319" y="0"/>
                  <a:pt x="411" y="92"/>
                  <a:pt x="411" y="205"/>
                </a:cubicBezTo>
                <a:cubicBezTo>
                  <a:pt x="411" y="319"/>
                  <a:pt x="319" y="411"/>
                  <a:pt x="206" y="411"/>
                </a:cubicBezTo>
                <a:cubicBezTo>
                  <a:pt x="92" y="411"/>
                  <a:pt x="0" y="319"/>
                  <a:pt x="0" y="205"/>
                </a:cubicBezTo>
                <a:cubicBezTo>
                  <a:pt x="0" y="92"/>
                  <a:pt x="92" y="0"/>
                  <a:pt x="206" y="0"/>
                </a:cubicBezTo>
                <a:close/>
                <a:moveTo>
                  <a:pt x="206" y="26"/>
                </a:moveTo>
                <a:cubicBezTo>
                  <a:pt x="305" y="26"/>
                  <a:pt x="385" y="106"/>
                  <a:pt x="385" y="205"/>
                </a:cubicBezTo>
                <a:cubicBezTo>
                  <a:pt x="385" y="304"/>
                  <a:pt x="305" y="385"/>
                  <a:pt x="206" y="385"/>
                </a:cubicBezTo>
                <a:cubicBezTo>
                  <a:pt x="107" y="385"/>
                  <a:pt x="27" y="304"/>
                  <a:pt x="27" y="205"/>
                </a:cubicBezTo>
                <a:cubicBezTo>
                  <a:pt x="27" y="106"/>
                  <a:pt x="107" y="26"/>
                  <a:pt x="206" y="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6" name="Group 10"/>
          <p:cNvGrpSpPr/>
          <p:nvPr/>
        </p:nvGrpSpPr>
        <p:grpSpPr bwMode="auto">
          <a:xfrm>
            <a:off x="1057609" y="763215"/>
            <a:ext cx="10079038" cy="36512"/>
            <a:chOff x="0" y="0"/>
            <a:chExt cx="10937876" cy="84138"/>
          </a:xfrm>
        </p:grpSpPr>
        <p:sp>
          <p:nvSpPr>
            <p:cNvPr id="3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3306763" cy="84138"/>
            </a:xfrm>
            <a:prstGeom prst="rect">
              <a:avLst/>
            </a:prstGeom>
            <a:solidFill>
              <a:srgbClr val="0062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3306763" y="0"/>
              <a:ext cx="7631113" cy="84138"/>
            </a:xfrm>
            <a:prstGeom prst="rect">
              <a:avLst/>
            </a:prstGeom>
            <a:solidFill>
              <a:srgbClr val="EB5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" name="Group 60"/>
          <p:cNvGrpSpPr/>
          <p:nvPr/>
        </p:nvGrpSpPr>
        <p:grpSpPr>
          <a:xfrm>
            <a:off x="8637925" y="2670948"/>
            <a:ext cx="2557703" cy="3642617"/>
            <a:chOff x="6478443" y="1016361"/>
            <a:chExt cx="1918277" cy="2731963"/>
          </a:xfrm>
        </p:grpSpPr>
        <p:sp>
          <p:nvSpPr>
            <p:cNvPr id="10" name="Rounded Rectangle 53"/>
            <p:cNvSpPr/>
            <p:nvPr/>
          </p:nvSpPr>
          <p:spPr>
            <a:xfrm>
              <a:off x="6478443" y="1016361"/>
              <a:ext cx="1918277" cy="2731963"/>
            </a:xfrm>
            <a:prstGeom prst="roundRect">
              <a:avLst>
                <a:gd name="adj" fmla="val 11205"/>
              </a:avLst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sp>
          <p:nvSpPr>
            <p:cNvPr id="11" name="Oval 37"/>
            <p:cNvSpPr/>
            <p:nvPr/>
          </p:nvSpPr>
          <p:spPr>
            <a:xfrm>
              <a:off x="6911081" y="1319774"/>
              <a:ext cx="1053000" cy="1053000"/>
            </a:xfrm>
            <a:prstGeom prst="ellipse">
              <a:avLst/>
            </a:prstGeom>
            <a:blipFill>
              <a:blip r:embed="rId2"/>
              <a:srcRect/>
              <a:stretch>
                <a:fillRect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5" dirty="0">
                <a:solidFill>
                  <a:schemeClr val="accent2"/>
                </a:solidFill>
                <a:latin typeface="FontAwesome" pitchFamily="2" charset="0"/>
              </a:endParaRPr>
            </a:p>
          </p:txBody>
        </p:sp>
      </p:grpSp>
      <p:grpSp>
        <p:nvGrpSpPr>
          <p:cNvPr id="12" name="Group 59"/>
          <p:cNvGrpSpPr/>
          <p:nvPr/>
        </p:nvGrpSpPr>
        <p:grpSpPr>
          <a:xfrm>
            <a:off x="6087467" y="2670948"/>
            <a:ext cx="2864940" cy="3642617"/>
            <a:chOff x="4565600" y="1016361"/>
            <a:chExt cx="2148705" cy="2731963"/>
          </a:xfrm>
        </p:grpSpPr>
        <p:grpSp>
          <p:nvGrpSpPr>
            <p:cNvPr id="13" name="Group 56"/>
            <p:cNvGrpSpPr/>
            <p:nvPr/>
          </p:nvGrpSpPr>
          <p:grpSpPr>
            <a:xfrm>
              <a:off x="4565600" y="1016361"/>
              <a:ext cx="2148705" cy="2731963"/>
              <a:chOff x="4565600" y="1016361"/>
              <a:chExt cx="2148705" cy="2731963"/>
            </a:xfrm>
          </p:grpSpPr>
          <p:sp>
            <p:nvSpPr>
              <p:cNvPr id="15" name="Rounded Rectangle 51"/>
              <p:cNvSpPr/>
              <p:nvPr/>
            </p:nvSpPr>
            <p:spPr>
              <a:xfrm>
                <a:off x="4565600" y="1016361"/>
                <a:ext cx="1918277" cy="2731963"/>
              </a:xfrm>
              <a:prstGeom prst="roundRect">
                <a:avLst>
                  <a:gd name="adj" fmla="val 11205"/>
                </a:avLst>
              </a:prstGeom>
              <a:solidFill>
                <a:srgbClr val="8BA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5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16" name="Isosceles Triangle 47"/>
              <p:cNvSpPr/>
              <p:nvPr/>
            </p:nvSpPr>
            <p:spPr>
              <a:xfrm rot="5400000">
                <a:off x="6351188" y="2267128"/>
                <a:ext cx="495806" cy="230428"/>
              </a:xfrm>
              <a:prstGeom prst="triangle">
                <a:avLst>
                  <a:gd name="adj" fmla="val 50000"/>
                </a:avLst>
              </a:prstGeom>
              <a:solidFill>
                <a:srgbClr val="8BA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5" dirty="0"/>
              </a:p>
            </p:txBody>
          </p:sp>
        </p:grpSp>
        <p:sp>
          <p:nvSpPr>
            <p:cNvPr id="14" name="Oval 43"/>
            <p:cNvSpPr/>
            <p:nvPr/>
          </p:nvSpPr>
          <p:spPr>
            <a:xfrm>
              <a:off x="4998238" y="1319774"/>
              <a:ext cx="1053000" cy="1053000"/>
            </a:xfrm>
            <a:prstGeom prst="ellipse">
              <a:avLst/>
            </a:prstGeom>
            <a:blipFill>
              <a:blip r:embed="rId3"/>
              <a:srcRect/>
              <a:stretch>
                <a:fillRect l="-50684" r="684"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5" dirty="0">
                <a:solidFill>
                  <a:schemeClr val="accent3"/>
                </a:solidFill>
                <a:latin typeface="FontAwesome" pitchFamily="2" charset="0"/>
              </a:endParaRPr>
            </a:p>
          </p:txBody>
        </p:sp>
      </p:grpSp>
      <p:cxnSp>
        <p:nvCxnSpPr>
          <p:cNvPr id="17" name="Straight Connector 25"/>
          <p:cNvCxnSpPr/>
          <p:nvPr/>
        </p:nvCxnSpPr>
        <p:spPr>
          <a:xfrm>
            <a:off x="1042975" y="2514191"/>
            <a:ext cx="10106051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58"/>
          <p:cNvGrpSpPr/>
          <p:nvPr/>
        </p:nvGrpSpPr>
        <p:grpSpPr>
          <a:xfrm>
            <a:off x="3537385" y="2670948"/>
            <a:ext cx="2864940" cy="3642617"/>
            <a:chOff x="2653038" y="1016361"/>
            <a:chExt cx="2148705" cy="2731963"/>
          </a:xfrm>
        </p:grpSpPr>
        <p:grpSp>
          <p:nvGrpSpPr>
            <p:cNvPr id="19" name="Group 55"/>
            <p:cNvGrpSpPr/>
            <p:nvPr/>
          </p:nvGrpSpPr>
          <p:grpSpPr>
            <a:xfrm>
              <a:off x="2653038" y="1016361"/>
              <a:ext cx="2148705" cy="2731963"/>
              <a:chOff x="2653038" y="1016361"/>
              <a:chExt cx="2148705" cy="2731963"/>
            </a:xfrm>
          </p:grpSpPr>
          <p:sp>
            <p:nvSpPr>
              <p:cNvPr id="21" name="Rounded Rectangle 50"/>
              <p:cNvSpPr/>
              <p:nvPr/>
            </p:nvSpPr>
            <p:spPr>
              <a:xfrm>
                <a:off x="2653038" y="1016361"/>
                <a:ext cx="1918277" cy="2731963"/>
              </a:xfrm>
              <a:prstGeom prst="roundRect">
                <a:avLst>
                  <a:gd name="adj" fmla="val 11205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5" dirty="0"/>
              </a:p>
            </p:txBody>
          </p:sp>
          <p:sp>
            <p:nvSpPr>
              <p:cNvPr id="22" name="Isosceles Triangle 46"/>
              <p:cNvSpPr/>
              <p:nvPr/>
            </p:nvSpPr>
            <p:spPr>
              <a:xfrm rot="5400000">
                <a:off x="4438626" y="2267128"/>
                <a:ext cx="495806" cy="230428"/>
              </a:xfrm>
              <a:prstGeom prst="triangle">
                <a:avLst>
                  <a:gd name="adj" fmla="val 50000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5" dirty="0"/>
              </a:p>
            </p:txBody>
          </p:sp>
        </p:grpSp>
        <p:sp>
          <p:nvSpPr>
            <p:cNvPr id="20" name="Oval 33"/>
            <p:cNvSpPr/>
            <p:nvPr/>
          </p:nvSpPr>
          <p:spPr>
            <a:xfrm>
              <a:off x="3085676" y="1319774"/>
              <a:ext cx="1053000" cy="1053000"/>
            </a:xfrm>
            <a:prstGeom prst="ellipse">
              <a:avLst/>
            </a:prstGeom>
            <a:blipFill>
              <a:blip r:embed="rId4"/>
              <a:srcRect/>
              <a:stretch>
                <a:fillRect l="-11425" t="-13260" r="-1835"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5" dirty="0">
                <a:solidFill>
                  <a:schemeClr val="bg2"/>
                </a:solidFill>
                <a:latin typeface="FontAwesome" pitchFamily="2" charset="0"/>
              </a:endParaRPr>
            </a:p>
          </p:txBody>
        </p:sp>
      </p:grpSp>
      <p:grpSp>
        <p:nvGrpSpPr>
          <p:cNvPr id="23" name="Group 57"/>
          <p:cNvGrpSpPr/>
          <p:nvPr/>
        </p:nvGrpSpPr>
        <p:grpSpPr>
          <a:xfrm>
            <a:off x="988484" y="2670948"/>
            <a:ext cx="2864941" cy="3642617"/>
            <a:chOff x="741363" y="1016361"/>
            <a:chExt cx="2148706" cy="2731963"/>
          </a:xfrm>
        </p:grpSpPr>
        <p:grpSp>
          <p:nvGrpSpPr>
            <p:cNvPr id="24" name="Group 54"/>
            <p:cNvGrpSpPr/>
            <p:nvPr/>
          </p:nvGrpSpPr>
          <p:grpSpPr>
            <a:xfrm>
              <a:off x="741363" y="1016361"/>
              <a:ext cx="2148706" cy="2731963"/>
              <a:chOff x="741363" y="1016361"/>
              <a:chExt cx="2148706" cy="2731963"/>
            </a:xfrm>
          </p:grpSpPr>
          <p:sp>
            <p:nvSpPr>
              <p:cNvPr id="26" name="Rounded Rectangle 49"/>
              <p:cNvSpPr/>
              <p:nvPr/>
            </p:nvSpPr>
            <p:spPr>
              <a:xfrm>
                <a:off x="741363" y="1016361"/>
                <a:ext cx="1918277" cy="2731963"/>
              </a:xfrm>
              <a:prstGeom prst="roundRect">
                <a:avLst>
                  <a:gd name="adj" fmla="val 11205"/>
                </a:avLst>
              </a:prstGeom>
              <a:solidFill>
                <a:srgbClr val="8BA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5" dirty="0"/>
              </a:p>
            </p:txBody>
          </p:sp>
          <p:sp>
            <p:nvSpPr>
              <p:cNvPr id="27" name="Isosceles Triangle 45"/>
              <p:cNvSpPr/>
              <p:nvPr/>
            </p:nvSpPr>
            <p:spPr>
              <a:xfrm rot="5400000">
                <a:off x="2526952" y="2267128"/>
                <a:ext cx="495806" cy="230428"/>
              </a:xfrm>
              <a:prstGeom prst="triangle">
                <a:avLst>
                  <a:gd name="adj" fmla="val 50000"/>
                </a:avLst>
              </a:prstGeom>
              <a:solidFill>
                <a:srgbClr val="8BA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5" dirty="0"/>
              </a:p>
            </p:txBody>
          </p:sp>
        </p:grpSp>
        <p:sp>
          <p:nvSpPr>
            <p:cNvPr id="25" name="Oval 40"/>
            <p:cNvSpPr/>
            <p:nvPr/>
          </p:nvSpPr>
          <p:spPr>
            <a:xfrm>
              <a:off x="1174001" y="1319774"/>
              <a:ext cx="1053000" cy="1053000"/>
            </a:xfrm>
            <a:prstGeom prst="ellipse">
              <a:avLst/>
            </a:prstGeom>
            <a:blipFill>
              <a:blip r:embed="rId5"/>
              <a:srcRect/>
              <a:stretch>
                <a:fillRect l="-16666" r="-16666"/>
              </a:stretch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265" dirty="0">
                <a:solidFill>
                  <a:schemeClr val="tx2">
                    <a:lumMod val="75000"/>
                  </a:schemeClr>
                </a:solidFill>
                <a:latin typeface="FontAwesome" pitchFamily="2" charset="0"/>
              </a:endParaRPr>
            </a:p>
          </p:txBody>
        </p:sp>
      </p:grpSp>
      <p:sp>
        <p:nvSpPr>
          <p:cNvPr id="28" name="矩形 27"/>
          <p:cNvSpPr>
            <a:spLocks noChangeArrowheads="1"/>
          </p:cNvSpPr>
          <p:nvPr/>
        </p:nvSpPr>
        <p:spPr bwMode="auto">
          <a:xfrm>
            <a:off x="988484" y="1478377"/>
            <a:ext cx="10160542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录入上述图表的综合描述说明。在此录入上述图表的综合描述说明，在此录入上述图表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747418" y="4689728"/>
            <a:ext cx="103103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产品一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1148912" y="5183487"/>
            <a:ext cx="2228045" cy="792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录入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上述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图表的综合描述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说明，在此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录入上述图表的综合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299906" y="4689728"/>
            <a:ext cx="103103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产品二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3701400" y="5183487"/>
            <a:ext cx="2228045" cy="792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录入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上述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图表的综合描述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说明，在此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录入上述图表的综合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9404882" y="4689728"/>
            <a:ext cx="103103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产品四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8806376" y="5183487"/>
            <a:ext cx="2228045" cy="792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录入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上述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图表的综合描述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说明，在此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录入上述图表的综合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852394" y="4689728"/>
            <a:ext cx="1031033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 smtClean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产品三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 47"/>
          <p:cNvSpPr>
            <a:spLocks noChangeArrowheads="1"/>
          </p:cNvSpPr>
          <p:nvPr/>
        </p:nvSpPr>
        <p:spPr bwMode="auto">
          <a:xfrm>
            <a:off x="6253888" y="5183487"/>
            <a:ext cx="2228045" cy="792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录入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上述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图表的综合描述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说明，在此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录入上述图表的综合</a:t>
            </a: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300" dirty="0" smtClean="0">
                <a:solidFill>
                  <a:schemeClr val="bg1">
                    <a:lumMod val="9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300" dirty="0">
              <a:solidFill>
                <a:schemeClr val="bg1">
                  <a:lumMod val="9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39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39"/>
                            </p:stCondLst>
                            <p:childTnLst>
                              <p:par>
                                <p:cTn id="2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939"/>
                            </p:stCondLst>
                            <p:childTnLst>
                              <p:par>
                                <p:cTn id="26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39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939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439"/>
                            </p:stCondLst>
                            <p:childTnLst>
                              <p:par>
                                <p:cTn id="4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4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939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439"/>
                            </p:stCondLst>
                            <p:childTnLst>
                              <p:par>
                                <p:cTn id="5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4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939"/>
                            </p:stCondLst>
                            <p:childTnLst>
                              <p:par>
                                <p:cTn id="5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439"/>
                            </p:stCondLst>
                            <p:childTnLst>
                              <p:par>
                                <p:cTn id="66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939"/>
                            </p:stCondLst>
                            <p:childTnLst>
                              <p:par>
                                <p:cTn id="7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utoUpdateAnimBg="0"/>
      <p:bldP spid="35" grpId="0" animBg="1"/>
      <p:bldP spid="28" grpId="0"/>
      <p:bldP spid="29" grpId="0"/>
      <p:bldP spid="30" grpId="0"/>
      <p:bldP spid="31" grpId="0"/>
      <p:bldP spid="32" grpId="0"/>
      <p:bldP spid="33" grpId="0"/>
      <p:bldP spid="39" grpId="0"/>
      <p:bldP spid="40" grpId="0"/>
      <p:bldP spid="4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33311" cy="685800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213756" y="190006"/>
            <a:ext cx="11827823" cy="6472052"/>
          </a:xfrm>
          <a:custGeom>
            <a:avLst/>
            <a:gdLst>
              <a:gd name="connsiteX0" fmla="*/ 0 w 11827823"/>
              <a:gd name="connsiteY0" fmla="*/ 1074738 h 6448301"/>
              <a:gd name="connsiteX1" fmla="*/ 1074738 w 11827823"/>
              <a:gd name="connsiteY1" fmla="*/ 0 h 6448301"/>
              <a:gd name="connsiteX2" fmla="*/ 10753085 w 11827823"/>
              <a:gd name="connsiteY2" fmla="*/ 0 h 6448301"/>
              <a:gd name="connsiteX3" fmla="*/ 11827823 w 11827823"/>
              <a:gd name="connsiteY3" fmla="*/ 1074738 h 6448301"/>
              <a:gd name="connsiteX4" fmla="*/ 11827823 w 11827823"/>
              <a:gd name="connsiteY4" fmla="*/ 5373563 h 6448301"/>
              <a:gd name="connsiteX5" fmla="*/ 10753085 w 11827823"/>
              <a:gd name="connsiteY5" fmla="*/ 6448301 h 6448301"/>
              <a:gd name="connsiteX6" fmla="*/ 1074738 w 11827823"/>
              <a:gd name="connsiteY6" fmla="*/ 6448301 h 6448301"/>
              <a:gd name="connsiteX7" fmla="*/ 0 w 11827823"/>
              <a:gd name="connsiteY7" fmla="*/ 5373563 h 6448301"/>
              <a:gd name="connsiteX8" fmla="*/ 0 w 11827823"/>
              <a:gd name="connsiteY8" fmla="*/ 1074738 h 6448301"/>
              <a:gd name="connsiteX0-1" fmla="*/ 0 w 11827823"/>
              <a:gd name="connsiteY0-2" fmla="*/ 1074738 h 6448301"/>
              <a:gd name="connsiteX1-3" fmla="*/ 647226 w 11827823"/>
              <a:gd name="connsiteY1-4" fmla="*/ 11875 h 6448301"/>
              <a:gd name="connsiteX2-5" fmla="*/ 10753085 w 11827823"/>
              <a:gd name="connsiteY2-6" fmla="*/ 0 h 6448301"/>
              <a:gd name="connsiteX3-7" fmla="*/ 11827823 w 11827823"/>
              <a:gd name="connsiteY3-8" fmla="*/ 1074738 h 6448301"/>
              <a:gd name="connsiteX4-9" fmla="*/ 11827823 w 11827823"/>
              <a:gd name="connsiteY4-10" fmla="*/ 5373563 h 6448301"/>
              <a:gd name="connsiteX5-11" fmla="*/ 10753085 w 11827823"/>
              <a:gd name="connsiteY5-12" fmla="*/ 6448301 h 6448301"/>
              <a:gd name="connsiteX6-13" fmla="*/ 1074738 w 11827823"/>
              <a:gd name="connsiteY6-14" fmla="*/ 6448301 h 6448301"/>
              <a:gd name="connsiteX7-15" fmla="*/ 0 w 11827823"/>
              <a:gd name="connsiteY7-16" fmla="*/ 5373563 h 6448301"/>
              <a:gd name="connsiteX8-17" fmla="*/ 0 w 11827823"/>
              <a:gd name="connsiteY8-18" fmla="*/ 1074738 h 6448301"/>
              <a:gd name="connsiteX0-19" fmla="*/ 0 w 11827823"/>
              <a:gd name="connsiteY0-20" fmla="*/ 1086614 h 6460177"/>
              <a:gd name="connsiteX1-21" fmla="*/ 647226 w 11827823"/>
              <a:gd name="connsiteY1-22" fmla="*/ 23751 h 6460177"/>
              <a:gd name="connsiteX2-23" fmla="*/ 11144971 w 11827823"/>
              <a:gd name="connsiteY2-24" fmla="*/ 0 h 6460177"/>
              <a:gd name="connsiteX3-25" fmla="*/ 11827823 w 11827823"/>
              <a:gd name="connsiteY3-26" fmla="*/ 1086614 h 6460177"/>
              <a:gd name="connsiteX4-27" fmla="*/ 11827823 w 11827823"/>
              <a:gd name="connsiteY4-28" fmla="*/ 5385439 h 6460177"/>
              <a:gd name="connsiteX5-29" fmla="*/ 10753085 w 11827823"/>
              <a:gd name="connsiteY5-30" fmla="*/ 6460177 h 6460177"/>
              <a:gd name="connsiteX6-31" fmla="*/ 1074738 w 11827823"/>
              <a:gd name="connsiteY6-32" fmla="*/ 6460177 h 6460177"/>
              <a:gd name="connsiteX7-33" fmla="*/ 0 w 11827823"/>
              <a:gd name="connsiteY7-34" fmla="*/ 5385439 h 6460177"/>
              <a:gd name="connsiteX8-35" fmla="*/ 0 w 11827823"/>
              <a:gd name="connsiteY8-36" fmla="*/ 1086614 h 6460177"/>
              <a:gd name="connsiteX0-37" fmla="*/ 0 w 11827823"/>
              <a:gd name="connsiteY0-38" fmla="*/ 1086614 h 6472052"/>
              <a:gd name="connsiteX1-39" fmla="*/ 647226 w 11827823"/>
              <a:gd name="connsiteY1-40" fmla="*/ 23751 h 6472052"/>
              <a:gd name="connsiteX2-41" fmla="*/ 11144971 w 11827823"/>
              <a:gd name="connsiteY2-42" fmla="*/ 0 h 6472052"/>
              <a:gd name="connsiteX3-43" fmla="*/ 11827823 w 11827823"/>
              <a:gd name="connsiteY3-44" fmla="*/ 1086614 h 6472052"/>
              <a:gd name="connsiteX4-45" fmla="*/ 11827823 w 11827823"/>
              <a:gd name="connsiteY4-46" fmla="*/ 5385439 h 6472052"/>
              <a:gd name="connsiteX5-47" fmla="*/ 10753085 w 11827823"/>
              <a:gd name="connsiteY5-48" fmla="*/ 6460177 h 6472052"/>
              <a:gd name="connsiteX6-49" fmla="*/ 670977 w 11827823"/>
              <a:gd name="connsiteY6-50" fmla="*/ 6472052 h 6472052"/>
              <a:gd name="connsiteX7-51" fmla="*/ 0 w 11827823"/>
              <a:gd name="connsiteY7-52" fmla="*/ 5385439 h 6472052"/>
              <a:gd name="connsiteX8-53" fmla="*/ 0 w 11827823"/>
              <a:gd name="connsiteY8-54" fmla="*/ 1086614 h 6472052"/>
              <a:gd name="connsiteX0-55" fmla="*/ 0 w 11827823"/>
              <a:gd name="connsiteY0-56" fmla="*/ 1086614 h 6472052"/>
              <a:gd name="connsiteX1-57" fmla="*/ 647226 w 11827823"/>
              <a:gd name="connsiteY1-58" fmla="*/ 23751 h 6472052"/>
              <a:gd name="connsiteX2-59" fmla="*/ 11144971 w 11827823"/>
              <a:gd name="connsiteY2-60" fmla="*/ 0 h 6472052"/>
              <a:gd name="connsiteX3-61" fmla="*/ 11827823 w 11827823"/>
              <a:gd name="connsiteY3-62" fmla="*/ 1086614 h 6472052"/>
              <a:gd name="connsiteX4-63" fmla="*/ 11827823 w 11827823"/>
              <a:gd name="connsiteY4-64" fmla="*/ 5385439 h 6472052"/>
              <a:gd name="connsiteX5-65" fmla="*/ 11192472 w 11827823"/>
              <a:gd name="connsiteY5-66" fmla="*/ 6460177 h 6472052"/>
              <a:gd name="connsiteX6-67" fmla="*/ 670977 w 11827823"/>
              <a:gd name="connsiteY6-68" fmla="*/ 6472052 h 6472052"/>
              <a:gd name="connsiteX7-69" fmla="*/ 0 w 11827823"/>
              <a:gd name="connsiteY7-70" fmla="*/ 5385439 h 6472052"/>
              <a:gd name="connsiteX8-71" fmla="*/ 0 w 11827823"/>
              <a:gd name="connsiteY8-72" fmla="*/ 1086614 h 64720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1827823" h="6472052">
                <a:moveTo>
                  <a:pt x="0" y="1086614"/>
                </a:moveTo>
                <a:cubicBezTo>
                  <a:pt x="0" y="493053"/>
                  <a:pt x="53665" y="23751"/>
                  <a:pt x="647226" y="23751"/>
                </a:cubicBezTo>
                <a:lnTo>
                  <a:pt x="11144971" y="0"/>
                </a:lnTo>
                <a:cubicBezTo>
                  <a:pt x="11738532" y="0"/>
                  <a:pt x="11827823" y="493053"/>
                  <a:pt x="11827823" y="1086614"/>
                </a:cubicBezTo>
                <a:lnTo>
                  <a:pt x="11827823" y="5385439"/>
                </a:lnTo>
                <a:cubicBezTo>
                  <a:pt x="11827823" y="5979000"/>
                  <a:pt x="11786033" y="6460177"/>
                  <a:pt x="11192472" y="6460177"/>
                </a:cubicBezTo>
                <a:lnTo>
                  <a:pt x="670977" y="6472052"/>
                </a:lnTo>
                <a:cubicBezTo>
                  <a:pt x="77416" y="6472052"/>
                  <a:pt x="0" y="5979000"/>
                  <a:pt x="0" y="5385439"/>
                </a:cubicBezTo>
                <a:lnTo>
                  <a:pt x="0" y="1086614"/>
                </a:lnTo>
                <a:close/>
              </a:path>
            </a:pathLst>
          </a:cu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1056022" y="333002"/>
            <a:ext cx="215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  <a:endParaRPr lang="zh-CN" altLang="en-US" sz="2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Freeform 15"/>
          <p:cNvSpPr>
            <a:spLocks noEditPoints="1"/>
          </p:cNvSpPr>
          <p:nvPr/>
        </p:nvSpPr>
        <p:spPr bwMode="auto">
          <a:xfrm>
            <a:off x="549609" y="331415"/>
            <a:ext cx="434975" cy="444500"/>
          </a:xfrm>
          <a:custGeom>
            <a:avLst/>
            <a:gdLst>
              <a:gd name="T0" fmla="*/ 224 w 411"/>
              <a:gd name="T1" fmla="*/ 346 h 411"/>
              <a:gd name="T2" fmla="*/ 193 w 411"/>
              <a:gd name="T3" fmla="*/ 320 h 411"/>
              <a:gd name="T4" fmla="*/ 272 w 411"/>
              <a:gd name="T5" fmla="*/ 227 h 411"/>
              <a:gd name="T6" fmla="*/ 67 w 411"/>
              <a:gd name="T7" fmla="*/ 227 h 411"/>
              <a:gd name="T8" fmla="*/ 67 w 411"/>
              <a:gd name="T9" fmla="*/ 183 h 411"/>
              <a:gd name="T10" fmla="*/ 272 w 411"/>
              <a:gd name="T11" fmla="*/ 183 h 411"/>
              <a:gd name="T12" fmla="*/ 193 w 411"/>
              <a:gd name="T13" fmla="*/ 91 h 411"/>
              <a:gd name="T14" fmla="*/ 224 w 411"/>
              <a:gd name="T15" fmla="*/ 64 h 411"/>
              <a:gd name="T16" fmla="*/ 345 w 411"/>
              <a:gd name="T17" fmla="*/ 205 h 411"/>
              <a:gd name="T18" fmla="*/ 224 w 411"/>
              <a:gd name="T19" fmla="*/ 346 h 411"/>
              <a:gd name="T20" fmla="*/ 206 w 411"/>
              <a:gd name="T21" fmla="*/ 0 h 411"/>
              <a:gd name="T22" fmla="*/ 411 w 411"/>
              <a:gd name="T23" fmla="*/ 205 h 411"/>
              <a:gd name="T24" fmla="*/ 206 w 411"/>
              <a:gd name="T25" fmla="*/ 411 h 411"/>
              <a:gd name="T26" fmla="*/ 0 w 411"/>
              <a:gd name="T27" fmla="*/ 205 h 411"/>
              <a:gd name="T28" fmla="*/ 206 w 411"/>
              <a:gd name="T29" fmla="*/ 0 h 411"/>
              <a:gd name="T30" fmla="*/ 206 w 411"/>
              <a:gd name="T31" fmla="*/ 26 h 411"/>
              <a:gd name="T32" fmla="*/ 385 w 411"/>
              <a:gd name="T33" fmla="*/ 205 h 411"/>
              <a:gd name="T34" fmla="*/ 206 w 411"/>
              <a:gd name="T35" fmla="*/ 385 h 411"/>
              <a:gd name="T36" fmla="*/ 27 w 411"/>
              <a:gd name="T37" fmla="*/ 205 h 411"/>
              <a:gd name="T38" fmla="*/ 206 w 411"/>
              <a:gd name="T39" fmla="*/ 26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11" h="411">
                <a:moveTo>
                  <a:pt x="224" y="346"/>
                </a:moveTo>
                <a:lnTo>
                  <a:pt x="193" y="320"/>
                </a:lnTo>
                <a:lnTo>
                  <a:pt x="272" y="227"/>
                </a:lnTo>
                <a:lnTo>
                  <a:pt x="67" y="227"/>
                </a:lnTo>
                <a:lnTo>
                  <a:pt x="67" y="183"/>
                </a:lnTo>
                <a:lnTo>
                  <a:pt x="272" y="183"/>
                </a:lnTo>
                <a:lnTo>
                  <a:pt x="193" y="91"/>
                </a:lnTo>
                <a:lnTo>
                  <a:pt x="224" y="64"/>
                </a:lnTo>
                <a:lnTo>
                  <a:pt x="345" y="205"/>
                </a:lnTo>
                <a:lnTo>
                  <a:pt x="224" y="346"/>
                </a:lnTo>
                <a:close/>
                <a:moveTo>
                  <a:pt x="206" y="0"/>
                </a:moveTo>
                <a:cubicBezTo>
                  <a:pt x="319" y="0"/>
                  <a:pt x="411" y="92"/>
                  <a:pt x="411" y="205"/>
                </a:cubicBezTo>
                <a:cubicBezTo>
                  <a:pt x="411" y="319"/>
                  <a:pt x="319" y="411"/>
                  <a:pt x="206" y="411"/>
                </a:cubicBezTo>
                <a:cubicBezTo>
                  <a:pt x="92" y="411"/>
                  <a:pt x="0" y="319"/>
                  <a:pt x="0" y="205"/>
                </a:cubicBezTo>
                <a:cubicBezTo>
                  <a:pt x="0" y="92"/>
                  <a:pt x="92" y="0"/>
                  <a:pt x="206" y="0"/>
                </a:cubicBezTo>
                <a:close/>
                <a:moveTo>
                  <a:pt x="206" y="26"/>
                </a:moveTo>
                <a:cubicBezTo>
                  <a:pt x="305" y="26"/>
                  <a:pt x="385" y="106"/>
                  <a:pt x="385" y="205"/>
                </a:cubicBezTo>
                <a:cubicBezTo>
                  <a:pt x="385" y="304"/>
                  <a:pt x="305" y="385"/>
                  <a:pt x="206" y="385"/>
                </a:cubicBezTo>
                <a:cubicBezTo>
                  <a:pt x="107" y="385"/>
                  <a:pt x="27" y="304"/>
                  <a:pt x="27" y="205"/>
                </a:cubicBezTo>
                <a:cubicBezTo>
                  <a:pt x="27" y="106"/>
                  <a:pt x="107" y="26"/>
                  <a:pt x="206" y="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6" name="Group 10"/>
          <p:cNvGrpSpPr/>
          <p:nvPr/>
        </p:nvGrpSpPr>
        <p:grpSpPr bwMode="auto">
          <a:xfrm>
            <a:off x="1057609" y="763215"/>
            <a:ext cx="10079038" cy="36512"/>
            <a:chOff x="0" y="0"/>
            <a:chExt cx="10937876" cy="84138"/>
          </a:xfrm>
        </p:grpSpPr>
        <p:sp>
          <p:nvSpPr>
            <p:cNvPr id="3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3306763" cy="84138"/>
            </a:xfrm>
            <a:prstGeom prst="rect">
              <a:avLst/>
            </a:prstGeom>
            <a:solidFill>
              <a:srgbClr val="0062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3306763" y="0"/>
              <a:ext cx="7631113" cy="84138"/>
            </a:xfrm>
            <a:prstGeom prst="rect">
              <a:avLst/>
            </a:prstGeom>
            <a:solidFill>
              <a:srgbClr val="EB5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2" name="文本框 15"/>
          <p:cNvSpPr txBox="1"/>
          <p:nvPr/>
        </p:nvSpPr>
        <p:spPr>
          <a:xfrm>
            <a:off x="3756701" y="1846346"/>
            <a:ext cx="5311100" cy="1131055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添加标题内容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18"/>
          <p:cNvSpPr txBox="1"/>
          <p:nvPr/>
        </p:nvSpPr>
        <p:spPr>
          <a:xfrm>
            <a:off x="2549742" y="4911784"/>
            <a:ext cx="6049965" cy="951005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添加标题内容</a:t>
            </a:r>
            <a:endParaRPr kumimoji="0" lang="en-US" altLang="zh-CN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您</a:t>
            </a: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kumimoji="0" lang="zh-CN" alt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 rot="20926619">
            <a:off x="2000926" y="3476581"/>
            <a:ext cx="8241741" cy="391785"/>
          </a:xfrm>
          <a:prstGeom prst="rect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16" tIns="45708" rIns="91416" bIns="4570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1980561" y="1912982"/>
            <a:ext cx="1639687" cy="1455268"/>
            <a:chOff x="411429" y="2379138"/>
            <a:chExt cx="1640114" cy="1455646"/>
          </a:xfrm>
        </p:grpSpPr>
        <p:sp>
          <p:nvSpPr>
            <p:cNvPr id="56" name="下箭头 55"/>
            <p:cNvSpPr/>
            <p:nvPr/>
          </p:nvSpPr>
          <p:spPr>
            <a:xfrm>
              <a:off x="411429" y="2379138"/>
              <a:ext cx="1640114" cy="1455646"/>
            </a:xfrm>
            <a:prstGeom prst="downArrow">
              <a:avLst/>
            </a:prstGeom>
            <a:solidFill>
              <a:schemeClr val="tx1">
                <a:lumMod val="50000"/>
                <a:lumOff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vert="ea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文本框 4"/>
            <p:cNvSpPr txBox="1"/>
            <p:nvPr/>
          </p:nvSpPr>
          <p:spPr>
            <a:xfrm>
              <a:off x="985241" y="2392494"/>
              <a:ext cx="492571" cy="125476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8623347" y="4025136"/>
            <a:ext cx="1639688" cy="1455269"/>
            <a:chOff x="7055945" y="4194060"/>
            <a:chExt cx="1640114" cy="1455648"/>
          </a:xfrm>
        </p:grpSpPr>
        <p:sp>
          <p:nvSpPr>
            <p:cNvPr id="59" name="下箭头 58"/>
            <p:cNvSpPr/>
            <p:nvPr/>
          </p:nvSpPr>
          <p:spPr>
            <a:xfrm flipV="1">
              <a:off x="7055945" y="4194060"/>
              <a:ext cx="1640114" cy="1455648"/>
            </a:xfrm>
            <a:prstGeom prst="downArrow">
              <a:avLst/>
            </a:prstGeom>
            <a:solidFill>
              <a:schemeClr val="accent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vert="vert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文本框 22"/>
            <p:cNvSpPr txBox="1"/>
            <p:nvPr/>
          </p:nvSpPr>
          <p:spPr>
            <a:xfrm>
              <a:off x="7629749" y="4371789"/>
              <a:ext cx="492571" cy="125476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1" name="等腰三角形 60"/>
          <p:cNvSpPr/>
          <p:nvPr/>
        </p:nvSpPr>
        <p:spPr>
          <a:xfrm>
            <a:off x="5704732" y="3854018"/>
            <a:ext cx="870632" cy="750544"/>
          </a:xfrm>
          <a:prstGeom prst="triangle">
            <a:avLst/>
          </a:pr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16" tIns="45708" rIns="91416" bIns="4570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39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39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939"/>
                            </p:stCondLst>
                            <p:childTnLst>
                              <p:par>
                                <p:cTn id="3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439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939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utoUpdateAnimBg="0"/>
      <p:bldP spid="35" grpId="0" animBg="1"/>
      <p:bldP spid="52" grpId="0"/>
      <p:bldP spid="53" grpId="0"/>
      <p:bldP spid="54" grpId="0" animBg="1"/>
      <p:bldP spid="6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33311" cy="685800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213756" y="190006"/>
            <a:ext cx="11827823" cy="6472052"/>
          </a:xfrm>
          <a:custGeom>
            <a:avLst/>
            <a:gdLst>
              <a:gd name="connsiteX0" fmla="*/ 0 w 11827823"/>
              <a:gd name="connsiteY0" fmla="*/ 1074738 h 6448301"/>
              <a:gd name="connsiteX1" fmla="*/ 1074738 w 11827823"/>
              <a:gd name="connsiteY1" fmla="*/ 0 h 6448301"/>
              <a:gd name="connsiteX2" fmla="*/ 10753085 w 11827823"/>
              <a:gd name="connsiteY2" fmla="*/ 0 h 6448301"/>
              <a:gd name="connsiteX3" fmla="*/ 11827823 w 11827823"/>
              <a:gd name="connsiteY3" fmla="*/ 1074738 h 6448301"/>
              <a:gd name="connsiteX4" fmla="*/ 11827823 w 11827823"/>
              <a:gd name="connsiteY4" fmla="*/ 5373563 h 6448301"/>
              <a:gd name="connsiteX5" fmla="*/ 10753085 w 11827823"/>
              <a:gd name="connsiteY5" fmla="*/ 6448301 h 6448301"/>
              <a:gd name="connsiteX6" fmla="*/ 1074738 w 11827823"/>
              <a:gd name="connsiteY6" fmla="*/ 6448301 h 6448301"/>
              <a:gd name="connsiteX7" fmla="*/ 0 w 11827823"/>
              <a:gd name="connsiteY7" fmla="*/ 5373563 h 6448301"/>
              <a:gd name="connsiteX8" fmla="*/ 0 w 11827823"/>
              <a:gd name="connsiteY8" fmla="*/ 1074738 h 6448301"/>
              <a:gd name="connsiteX0-1" fmla="*/ 0 w 11827823"/>
              <a:gd name="connsiteY0-2" fmla="*/ 1074738 h 6448301"/>
              <a:gd name="connsiteX1-3" fmla="*/ 647226 w 11827823"/>
              <a:gd name="connsiteY1-4" fmla="*/ 11875 h 6448301"/>
              <a:gd name="connsiteX2-5" fmla="*/ 10753085 w 11827823"/>
              <a:gd name="connsiteY2-6" fmla="*/ 0 h 6448301"/>
              <a:gd name="connsiteX3-7" fmla="*/ 11827823 w 11827823"/>
              <a:gd name="connsiteY3-8" fmla="*/ 1074738 h 6448301"/>
              <a:gd name="connsiteX4-9" fmla="*/ 11827823 w 11827823"/>
              <a:gd name="connsiteY4-10" fmla="*/ 5373563 h 6448301"/>
              <a:gd name="connsiteX5-11" fmla="*/ 10753085 w 11827823"/>
              <a:gd name="connsiteY5-12" fmla="*/ 6448301 h 6448301"/>
              <a:gd name="connsiteX6-13" fmla="*/ 1074738 w 11827823"/>
              <a:gd name="connsiteY6-14" fmla="*/ 6448301 h 6448301"/>
              <a:gd name="connsiteX7-15" fmla="*/ 0 w 11827823"/>
              <a:gd name="connsiteY7-16" fmla="*/ 5373563 h 6448301"/>
              <a:gd name="connsiteX8-17" fmla="*/ 0 w 11827823"/>
              <a:gd name="connsiteY8-18" fmla="*/ 1074738 h 6448301"/>
              <a:gd name="connsiteX0-19" fmla="*/ 0 w 11827823"/>
              <a:gd name="connsiteY0-20" fmla="*/ 1086614 h 6460177"/>
              <a:gd name="connsiteX1-21" fmla="*/ 647226 w 11827823"/>
              <a:gd name="connsiteY1-22" fmla="*/ 23751 h 6460177"/>
              <a:gd name="connsiteX2-23" fmla="*/ 11144971 w 11827823"/>
              <a:gd name="connsiteY2-24" fmla="*/ 0 h 6460177"/>
              <a:gd name="connsiteX3-25" fmla="*/ 11827823 w 11827823"/>
              <a:gd name="connsiteY3-26" fmla="*/ 1086614 h 6460177"/>
              <a:gd name="connsiteX4-27" fmla="*/ 11827823 w 11827823"/>
              <a:gd name="connsiteY4-28" fmla="*/ 5385439 h 6460177"/>
              <a:gd name="connsiteX5-29" fmla="*/ 10753085 w 11827823"/>
              <a:gd name="connsiteY5-30" fmla="*/ 6460177 h 6460177"/>
              <a:gd name="connsiteX6-31" fmla="*/ 1074738 w 11827823"/>
              <a:gd name="connsiteY6-32" fmla="*/ 6460177 h 6460177"/>
              <a:gd name="connsiteX7-33" fmla="*/ 0 w 11827823"/>
              <a:gd name="connsiteY7-34" fmla="*/ 5385439 h 6460177"/>
              <a:gd name="connsiteX8-35" fmla="*/ 0 w 11827823"/>
              <a:gd name="connsiteY8-36" fmla="*/ 1086614 h 6460177"/>
              <a:gd name="connsiteX0-37" fmla="*/ 0 w 11827823"/>
              <a:gd name="connsiteY0-38" fmla="*/ 1086614 h 6472052"/>
              <a:gd name="connsiteX1-39" fmla="*/ 647226 w 11827823"/>
              <a:gd name="connsiteY1-40" fmla="*/ 23751 h 6472052"/>
              <a:gd name="connsiteX2-41" fmla="*/ 11144971 w 11827823"/>
              <a:gd name="connsiteY2-42" fmla="*/ 0 h 6472052"/>
              <a:gd name="connsiteX3-43" fmla="*/ 11827823 w 11827823"/>
              <a:gd name="connsiteY3-44" fmla="*/ 1086614 h 6472052"/>
              <a:gd name="connsiteX4-45" fmla="*/ 11827823 w 11827823"/>
              <a:gd name="connsiteY4-46" fmla="*/ 5385439 h 6472052"/>
              <a:gd name="connsiteX5-47" fmla="*/ 10753085 w 11827823"/>
              <a:gd name="connsiteY5-48" fmla="*/ 6460177 h 6472052"/>
              <a:gd name="connsiteX6-49" fmla="*/ 670977 w 11827823"/>
              <a:gd name="connsiteY6-50" fmla="*/ 6472052 h 6472052"/>
              <a:gd name="connsiteX7-51" fmla="*/ 0 w 11827823"/>
              <a:gd name="connsiteY7-52" fmla="*/ 5385439 h 6472052"/>
              <a:gd name="connsiteX8-53" fmla="*/ 0 w 11827823"/>
              <a:gd name="connsiteY8-54" fmla="*/ 1086614 h 6472052"/>
              <a:gd name="connsiteX0-55" fmla="*/ 0 w 11827823"/>
              <a:gd name="connsiteY0-56" fmla="*/ 1086614 h 6472052"/>
              <a:gd name="connsiteX1-57" fmla="*/ 647226 w 11827823"/>
              <a:gd name="connsiteY1-58" fmla="*/ 23751 h 6472052"/>
              <a:gd name="connsiteX2-59" fmla="*/ 11144971 w 11827823"/>
              <a:gd name="connsiteY2-60" fmla="*/ 0 h 6472052"/>
              <a:gd name="connsiteX3-61" fmla="*/ 11827823 w 11827823"/>
              <a:gd name="connsiteY3-62" fmla="*/ 1086614 h 6472052"/>
              <a:gd name="connsiteX4-63" fmla="*/ 11827823 w 11827823"/>
              <a:gd name="connsiteY4-64" fmla="*/ 5385439 h 6472052"/>
              <a:gd name="connsiteX5-65" fmla="*/ 11192472 w 11827823"/>
              <a:gd name="connsiteY5-66" fmla="*/ 6460177 h 6472052"/>
              <a:gd name="connsiteX6-67" fmla="*/ 670977 w 11827823"/>
              <a:gd name="connsiteY6-68" fmla="*/ 6472052 h 6472052"/>
              <a:gd name="connsiteX7-69" fmla="*/ 0 w 11827823"/>
              <a:gd name="connsiteY7-70" fmla="*/ 5385439 h 6472052"/>
              <a:gd name="connsiteX8-71" fmla="*/ 0 w 11827823"/>
              <a:gd name="connsiteY8-72" fmla="*/ 1086614 h 64720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1827823" h="6472052">
                <a:moveTo>
                  <a:pt x="0" y="1086614"/>
                </a:moveTo>
                <a:cubicBezTo>
                  <a:pt x="0" y="493053"/>
                  <a:pt x="53665" y="23751"/>
                  <a:pt x="647226" y="23751"/>
                </a:cubicBezTo>
                <a:lnTo>
                  <a:pt x="11144971" y="0"/>
                </a:lnTo>
                <a:cubicBezTo>
                  <a:pt x="11738532" y="0"/>
                  <a:pt x="11827823" y="493053"/>
                  <a:pt x="11827823" y="1086614"/>
                </a:cubicBezTo>
                <a:lnTo>
                  <a:pt x="11827823" y="5385439"/>
                </a:lnTo>
                <a:cubicBezTo>
                  <a:pt x="11827823" y="5979000"/>
                  <a:pt x="11786033" y="6460177"/>
                  <a:pt x="11192472" y="6460177"/>
                </a:cubicBezTo>
                <a:lnTo>
                  <a:pt x="670977" y="6472052"/>
                </a:lnTo>
                <a:cubicBezTo>
                  <a:pt x="77416" y="6472052"/>
                  <a:pt x="0" y="5979000"/>
                  <a:pt x="0" y="5385439"/>
                </a:cubicBezTo>
                <a:lnTo>
                  <a:pt x="0" y="1086614"/>
                </a:lnTo>
                <a:close/>
              </a:path>
            </a:pathLst>
          </a:cu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1056022" y="333002"/>
            <a:ext cx="215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  <a:endParaRPr lang="zh-CN" altLang="en-US" sz="2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Freeform 15"/>
          <p:cNvSpPr>
            <a:spLocks noEditPoints="1"/>
          </p:cNvSpPr>
          <p:nvPr/>
        </p:nvSpPr>
        <p:spPr bwMode="auto">
          <a:xfrm>
            <a:off x="549609" y="331415"/>
            <a:ext cx="434975" cy="444500"/>
          </a:xfrm>
          <a:custGeom>
            <a:avLst/>
            <a:gdLst>
              <a:gd name="T0" fmla="*/ 224 w 411"/>
              <a:gd name="T1" fmla="*/ 346 h 411"/>
              <a:gd name="T2" fmla="*/ 193 w 411"/>
              <a:gd name="T3" fmla="*/ 320 h 411"/>
              <a:gd name="T4" fmla="*/ 272 w 411"/>
              <a:gd name="T5" fmla="*/ 227 h 411"/>
              <a:gd name="T6" fmla="*/ 67 w 411"/>
              <a:gd name="T7" fmla="*/ 227 h 411"/>
              <a:gd name="T8" fmla="*/ 67 w 411"/>
              <a:gd name="T9" fmla="*/ 183 h 411"/>
              <a:gd name="T10" fmla="*/ 272 w 411"/>
              <a:gd name="T11" fmla="*/ 183 h 411"/>
              <a:gd name="T12" fmla="*/ 193 w 411"/>
              <a:gd name="T13" fmla="*/ 91 h 411"/>
              <a:gd name="T14" fmla="*/ 224 w 411"/>
              <a:gd name="T15" fmla="*/ 64 h 411"/>
              <a:gd name="T16" fmla="*/ 345 w 411"/>
              <a:gd name="T17" fmla="*/ 205 h 411"/>
              <a:gd name="T18" fmla="*/ 224 w 411"/>
              <a:gd name="T19" fmla="*/ 346 h 411"/>
              <a:gd name="T20" fmla="*/ 206 w 411"/>
              <a:gd name="T21" fmla="*/ 0 h 411"/>
              <a:gd name="T22" fmla="*/ 411 w 411"/>
              <a:gd name="T23" fmla="*/ 205 h 411"/>
              <a:gd name="T24" fmla="*/ 206 w 411"/>
              <a:gd name="T25" fmla="*/ 411 h 411"/>
              <a:gd name="T26" fmla="*/ 0 w 411"/>
              <a:gd name="T27" fmla="*/ 205 h 411"/>
              <a:gd name="T28" fmla="*/ 206 w 411"/>
              <a:gd name="T29" fmla="*/ 0 h 411"/>
              <a:gd name="T30" fmla="*/ 206 w 411"/>
              <a:gd name="T31" fmla="*/ 26 h 411"/>
              <a:gd name="T32" fmla="*/ 385 w 411"/>
              <a:gd name="T33" fmla="*/ 205 h 411"/>
              <a:gd name="T34" fmla="*/ 206 w 411"/>
              <a:gd name="T35" fmla="*/ 385 h 411"/>
              <a:gd name="T36" fmla="*/ 27 w 411"/>
              <a:gd name="T37" fmla="*/ 205 h 411"/>
              <a:gd name="T38" fmla="*/ 206 w 411"/>
              <a:gd name="T39" fmla="*/ 26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11" h="411">
                <a:moveTo>
                  <a:pt x="224" y="346"/>
                </a:moveTo>
                <a:lnTo>
                  <a:pt x="193" y="320"/>
                </a:lnTo>
                <a:lnTo>
                  <a:pt x="272" y="227"/>
                </a:lnTo>
                <a:lnTo>
                  <a:pt x="67" y="227"/>
                </a:lnTo>
                <a:lnTo>
                  <a:pt x="67" y="183"/>
                </a:lnTo>
                <a:lnTo>
                  <a:pt x="272" y="183"/>
                </a:lnTo>
                <a:lnTo>
                  <a:pt x="193" y="91"/>
                </a:lnTo>
                <a:lnTo>
                  <a:pt x="224" y="64"/>
                </a:lnTo>
                <a:lnTo>
                  <a:pt x="345" y="205"/>
                </a:lnTo>
                <a:lnTo>
                  <a:pt x="224" y="346"/>
                </a:lnTo>
                <a:close/>
                <a:moveTo>
                  <a:pt x="206" y="0"/>
                </a:moveTo>
                <a:cubicBezTo>
                  <a:pt x="319" y="0"/>
                  <a:pt x="411" y="92"/>
                  <a:pt x="411" y="205"/>
                </a:cubicBezTo>
                <a:cubicBezTo>
                  <a:pt x="411" y="319"/>
                  <a:pt x="319" y="411"/>
                  <a:pt x="206" y="411"/>
                </a:cubicBezTo>
                <a:cubicBezTo>
                  <a:pt x="92" y="411"/>
                  <a:pt x="0" y="319"/>
                  <a:pt x="0" y="205"/>
                </a:cubicBezTo>
                <a:cubicBezTo>
                  <a:pt x="0" y="92"/>
                  <a:pt x="92" y="0"/>
                  <a:pt x="206" y="0"/>
                </a:cubicBezTo>
                <a:close/>
                <a:moveTo>
                  <a:pt x="206" y="26"/>
                </a:moveTo>
                <a:cubicBezTo>
                  <a:pt x="305" y="26"/>
                  <a:pt x="385" y="106"/>
                  <a:pt x="385" y="205"/>
                </a:cubicBezTo>
                <a:cubicBezTo>
                  <a:pt x="385" y="304"/>
                  <a:pt x="305" y="385"/>
                  <a:pt x="206" y="385"/>
                </a:cubicBezTo>
                <a:cubicBezTo>
                  <a:pt x="107" y="385"/>
                  <a:pt x="27" y="304"/>
                  <a:pt x="27" y="205"/>
                </a:cubicBezTo>
                <a:cubicBezTo>
                  <a:pt x="27" y="106"/>
                  <a:pt x="107" y="26"/>
                  <a:pt x="206" y="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6" name="Group 10"/>
          <p:cNvGrpSpPr/>
          <p:nvPr/>
        </p:nvGrpSpPr>
        <p:grpSpPr bwMode="auto">
          <a:xfrm>
            <a:off x="1057609" y="763215"/>
            <a:ext cx="10079038" cy="36512"/>
            <a:chOff x="0" y="0"/>
            <a:chExt cx="10937876" cy="84138"/>
          </a:xfrm>
        </p:grpSpPr>
        <p:sp>
          <p:nvSpPr>
            <p:cNvPr id="3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3306763" cy="84138"/>
            </a:xfrm>
            <a:prstGeom prst="rect">
              <a:avLst/>
            </a:prstGeom>
            <a:solidFill>
              <a:srgbClr val="0062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3306763" y="0"/>
              <a:ext cx="7631113" cy="84138"/>
            </a:xfrm>
            <a:prstGeom prst="rect">
              <a:avLst/>
            </a:prstGeom>
            <a:solidFill>
              <a:srgbClr val="EB5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" name="Rounded Rectangle 30"/>
          <p:cNvSpPr/>
          <p:nvPr/>
        </p:nvSpPr>
        <p:spPr>
          <a:xfrm>
            <a:off x="1167473" y="1715452"/>
            <a:ext cx="1900360" cy="1805854"/>
          </a:xfrm>
          <a:prstGeom prst="roundRect">
            <a:avLst>
              <a:gd name="adj" fmla="val 9356"/>
            </a:avLst>
          </a:prstGeom>
          <a:blipFill>
            <a:blip r:embed="rId2" cstate="print"/>
            <a:srcRect/>
            <a:stretch>
              <a:fillRect/>
            </a:stretch>
          </a:blipFill>
          <a:ln w="38100">
            <a:solidFill>
              <a:srgbClr val="8BA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sp>
        <p:nvSpPr>
          <p:cNvPr id="10" name="Rounded Rectangle 61"/>
          <p:cNvSpPr/>
          <p:nvPr/>
        </p:nvSpPr>
        <p:spPr>
          <a:xfrm>
            <a:off x="3819982" y="1715452"/>
            <a:ext cx="1900360" cy="1805854"/>
          </a:xfrm>
          <a:prstGeom prst="roundRect">
            <a:avLst>
              <a:gd name="adj" fmla="val 9356"/>
            </a:avLst>
          </a:prstGeom>
          <a:blipFill>
            <a:blip r:embed="rId3" cstate="print"/>
            <a:srcRect/>
            <a:stretch>
              <a:fillRect/>
            </a:stretch>
          </a:blipFill>
          <a:ln w="38100">
            <a:solidFill>
              <a:srgbClr val="8BA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sp>
        <p:nvSpPr>
          <p:cNvPr id="11" name="Rounded Rectangle 66"/>
          <p:cNvSpPr/>
          <p:nvPr/>
        </p:nvSpPr>
        <p:spPr>
          <a:xfrm>
            <a:off x="6452023" y="1715452"/>
            <a:ext cx="1900360" cy="1805854"/>
          </a:xfrm>
          <a:prstGeom prst="roundRect">
            <a:avLst>
              <a:gd name="adj" fmla="val 9356"/>
            </a:avLst>
          </a:prstGeom>
          <a:blipFill>
            <a:blip r:embed="rId4" cstate="print"/>
            <a:srcRect/>
            <a:stretch>
              <a:fillRect/>
            </a:stretch>
          </a:blipFill>
          <a:ln w="38100">
            <a:solidFill>
              <a:srgbClr val="8BA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sp>
        <p:nvSpPr>
          <p:cNvPr id="12" name="Rounded Rectangle 71"/>
          <p:cNvSpPr/>
          <p:nvPr/>
        </p:nvSpPr>
        <p:spPr>
          <a:xfrm>
            <a:off x="9084066" y="1715452"/>
            <a:ext cx="1900360" cy="1805854"/>
          </a:xfrm>
          <a:prstGeom prst="roundRect">
            <a:avLst>
              <a:gd name="adj" fmla="val 9356"/>
            </a:avLst>
          </a:prstGeom>
          <a:blipFill>
            <a:blip r:embed="rId5" cstate="print"/>
            <a:srcRect/>
            <a:stretch>
              <a:fillRect/>
            </a:stretch>
          </a:blipFill>
          <a:ln w="38100">
            <a:solidFill>
              <a:srgbClr val="8BA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sp>
        <p:nvSpPr>
          <p:cNvPr id="13" name="Rectangle 59"/>
          <p:cNvSpPr>
            <a:spLocks noChangeArrowheads="1"/>
          </p:cNvSpPr>
          <p:nvPr/>
        </p:nvSpPr>
        <p:spPr bwMode="auto">
          <a:xfrm>
            <a:off x="1167573" y="4445604"/>
            <a:ext cx="17656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主要职能及成绩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Rectangle 60"/>
          <p:cNvSpPr/>
          <p:nvPr/>
        </p:nvSpPr>
        <p:spPr>
          <a:xfrm>
            <a:off x="1167573" y="3655549"/>
            <a:ext cx="2012949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Rachel</a:t>
            </a:r>
            <a:r>
              <a:rPr lang="en-US" altLang="zh-CN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 Lee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1167573" y="4712291"/>
            <a:ext cx="1856317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点击录入你的综合描述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说明，点击录入你的综合描述说明。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6" name="Rectangle 59"/>
          <p:cNvSpPr>
            <a:spLocks noChangeArrowheads="1"/>
          </p:cNvSpPr>
          <p:nvPr/>
        </p:nvSpPr>
        <p:spPr bwMode="auto">
          <a:xfrm>
            <a:off x="3819982" y="4445604"/>
            <a:ext cx="17656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主要职能及成绩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Rectangle 60"/>
          <p:cNvSpPr/>
          <p:nvPr/>
        </p:nvSpPr>
        <p:spPr>
          <a:xfrm>
            <a:off x="3819982" y="3655549"/>
            <a:ext cx="2012949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Rebecca</a:t>
            </a:r>
            <a:r>
              <a:rPr lang="en-US" altLang="zh-CN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 Lee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18" name="矩形 47"/>
          <p:cNvSpPr>
            <a:spLocks noChangeArrowheads="1"/>
          </p:cNvSpPr>
          <p:nvPr/>
        </p:nvSpPr>
        <p:spPr bwMode="auto">
          <a:xfrm>
            <a:off x="3819982" y="4712291"/>
            <a:ext cx="1856317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点击录入你的综合描述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说明，点击录入你的综合描述说明。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280731" y="4080262"/>
            <a:ext cx="1411705" cy="245761"/>
          </a:xfrm>
          <a:prstGeom prst="rect">
            <a:avLst/>
          </a:prstGeom>
          <a:solidFill>
            <a:srgbClr val="8B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279867" y="4064643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公司职务</a:t>
            </a:r>
            <a:endParaRPr lang="en-US" altLang="zh-CN" sz="1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917676" y="4080262"/>
            <a:ext cx="1411705" cy="245761"/>
          </a:xfrm>
          <a:prstGeom prst="rect">
            <a:avLst/>
          </a:prstGeom>
          <a:solidFill>
            <a:srgbClr val="8B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3916812" y="4064643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公司职务</a:t>
            </a:r>
            <a:endParaRPr lang="en-US" altLang="zh-CN" sz="1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23" name="Rectangle 59"/>
          <p:cNvSpPr>
            <a:spLocks noChangeArrowheads="1"/>
          </p:cNvSpPr>
          <p:nvPr/>
        </p:nvSpPr>
        <p:spPr bwMode="auto">
          <a:xfrm>
            <a:off x="6452023" y="4445604"/>
            <a:ext cx="17656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主要职能及成绩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Rectangle 60"/>
          <p:cNvSpPr/>
          <p:nvPr/>
        </p:nvSpPr>
        <p:spPr>
          <a:xfrm>
            <a:off x="6452023" y="3655549"/>
            <a:ext cx="2012949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Paul </a:t>
            </a:r>
            <a:r>
              <a:rPr lang="en-US" altLang="zh-CN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White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6452023" y="4712291"/>
            <a:ext cx="1856317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点击录入你的综合描述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说明，点击录入你的综合描述说明。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549717" y="4080262"/>
            <a:ext cx="1411705" cy="245761"/>
          </a:xfrm>
          <a:prstGeom prst="rect">
            <a:avLst/>
          </a:prstGeom>
          <a:solidFill>
            <a:srgbClr val="8B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6548853" y="4064643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公司职务</a:t>
            </a:r>
            <a:endParaRPr lang="en-US" altLang="zh-CN" sz="1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28" name="Rectangle 59"/>
          <p:cNvSpPr>
            <a:spLocks noChangeArrowheads="1"/>
          </p:cNvSpPr>
          <p:nvPr/>
        </p:nvSpPr>
        <p:spPr bwMode="auto">
          <a:xfrm>
            <a:off x="9047581" y="4445604"/>
            <a:ext cx="176563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主要职能及成绩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9047581" y="4712291"/>
            <a:ext cx="1856317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点击录入你的综合描述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说明，点击录入你的综合描述说明。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145275" y="4080262"/>
            <a:ext cx="1411705" cy="245761"/>
          </a:xfrm>
          <a:prstGeom prst="rect">
            <a:avLst/>
          </a:prstGeom>
          <a:solidFill>
            <a:srgbClr val="8B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9144411" y="4064643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12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公司职务</a:t>
            </a:r>
            <a:endParaRPr lang="en-US" altLang="zh-CN" sz="1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32" name="Rectangle 60"/>
          <p:cNvSpPr/>
          <p:nvPr/>
        </p:nvSpPr>
        <p:spPr>
          <a:xfrm>
            <a:off x="9047581" y="3655549"/>
            <a:ext cx="2012949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Jenny Shen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39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39"/>
                            </p:stCondLst>
                            <p:childTnLst>
                              <p:par>
                                <p:cTn id="2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939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439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939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439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939"/>
                            </p:stCondLst>
                            <p:childTnLst>
                              <p:par>
                                <p:cTn id="46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439"/>
                            </p:stCondLst>
                            <p:childTnLst>
                              <p:par>
                                <p:cTn id="5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939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439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939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439"/>
                            </p:stCondLst>
                            <p:childTnLst>
                              <p:par>
                                <p:cTn id="7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939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439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939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439"/>
                            </p:stCondLst>
                            <p:childTnLst>
                              <p:par>
                                <p:cTn id="9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939"/>
                            </p:stCondLst>
                            <p:childTnLst>
                              <p:par>
                                <p:cTn id="9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39"/>
                            </p:stCondLst>
                            <p:childTnLst>
                              <p:par>
                                <p:cTn id="9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939"/>
                            </p:stCondLst>
                            <p:childTnLst>
                              <p:par>
                                <p:cTn id="10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439"/>
                            </p:stCondLst>
                            <p:childTnLst>
                              <p:par>
                                <p:cTn id="1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939"/>
                            </p:stCondLst>
                            <p:childTnLst>
                              <p:par>
                                <p:cTn id="1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utoUpdateAnimBg="0"/>
      <p:bldP spid="35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19" grpId="0" animBg="1"/>
      <p:bldP spid="20" grpId="0"/>
      <p:bldP spid="21" grpId="0" animBg="1"/>
      <p:bldP spid="22" grpId="0"/>
      <p:bldP spid="23" grpId="0"/>
      <p:bldP spid="24" grpId="0"/>
      <p:bldP spid="25" grpId="0"/>
      <p:bldP spid="26" grpId="0" animBg="1"/>
      <p:bldP spid="27" grpId="0"/>
      <p:bldP spid="28" grpId="0"/>
      <p:bldP spid="29" grpId="0"/>
      <p:bldP spid="30" grpId="0" animBg="1"/>
      <p:bldP spid="31" grpId="0"/>
      <p:bldP spid="3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33311" cy="685800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213756" y="190006"/>
            <a:ext cx="11827823" cy="6472052"/>
          </a:xfrm>
          <a:custGeom>
            <a:avLst/>
            <a:gdLst>
              <a:gd name="connsiteX0" fmla="*/ 0 w 11827823"/>
              <a:gd name="connsiteY0" fmla="*/ 1074738 h 6448301"/>
              <a:gd name="connsiteX1" fmla="*/ 1074738 w 11827823"/>
              <a:gd name="connsiteY1" fmla="*/ 0 h 6448301"/>
              <a:gd name="connsiteX2" fmla="*/ 10753085 w 11827823"/>
              <a:gd name="connsiteY2" fmla="*/ 0 h 6448301"/>
              <a:gd name="connsiteX3" fmla="*/ 11827823 w 11827823"/>
              <a:gd name="connsiteY3" fmla="*/ 1074738 h 6448301"/>
              <a:gd name="connsiteX4" fmla="*/ 11827823 w 11827823"/>
              <a:gd name="connsiteY4" fmla="*/ 5373563 h 6448301"/>
              <a:gd name="connsiteX5" fmla="*/ 10753085 w 11827823"/>
              <a:gd name="connsiteY5" fmla="*/ 6448301 h 6448301"/>
              <a:gd name="connsiteX6" fmla="*/ 1074738 w 11827823"/>
              <a:gd name="connsiteY6" fmla="*/ 6448301 h 6448301"/>
              <a:gd name="connsiteX7" fmla="*/ 0 w 11827823"/>
              <a:gd name="connsiteY7" fmla="*/ 5373563 h 6448301"/>
              <a:gd name="connsiteX8" fmla="*/ 0 w 11827823"/>
              <a:gd name="connsiteY8" fmla="*/ 1074738 h 6448301"/>
              <a:gd name="connsiteX0-1" fmla="*/ 0 w 11827823"/>
              <a:gd name="connsiteY0-2" fmla="*/ 1074738 h 6448301"/>
              <a:gd name="connsiteX1-3" fmla="*/ 647226 w 11827823"/>
              <a:gd name="connsiteY1-4" fmla="*/ 11875 h 6448301"/>
              <a:gd name="connsiteX2-5" fmla="*/ 10753085 w 11827823"/>
              <a:gd name="connsiteY2-6" fmla="*/ 0 h 6448301"/>
              <a:gd name="connsiteX3-7" fmla="*/ 11827823 w 11827823"/>
              <a:gd name="connsiteY3-8" fmla="*/ 1074738 h 6448301"/>
              <a:gd name="connsiteX4-9" fmla="*/ 11827823 w 11827823"/>
              <a:gd name="connsiteY4-10" fmla="*/ 5373563 h 6448301"/>
              <a:gd name="connsiteX5-11" fmla="*/ 10753085 w 11827823"/>
              <a:gd name="connsiteY5-12" fmla="*/ 6448301 h 6448301"/>
              <a:gd name="connsiteX6-13" fmla="*/ 1074738 w 11827823"/>
              <a:gd name="connsiteY6-14" fmla="*/ 6448301 h 6448301"/>
              <a:gd name="connsiteX7-15" fmla="*/ 0 w 11827823"/>
              <a:gd name="connsiteY7-16" fmla="*/ 5373563 h 6448301"/>
              <a:gd name="connsiteX8-17" fmla="*/ 0 w 11827823"/>
              <a:gd name="connsiteY8-18" fmla="*/ 1074738 h 6448301"/>
              <a:gd name="connsiteX0-19" fmla="*/ 0 w 11827823"/>
              <a:gd name="connsiteY0-20" fmla="*/ 1086614 h 6460177"/>
              <a:gd name="connsiteX1-21" fmla="*/ 647226 w 11827823"/>
              <a:gd name="connsiteY1-22" fmla="*/ 23751 h 6460177"/>
              <a:gd name="connsiteX2-23" fmla="*/ 11144971 w 11827823"/>
              <a:gd name="connsiteY2-24" fmla="*/ 0 h 6460177"/>
              <a:gd name="connsiteX3-25" fmla="*/ 11827823 w 11827823"/>
              <a:gd name="connsiteY3-26" fmla="*/ 1086614 h 6460177"/>
              <a:gd name="connsiteX4-27" fmla="*/ 11827823 w 11827823"/>
              <a:gd name="connsiteY4-28" fmla="*/ 5385439 h 6460177"/>
              <a:gd name="connsiteX5-29" fmla="*/ 10753085 w 11827823"/>
              <a:gd name="connsiteY5-30" fmla="*/ 6460177 h 6460177"/>
              <a:gd name="connsiteX6-31" fmla="*/ 1074738 w 11827823"/>
              <a:gd name="connsiteY6-32" fmla="*/ 6460177 h 6460177"/>
              <a:gd name="connsiteX7-33" fmla="*/ 0 w 11827823"/>
              <a:gd name="connsiteY7-34" fmla="*/ 5385439 h 6460177"/>
              <a:gd name="connsiteX8-35" fmla="*/ 0 w 11827823"/>
              <a:gd name="connsiteY8-36" fmla="*/ 1086614 h 6460177"/>
              <a:gd name="connsiteX0-37" fmla="*/ 0 w 11827823"/>
              <a:gd name="connsiteY0-38" fmla="*/ 1086614 h 6472052"/>
              <a:gd name="connsiteX1-39" fmla="*/ 647226 w 11827823"/>
              <a:gd name="connsiteY1-40" fmla="*/ 23751 h 6472052"/>
              <a:gd name="connsiteX2-41" fmla="*/ 11144971 w 11827823"/>
              <a:gd name="connsiteY2-42" fmla="*/ 0 h 6472052"/>
              <a:gd name="connsiteX3-43" fmla="*/ 11827823 w 11827823"/>
              <a:gd name="connsiteY3-44" fmla="*/ 1086614 h 6472052"/>
              <a:gd name="connsiteX4-45" fmla="*/ 11827823 w 11827823"/>
              <a:gd name="connsiteY4-46" fmla="*/ 5385439 h 6472052"/>
              <a:gd name="connsiteX5-47" fmla="*/ 10753085 w 11827823"/>
              <a:gd name="connsiteY5-48" fmla="*/ 6460177 h 6472052"/>
              <a:gd name="connsiteX6-49" fmla="*/ 670977 w 11827823"/>
              <a:gd name="connsiteY6-50" fmla="*/ 6472052 h 6472052"/>
              <a:gd name="connsiteX7-51" fmla="*/ 0 w 11827823"/>
              <a:gd name="connsiteY7-52" fmla="*/ 5385439 h 6472052"/>
              <a:gd name="connsiteX8-53" fmla="*/ 0 w 11827823"/>
              <a:gd name="connsiteY8-54" fmla="*/ 1086614 h 6472052"/>
              <a:gd name="connsiteX0-55" fmla="*/ 0 w 11827823"/>
              <a:gd name="connsiteY0-56" fmla="*/ 1086614 h 6472052"/>
              <a:gd name="connsiteX1-57" fmla="*/ 647226 w 11827823"/>
              <a:gd name="connsiteY1-58" fmla="*/ 23751 h 6472052"/>
              <a:gd name="connsiteX2-59" fmla="*/ 11144971 w 11827823"/>
              <a:gd name="connsiteY2-60" fmla="*/ 0 h 6472052"/>
              <a:gd name="connsiteX3-61" fmla="*/ 11827823 w 11827823"/>
              <a:gd name="connsiteY3-62" fmla="*/ 1086614 h 6472052"/>
              <a:gd name="connsiteX4-63" fmla="*/ 11827823 w 11827823"/>
              <a:gd name="connsiteY4-64" fmla="*/ 5385439 h 6472052"/>
              <a:gd name="connsiteX5-65" fmla="*/ 11192472 w 11827823"/>
              <a:gd name="connsiteY5-66" fmla="*/ 6460177 h 6472052"/>
              <a:gd name="connsiteX6-67" fmla="*/ 670977 w 11827823"/>
              <a:gd name="connsiteY6-68" fmla="*/ 6472052 h 6472052"/>
              <a:gd name="connsiteX7-69" fmla="*/ 0 w 11827823"/>
              <a:gd name="connsiteY7-70" fmla="*/ 5385439 h 6472052"/>
              <a:gd name="connsiteX8-71" fmla="*/ 0 w 11827823"/>
              <a:gd name="connsiteY8-72" fmla="*/ 1086614 h 64720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1827823" h="6472052">
                <a:moveTo>
                  <a:pt x="0" y="1086614"/>
                </a:moveTo>
                <a:cubicBezTo>
                  <a:pt x="0" y="493053"/>
                  <a:pt x="53665" y="23751"/>
                  <a:pt x="647226" y="23751"/>
                </a:cubicBezTo>
                <a:lnTo>
                  <a:pt x="11144971" y="0"/>
                </a:lnTo>
                <a:cubicBezTo>
                  <a:pt x="11738532" y="0"/>
                  <a:pt x="11827823" y="493053"/>
                  <a:pt x="11827823" y="1086614"/>
                </a:cubicBezTo>
                <a:lnTo>
                  <a:pt x="11827823" y="5385439"/>
                </a:lnTo>
                <a:cubicBezTo>
                  <a:pt x="11827823" y="5979000"/>
                  <a:pt x="11786033" y="6460177"/>
                  <a:pt x="11192472" y="6460177"/>
                </a:cubicBezTo>
                <a:lnTo>
                  <a:pt x="670977" y="6472052"/>
                </a:lnTo>
                <a:cubicBezTo>
                  <a:pt x="77416" y="6472052"/>
                  <a:pt x="0" y="5979000"/>
                  <a:pt x="0" y="5385439"/>
                </a:cubicBezTo>
                <a:lnTo>
                  <a:pt x="0" y="1086614"/>
                </a:lnTo>
                <a:close/>
              </a:path>
            </a:pathLst>
          </a:cu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1056022" y="333002"/>
            <a:ext cx="215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  <a:endParaRPr lang="zh-CN" altLang="en-US" sz="2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Freeform 15"/>
          <p:cNvSpPr>
            <a:spLocks noEditPoints="1"/>
          </p:cNvSpPr>
          <p:nvPr/>
        </p:nvSpPr>
        <p:spPr bwMode="auto">
          <a:xfrm>
            <a:off x="549609" y="331415"/>
            <a:ext cx="434975" cy="444500"/>
          </a:xfrm>
          <a:custGeom>
            <a:avLst/>
            <a:gdLst>
              <a:gd name="T0" fmla="*/ 224 w 411"/>
              <a:gd name="T1" fmla="*/ 346 h 411"/>
              <a:gd name="T2" fmla="*/ 193 w 411"/>
              <a:gd name="T3" fmla="*/ 320 h 411"/>
              <a:gd name="T4" fmla="*/ 272 w 411"/>
              <a:gd name="T5" fmla="*/ 227 h 411"/>
              <a:gd name="T6" fmla="*/ 67 w 411"/>
              <a:gd name="T7" fmla="*/ 227 h 411"/>
              <a:gd name="T8" fmla="*/ 67 w 411"/>
              <a:gd name="T9" fmla="*/ 183 h 411"/>
              <a:gd name="T10" fmla="*/ 272 w 411"/>
              <a:gd name="T11" fmla="*/ 183 h 411"/>
              <a:gd name="T12" fmla="*/ 193 w 411"/>
              <a:gd name="T13" fmla="*/ 91 h 411"/>
              <a:gd name="T14" fmla="*/ 224 w 411"/>
              <a:gd name="T15" fmla="*/ 64 h 411"/>
              <a:gd name="T16" fmla="*/ 345 w 411"/>
              <a:gd name="T17" fmla="*/ 205 h 411"/>
              <a:gd name="T18" fmla="*/ 224 w 411"/>
              <a:gd name="T19" fmla="*/ 346 h 411"/>
              <a:gd name="T20" fmla="*/ 206 w 411"/>
              <a:gd name="T21" fmla="*/ 0 h 411"/>
              <a:gd name="T22" fmla="*/ 411 w 411"/>
              <a:gd name="T23" fmla="*/ 205 h 411"/>
              <a:gd name="T24" fmla="*/ 206 w 411"/>
              <a:gd name="T25" fmla="*/ 411 h 411"/>
              <a:gd name="T26" fmla="*/ 0 w 411"/>
              <a:gd name="T27" fmla="*/ 205 h 411"/>
              <a:gd name="T28" fmla="*/ 206 w 411"/>
              <a:gd name="T29" fmla="*/ 0 h 411"/>
              <a:gd name="T30" fmla="*/ 206 w 411"/>
              <a:gd name="T31" fmla="*/ 26 h 411"/>
              <a:gd name="T32" fmla="*/ 385 w 411"/>
              <a:gd name="T33" fmla="*/ 205 h 411"/>
              <a:gd name="T34" fmla="*/ 206 w 411"/>
              <a:gd name="T35" fmla="*/ 385 h 411"/>
              <a:gd name="T36" fmla="*/ 27 w 411"/>
              <a:gd name="T37" fmla="*/ 205 h 411"/>
              <a:gd name="T38" fmla="*/ 206 w 411"/>
              <a:gd name="T39" fmla="*/ 26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11" h="411">
                <a:moveTo>
                  <a:pt x="224" y="346"/>
                </a:moveTo>
                <a:lnTo>
                  <a:pt x="193" y="320"/>
                </a:lnTo>
                <a:lnTo>
                  <a:pt x="272" y="227"/>
                </a:lnTo>
                <a:lnTo>
                  <a:pt x="67" y="227"/>
                </a:lnTo>
                <a:lnTo>
                  <a:pt x="67" y="183"/>
                </a:lnTo>
                <a:lnTo>
                  <a:pt x="272" y="183"/>
                </a:lnTo>
                <a:lnTo>
                  <a:pt x="193" y="91"/>
                </a:lnTo>
                <a:lnTo>
                  <a:pt x="224" y="64"/>
                </a:lnTo>
                <a:lnTo>
                  <a:pt x="345" y="205"/>
                </a:lnTo>
                <a:lnTo>
                  <a:pt x="224" y="346"/>
                </a:lnTo>
                <a:close/>
                <a:moveTo>
                  <a:pt x="206" y="0"/>
                </a:moveTo>
                <a:cubicBezTo>
                  <a:pt x="319" y="0"/>
                  <a:pt x="411" y="92"/>
                  <a:pt x="411" y="205"/>
                </a:cubicBezTo>
                <a:cubicBezTo>
                  <a:pt x="411" y="319"/>
                  <a:pt x="319" y="411"/>
                  <a:pt x="206" y="411"/>
                </a:cubicBezTo>
                <a:cubicBezTo>
                  <a:pt x="92" y="411"/>
                  <a:pt x="0" y="319"/>
                  <a:pt x="0" y="205"/>
                </a:cubicBezTo>
                <a:cubicBezTo>
                  <a:pt x="0" y="92"/>
                  <a:pt x="92" y="0"/>
                  <a:pt x="206" y="0"/>
                </a:cubicBezTo>
                <a:close/>
                <a:moveTo>
                  <a:pt x="206" y="26"/>
                </a:moveTo>
                <a:cubicBezTo>
                  <a:pt x="305" y="26"/>
                  <a:pt x="385" y="106"/>
                  <a:pt x="385" y="205"/>
                </a:cubicBezTo>
                <a:cubicBezTo>
                  <a:pt x="385" y="304"/>
                  <a:pt x="305" y="385"/>
                  <a:pt x="206" y="385"/>
                </a:cubicBezTo>
                <a:cubicBezTo>
                  <a:pt x="107" y="385"/>
                  <a:pt x="27" y="304"/>
                  <a:pt x="27" y="205"/>
                </a:cubicBezTo>
                <a:cubicBezTo>
                  <a:pt x="27" y="106"/>
                  <a:pt x="107" y="26"/>
                  <a:pt x="206" y="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6" name="Group 10"/>
          <p:cNvGrpSpPr/>
          <p:nvPr/>
        </p:nvGrpSpPr>
        <p:grpSpPr bwMode="auto">
          <a:xfrm>
            <a:off x="1057609" y="763215"/>
            <a:ext cx="10079038" cy="36512"/>
            <a:chOff x="0" y="0"/>
            <a:chExt cx="10937876" cy="84138"/>
          </a:xfrm>
        </p:grpSpPr>
        <p:sp>
          <p:nvSpPr>
            <p:cNvPr id="3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3306763" cy="84138"/>
            </a:xfrm>
            <a:prstGeom prst="rect">
              <a:avLst/>
            </a:prstGeom>
            <a:solidFill>
              <a:srgbClr val="0062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3306763" y="0"/>
              <a:ext cx="7631113" cy="84138"/>
            </a:xfrm>
            <a:prstGeom prst="rect">
              <a:avLst/>
            </a:prstGeom>
            <a:solidFill>
              <a:srgbClr val="EB5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447689" y="2372159"/>
            <a:ext cx="1642212" cy="1642212"/>
            <a:chOff x="6447689" y="2372159"/>
            <a:chExt cx="1642212" cy="1642212"/>
          </a:xfrm>
        </p:grpSpPr>
        <p:sp>
          <p:nvSpPr>
            <p:cNvPr id="10" name="Rectangle 34"/>
            <p:cNvSpPr/>
            <p:nvPr/>
          </p:nvSpPr>
          <p:spPr>
            <a:xfrm>
              <a:off x="6447689" y="2372159"/>
              <a:ext cx="1642212" cy="1642212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sp>
          <p:nvSpPr>
            <p:cNvPr id="11" name="Freeform 167"/>
            <p:cNvSpPr>
              <a:spLocks noEditPoints="1"/>
            </p:cNvSpPr>
            <p:nvPr/>
          </p:nvSpPr>
          <p:spPr bwMode="auto">
            <a:xfrm>
              <a:off x="6830607" y="2806635"/>
              <a:ext cx="902134" cy="773261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447688" y="4152720"/>
            <a:ext cx="1843424" cy="1843424"/>
            <a:chOff x="6447688" y="4152720"/>
            <a:chExt cx="1843424" cy="1843424"/>
          </a:xfrm>
        </p:grpSpPr>
        <p:sp>
          <p:nvSpPr>
            <p:cNvPr id="13" name="Rectangle 33"/>
            <p:cNvSpPr/>
            <p:nvPr/>
          </p:nvSpPr>
          <p:spPr>
            <a:xfrm>
              <a:off x="6447688" y="4152720"/>
              <a:ext cx="1843424" cy="1843424"/>
            </a:xfrm>
            <a:prstGeom prst="rect">
              <a:avLst/>
            </a:prstGeom>
            <a:solidFill>
              <a:srgbClr val="8BAA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sp>
          <p:nvSpPr>
            <p:cNvPr id="14" name="Freeform 26"/>
            <p:cNvSpPr>
              <a:spLocks noChangeAspect="1" noEditPoints="1"/>
            </p:cNvSpPr>
            <p:nvPr/>
          </p:nvSpPr>
          <p:spPr bwMode="auto">
            <a:xfrm>
              <a:off x="6862400" y="4586444"/>
              <a:ext cx="1014000" cy="975976"/>
            </a:xfrm>
            <a:custGeom>
              <a:avLst/>
              <a:gdLst>
                <a:gd name="T0" fmla="*/ 94 w 132"/>
                <a:gd name="T1" fmla="*/ 0 h 128"/>
                <a:gd name="T2" fmla="*/ 56 w 132"/>
                <a:gd name="T3" fmla="*/ 27 h 128"/>
                <a:gd name="T4" fmla="*/ 55 w 132"/>
                <a:gd name="T5" fmla="*/ 27 h 128"/>
                <a:gd name="T6" fmla="*/ 14 w 132"/>
                <a:gd name="T7" fmla="*/ 69 h 128"/>
                <a:gd name="T8" fmla="*/ 1 w 132"/>
                <a:gd name="T9" fmla="*/ 110 h 128"/>
                <a:gd name="T10" fmla="*/ 14 w 132"/>
                <a:gd name="T11" fmla="*/ 128 h 128"/>
                <a:gd name="T12" fmla="*/ 53 w 132"/>
                <a:gd name="T13" fmla="*/ 118 h 128"/>
                <a:gd name="T14" fmla="*/ 120 w 132"/>
                <a:gd name="T15" fmla="*/ 53 h 128"/>
                <a:gd name="T16" fmla="*/ 64 w 132"/>
                <a:gd name="T17" fmla="*/ 95 h 128"/>
                <a:gd name="T18" fmla="*/ 99 w 132"/>
                <a:gd name="T19" fmla="*/ 47 h 128"/>
                <a:gd name="T20" fmla="*/ 95 w 132"/>
                <a:gd name="T21" fmla="*/ 67 h 128"/>
                <a:gd name="T22" fmla="*/ 64 w 132"/>
                <a:gd name="T23" fmla="*/ 98 h 128"/>
                <a:gd name="T24" fmla="*/ 59 w 132"/>
                <a:gd name="T25" fmla="*/ 81 h 128"/>
                <a:gd name="T26" fmla="*/ 46 w 132"/>
                <a:gd name="T27" fmla="*/ 68 h 128"/>
                <a:gd name="T28" fmla="*/ 92 w 132"/>
                <a:gd name="T29" fmla="*/ 36 h 128"/>
                <a:gd name="T30" fmla="*/ 59 w 132"/>
                <a:gd name="T31" fmla="*/ 81 h 128"/>
                <a:gd name="T32" fmla="*/ 30 w 132"/>
                <a:gd name="T33" fmla="*/ 64 h 128"/>
                <a:gd name="T34" fmla="*/ 80 w 132"/>
                <a:gd name="T35" fmla="*/ 29 h 128"/>
                <a:gd name="T36" fmla="*/ 17 w 132"/>
                <a:gd name="T37" fmla="*/ 119 h 128"/>
                <a:gd name="T38" fmla="*/ 8 w 132"/>
                <a:gd name="T39" fmla="*/ 114 h 128"/>
                <a:gd name="T40" fmla="*/ 13 w 132"/>
                <a:gd name="T41" fmla="*/ 96 h 128"/>
                <a:gd name="T42" fmla="*/ 32 w 132"/>
                <a:gd name="T43" fmla="*/ 116 h 128"/>
                <a:gd name="T44" fmla="*/ 35 w 132"/>
                <a:gd name="T45" fmla="*/ 115 h 128"/>
                <a:gd name="T46" fmla="*/ 14 w 132"/>
                <a:gd name="T47" fmla="*/ 92 h 128"/>
                <a:gd name="T48" fmla="*/ 19 w 132"/>
                <a:gd name="T49" fmla="*/ 75 h 128"/>
                <a:gd name="T50" fmla="*/ 52 w 132"/>
                <a:gd name="T51" fmla="*/ 110 h 128"/>
                <a:gd name="T52" fmla="*/ 35 w 132"/>
                <a:gd name="T53" fmla="*/ 115 h 128"/>
                <a:gd name="T54" fmla="*/ 108 w 132"/>
                <a:gd name="T55" fmla="*/ 54 h 128"/>
                <a:gd name="T56" fmla="*/ 98 w 132"/>
                <a:gd name="T57" fmla="*/ 30 h 128"/>
                <a:gd name="T58" fmla="*/ 81 w 132"/>
                <a:gd name="T59" fmla="*/ 13 h 128"/>
                <a:gd name="T60" fmla="*/ 112 w 132"/>
                <a:gd name="T61" fmla="*/ 16 h 128"/>
                <a:gd name="T62" fmla="*/ 115 w 132"/>
                <a:gd name="T63" fmla="*/ 4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2" h="128">
                  <a:moveTo>
                    <a:pt x="118" y="10"/>
                  </a:moveTo>
                  <a:cubicBezTo>
                    <a:pt x="111" y="4"/>
                    <a:pt x="102" y="0"/>
                    <a:pt x="94" y="0"/>
                  </a:cubicBezTo>
                  <a:cubicBezTo>
                    <a:pt x="87" y="0"/>
                    <a:pt x="80" y="3"/>
                    <a:pt x="75" y="8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5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2" y="71"/>
                    <a:pt x="11" y="73"/>
                    <a:pt x="10" y="76"/>
                  </a:cubicBezTo>
                  <a:cubicBezTo>
                    <a:pt x="1" y="110"/>
                    <a:pt x="1" y="110"/>
                    <a:pt x="1" y="110"/>
                  </a:cubicBezTo>
                  <a:cubicBezTo>
                    <a:pt x="1" y="110"/>
                    <a:pt x="0" y="113"/>
                    <a:pt x="0" y="114"/>
                  </a:cubicBezTo>
                  <a:cubicBezTo>
                    <a:pt x="0" y="122"/>
                    <a:pt x="6" y="128"/>
                    <a:pt x="14" y="128"/>
                  </a:cubicBezTo>
                  <a:cubicBezTo>
                    <a:pt x="16" y="128"/>
                    <a:pt x="19" y="127"/>
                    <a:pt x="19" y="127"/>
                  </a:cubicBezTo>
                  <a:cubicBezTo>
                    <a:pt x="53" y="118"/>
                    <a:pt x="53" y="118"/>
                    <a:pt x="53" y="118"/>
                  </a:cubicBezTo>
                  <a:cubicBezTo>
                    <a:pt x="55" y="118"/>
                    <a:pt x="57" y="116"/>
                    <a:pt x="59" y="114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32" y="42"/>
                    <a:pt x="130" y="23"/>
                    <a:pt x="118" y="10"/>
                  </a:cubicBezTo>
                  <a:close/>
                  <a:moveTo>
                    <a:pt x="64" y="95"/>
                  </a:moveTo>
                  <a:cubicBezTo>
                    <a:pt x="64" y="92"/>
                    <a:pt x="63" y="88"/>
                    <a:pt x="61" y="85"/>
                  </a:cubicBezTo>
                  <a:cubicBezTo>
                    <a:pt x="99" y="47"/>
                    <a:pt x="99" y="47"/>
                    <a:pt x="99" y="47"/>
                  </a:cubicBezTo>
                  <a:cubicBezTo>
                    <a:pt x="101" y="54"/>
                    <a:pt x="100" y="62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64" y="98"/>
                    <a:pt x="64" y="98"/>
                    <a:pt x="64" y="98"/>
                  </a:cubicBezTo>
                  <a:cubicBezTo>
                    <a:pt x="64" y="97"/>
                    <a:pt x="64" y="96"/>
                    <a:pt x="64" y="95"/>
                  </a:cubicBezTo>
                  <a:close/>
                  <a:moveTo>
                    <a:pt x="59" y="81"/>
                  </a:moveTo>
                  <a:cubicBezTo>
                    <a:pt x="58" y="79"/>
                    <a:pt x="56" y="76"/>
                    <a:pt x="54" y="74"/>
                  </a:cubicBezTo>
                  <a:cubicBezTo>
                    <a:pt x="51" y="72"/>
                    <a:pt x="49" y="70"/>
                    <a:pt x="46" y="68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7" y="31"/>
                    <a:pt x="90" y="33"/>
                    <a:pt x="92" y="36"/>
                  </a:cubicBezTo>
                  <a:cubicBezTo>
                    <a:pt x="94" y="38"/>
                    <a:pt x="96" y="40"/>
                    <a:pt x="97" y="43"/>
                  </a:cubicBezTo>
                  <a:lnTo>
                    <a:pt x="59" y="81"/>
                  </a:lnTo>
                  <a:close/>
                  <a:moveTo>
                    <a:pt x="42" y="66"/>
                  </a:moveTo>
                  <a:cubicBezTo>
                    <a:pt x="38" y="65"/>
                    <a:pt x="34" y="64"/>
                    <a:pt x="30" y="64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66" y="28"/>
                    <a:pt x="73" y="27"/>
                    <a:pt x="80" y="29"/>
                  </a:cubicBezTo>
                  <a:lnTo>
                    <a:pt x="42" y="66"/>
                  </a:lnTo>
                  <a:close/>
                  <a:moveTo>
                    <a:pt x="17" y="119"/>
                  </a:moveTo>
                  <a:cubicBezTo>
                    <a:pt x="16" y="120"/>
                    <a:pt x="15" y="120"/>
                    <a:pt x="14" y="120"/>
                  </a:cubicBezTo>
                  <a:cubicBezTo>
                    <a:pt x="11" y="120"/>
                    <a:pt x="8" y="117"/>
                    <a:pt x="8" y="114"/>
                  </a:cubicBezTo>
                  <a:cubicBezTo>
                    <a:pt x="8" y="113"/>
                    <a:pt x="8" y="112"/>
                    <a:pt x="8" y="112"/>
                  </a:cubicBezTo>
                  <a:cubicBezTo>
                    <a:pt x="13" y="96"/>
                    <a:pt x="13" y="96"/>
                    <a:pt x="13" y="96"/>
                  </a:cubicBezTo>
                  <a:cubicBezTo>
                    <a:pt x="17" y="96"/>
                    <a:pt x="22" y="98"/>
                    <a:pt x="26" y="102"/>
                  </a:cubicBezTo>
                  <a:cubicBezTo>
                    <a:pt x="30" y="106"/>
                    <a:pt x="32" y="111"/>
                    <a:pt x="32" y="116"/>
                  </a:cubicBezTo>
                  <a:lnTo>
                    <a:pt x="17" y="119"/>
                  </a:lnTo>
                  <a:close/>
                  <a:moveTo>
                    <a:pt x="35" y="115"/>
                  </a:moveTo>
                  <a:cubicBezTo>
                    <a:pt x="35" y="109"/>
                    <a:pt x="33" y="104"/>
                    <a:pt x="29" y="99"/>
                  </a:cubicBezTo>
                  <a:cubicBezTo>
                    <a:pt x="25" y="95"/>
                    <a:pt x="19" y="93"/>
                    <a:pt x="14" y="92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8" y="77"/>
                    <a:pt x="19" y="76"/>
                    <a:pt x="19" y="75"/>
                  </a:cubicBezTo>
                  <a:cubicBezTo>
                    <a:pt x="27" y="69"/>
                    <a:pt x="40" y="71"/>
                    <a:pt x="48" y="80"/>
                  </a:cubicBezTo>
                  <a:cubicBezTo>
                    <a:pt x="57" y="89"/>
                    <a:pt x="59" y="102"/>
                    <a:pt x="52" y="110"/>
                  </a:cubicBezTo>
                  <a:cubicBezTo>
                    <a:pt x="51" y="110"/>
                    <a:pt x="51" y="111"/>
                    <a:pt x="50" y="111"/>
                  </a:cubicBezTo>
                  <a:lnTo>
                    <a:pt x="35" y="115"/>
                  </a:lnTo>
                  <a:close/>
                  <a:moveTo>
                    <a:pt x="115" y="47"/>
                  </a:moveTo>
                  <a:cubicBezTo>
                    <a:pt x="108" y="54"/>
                    <a:pt x="108" y="54"/>
                    <a:pt x="108" y="54"/>
                  </a:cubicBezTo>
                  <a:cubicBezTo>
                    <a:pt x="108" y="53"/>
                    <a:pt x="108" y="52"/>
                    <a:pt x="108" y="51"/>
                  </a:cubicBezTo>
                  <a:cubicBezTo>
                    <a:pt x="107" y="43"/>
                    <a:pt x="104" y="36"/>
                    <a:pt x="98" y="30"/>
                  </a:cubicBezTo>
                  <a:cubicBezTo>
                    <a:pt x="91" y="24"/>
                    <a:pt x="83" y="20"/>
                    <a:pt x="74" y="20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4" y="10"/>
                    <a:pt x="89" y="8"/>
                    <a:pt x="94" y="8"/>
                  </a:cubicBezTo>
                  <a:cubicBezTo>
                    <a:pt x="100" y="8"/>
                    <a:pt x="107" y="11"/>
                    <a:pt x="112" y="16"/>
                  </a:cubicBezTo>
                  <a:cubicBezTo>
                    <a:pt x="117" y="21"/>
                    <a:pt x="120" y="27"/>
                    <a:pt x="120" y="33"/>
                  </a:cubicBezTo>
                  <a:cubicBezTo>
                    <a:pt x="120" y="38"/>
                    <a:pt x="118" y="43"/>
                    <a:pt x="115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id-ID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900890" y="1633282"/>
            <a:ext cx="2381089" cy="2381089"/>
            <a:chOff x="3900890" y="1633282"/>
            <a:chExt cx="2381089" cy="2381089"/>
          </a:xfrm>
        </p:grpSpPr>
        <p:sp>
          <p:nvSpPr>
            <p:cNvPr id="16" name="Rectangle 32"/>
            <p:cNvSpPr/>
            <p:nvPr/>
          </p:nvSpPr>
          <p:spPr>
            <a:xfrm>
              <a:off x="3900890" y="1633282"/>
              <a:ext cx="2381089" cy="2381089"/>
            </a:xfrm>
            <a:prstGeom prst="rect">
              <a:avLst/>
            </a:prstGeom>
            <a:solidFill>
              <a:srgbClr val="8BAA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335" dirty="0"/>
            </a:p>
          </p:txBody>
        </p:sp>
        <p:grpSp>
          <p:nvGrpSpPr>
            <p:cNvPr id="17" name="Group 82"/>
            <p:cNvGrpSpPr/>
            <p:nvPr/>
          </p:nvGrpSpPr>
          <p:grpSpPr>
            <a:xfrm>
              <a:off x="4509473" y="2161062"/>
              <a:ext cx="1163923" cy="1325528"/>
              <a:chOff x="812800" y="2719388"/>
              <a:chExt cx="1017588" cy="1158875"/>
            </a:xfrm>
            <a:solidFill>
              <a:schemeClr val="bg1"/>
            </a:solidFill>
          </p:grpSpPr>
          <p:sp>
            <p:nvSpPr>
              <p:cNvPr id="18" name="Freeform 35"/>
              <p:cNvSpPr>
                <a:spLocks noEditPoints="1"/>
              </p:cNvSpPr>
              <p:nvPr/>
            </p:nvSpPr>
            <p:spPr bwMode="auto">
              <a:xfrm>
                <a:off x="812800" y="2719388"/>
                <a:ext cx="1017588" cy="1158875"/>
              </a:xfrm>
              <a:custGeom>
                <a:avLst/>
                <a:gdLst>
                  <a:gd name="T0" fmla="*/ 56 w 112"/>
                  <a:gd name="T1" fmla="*/ 0 h 128"/>
                  <a:gd name="T2" fmla="*/ 0 w 112"/>
                  <a:gd name="T3" fmla="*/ 26 h 128"/>
                  <a:gd name="T4" fmla="*/ 0 w 112"/>
                  <a:gd name="T5" fmla="*/ 102 h 128"/>
                  <a:gd name="T6" fmla="*/ 56 w 112"/>
                  <a:gd name="T7" fmla="*/ 128 h 128"/>
                  <a:gd name="T8" fmla="*/ 112 w 112"/>
                  <a:gd name="T9" fmla="*/ 102 h 128"/>
                  <a:gd name="T10" fmla="*/ 112 w 112"/>
                  <a:gd name="T11" fmla="*/ 26 h 128"/>
                  <a:gd name="T12" fmla="*/ 56 w 112"/>
                  <a:gd name="T13" fmla="*/ 0 h 128"/>
                  <a:gd name="T14" fmla="*/ 104 w 112"/>
                  <a:gd name="T15" fmla="*/ 102 h 128"/>
                  <a:gd name="T16" fmla="*/ 56 w 112"/>
                  <a:gd name="T17" fmla="*/ 120 h 128"/>
                  <a:gd name="T18" fmla="*/ 8 w 112"/>
                  <a:gd name="T19" fmla="*/ 102 h 128"/>
                  <a:gd name="T20" fmla="*/ 8 w 112"/>
                  <a:gd name="T21" fmla="*/ 87 h 128"/>
                  <a:gd name="T22" fmla="*/ 56 w 112"/>
                  <a:gd name="T23" fmla="*/ 100 h 128"/>
                  <a:gd name="T24" fmla="*/ 104 w 112"/>
                  <a:gd name="T25" fmla="*/ 87 h 128"/>
                  <a:gd name="T26" fmla="*/ 104 w 112"/>
                  <a:gd name="T27" fmla="*/ 102 h 128"/>
                  <a:gd name="T28" fmla="*/ 104 w 112"/>
                  <a:gd name="T29" fmla="*/ 78 h 128"/>
                  <a:gd name="T30" fmla="*/ 104 w 112"/>
                  <a:gd name="T31" fmla="*/ 78 h 128"/>
                  <a:gd name="T32" fmla="*/ 104 w 112"/>
                  <a:gd name="T33" fmla="*/ 78 h 128"/>
                  <a:gd name="T34" fmla="*/ 56 w 112"/>
                  <a:gd name="T35" fmla="*/ 96 h 128"/>
                  <a:gd name="T36" fmla="*/ 8 w 112"/>
                  <a:gd name="T37" fmla="*/ 78 h 128"/>
                  <a:gd name="T38" fmla="*/ 8 w 112"/>
                  <a:gd name="T39" fmla="*/ 78 h 128"/>
                  <a:gd name="T40" fmla="*/ 8 w 112"/>
                  <a:gd name="T41" fmla="*/ 78 h 128"/>
                  <a:gd name="T42" fmla="*/ 8 w 112"/>
                  <a:gd name="T43" fmla="*/ 63 h 128"/>
                  <a:gd name="T44" fmla="*/ 56 w 112"/>
                  <a:gd name="T45" fmla="*/ 76 h 128"/>
                  <a:gd name="T46" fmla="*/ 104 w 112"/>
                  <a:gd name="T47" fmla="*/ 63 h 128"/>
                  <a:gd name="T48" fmla="*/ 104 w 112"/>
                  <a:gd name="T49" fmla="*/ 78 h 128"/>
                  <a:gd name="T50" fmla="*/ 104 w 112"/>
                  <a:gd name="T51" fmla="*/ 54 h 128"/>
                  <a:gd name="T52" fmla="*/ 104 w 112"/>
                  <a:gd name="T53" fmla="*/ 54 h 128"/>
                  <a:gd name="T54" fmla="*/ 104 w 112"/>
                  <a:gd name="T55" fmla="*/ 54 h 128"/>
                  <a:gd name="T56" fmla="*/ 56 w 112"/>
                  <a:gd name="T57" fmla="*/ 72 h 128"/>
                  <a:gd name="T58" fmla="*/ 8 w 112"/>
                  <a:gd name="T59" fmla="*/ 54 h 128"/>
                  <a:gd name="T60" fmla="*/ 8 w 112"/>
                  <a:gd name="T61" fmla="*/ 54 h 128"/>
                  <a:gd name="T62" fmla="*/ 8 w 112"/>
                  <a:gd name="T63" fmla="*/ 54 h 128"/>
                  <a:gd name="T64" fmla="*/ 8 w 112"/>
                  <a:gd name="T65" fmla="*/ 40 h 128"/>
                  <a:gd name="T66" fmla="*/ 56 w 112"/>
                  <a:gd name="T67" fmla="*/ 52 h 128"/>
                  <a:gd name="T68" fmla="*/ 104 w 112"/>
                  <a:gd name="T69" fmla="*/ 40 h 128"/>
                  <a:gd name="T70" fmla="*/ 104 w 112"/>
                  <a:gd name="T71" fmla="*/ 54 h 128"/>
                  <a:gd name="T72" fmla="*/ 56 w 112"/>
                  <a:gd name="T73" fmla="*/ 44 h 128"/>
                  <a:gd name="T74" fmla="*/ 8 w 112"/>
                  <a:gd name="T75" fmla="*/ 26 h 128"/>
                  <a:gd name="T76" fmla="*/ 56 w 112"/>
                  <a:gd name="T77" fmla="*/ 8 h 128"/>
                  <a:gd name="T78" fmla="*/ 104 w 112"/>
                  <a:gd name="T79" fmla="*/ 26 h 128"/>
                  <a:gd name="T80" fmla="*/ 56 w 112"/>
                  <a:gd name="T81" fmla="*/ 4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12" h="128">
                    <a:moveTo>
                      <a:pt x="56" y="0"/>
                    </a:moveTo>
                    <a:cubicBezTo>
                      <a:pt x="29" y="0"/>
                      <a:pt x="0" y="8"/>
                      <a:pt x="0" y="26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20"/>
                      <a:pt x="29" y="128"/>
                      <a:pt x="56" y="128"/>
                    </a:cubicBezTo>
                    <a:cubicBezTo>
                      <a:pt x="83" y="128"/>
                      <a:pt x="112" y="120"/>
                      <a:pt x="112" y="102"/>
                    </a:cubicBezTo>
                    <a:cubicBezTo>
                      <a:pt x="112" y="26"/>
                      <a:pt x="112" y="26"/>
                      <a:pt x="112" y="26"/>
                    </a:cubicBezTo>
                    <a:cubicBezTo>
                      <a:pt x="112" y="8"/>
                      <a:pt x="83" y="0"/>
                      <a:pt x="56" y="0"/>
                    </a:cubicBezTo>
                    <a:close/>
                    <a:moveTo>
                      <a:pt x="104" y="102"/>
                    </a:moveTo>
                    <a:cubicBezTo>
                      <a:pt x="104" y="112"/>
                      <a:pt x="83" y="120"/>
                      <a:pt x="56" y="120"/>
                    </a:cubicBezTo>
                    <a:cubicBezTo>
                      <a:pt x="29" y="120"/>
                      <a:pt x="8" y="112"/>
                      <a:pt x="8" y="102"/>
                    </a:cubicBezTo>
                    <a:cubicBezTo>
                      <a:pt x="8" y="87"/>
                      <a:pt x="8" y="87"/>
                      <a:pt x="8" y="87"/>
                    </a:cubicBezTo>
                    <a:cubicBezTo>
                      <a:pt x="16" y="96"/>
                      <a:pt x="36" y="100"/>
                      <a:pt x="56" y="100"/>
                    </a:cubicBezTo>
                    <a:cubicBezTo>
                      <a:pt x="76" y="100"/>
                      <a:pt x="96" y="96"/>
                      <a:pt x="104" y="87"/>
                    </a:cubicBezTo>
                    <a:lnTo>
                      <a:pt x="104" y="102"/>
                    </a:lnTo>
                    <a:close/>
                    <a:moveTo>
                      <a:pt x="104" y="78"/>
                    </a:moveTo>
                    <a:cubicBezTo>
                      <a:pt x="104" y="78"/>
                      <a:pt x="104" y="78"/>
                      <a:pt x="104" y="78"/>
                    </a:cubicBezTo>
                    <a:cubicBezTo>
                      <a:pt x="104" y="78"/>
                      <a:pt x="104" y="78"/>
                      <a:pt x="104" y="78"/>
                    </a:cubicBezTo>
                    <a:cubicBezTo>
                      <a:pt x="104" y="88"/>
                      <a:pt x="83" y="96"/>
                      <a:pt x="56" y="96"/>
                    </a:cubicBezTo>
                    <a:cubicBezTo>
                      <a:pt x="29" y="96"/>
                      <a:pt x="8" y="88"/>
                      <a:pt x="8" y="78"/>
                    </a:cubicBezTo>
                    <a:cubicBezTo>
                      <a:pt x="8" y="78"/>
                      <a:pt x="8" y="78"/>
                      <a:pt x="8" y="78"/>
                    </a:cubicBezTo>
                    <a:cubicBezTo>
                      <a:pt x="8" y="78"/>
                      <a:pt x="8" y="78"/>
                      <a:pt x="8" y="78"/>
                    </a:cubicBezTo>
                    <a:cubicBezTo>
                      <a:pt x="8" y="63"/>
                      <a:pt x="8" y="63"/>
                      <a:pt x="8" y="63"/>
                    </a:cubicBezTo>
                    <a:cubicBezTo>
                      <a:pt x="16" y="72"/>
                      <a:pt x="36" y="76"/>
                      <a:pt x="56" y="76"/>
                    </a:cubicBezTo>
                    <a:cubicBezTo>
                      <a:pt x="76" y="76"/>
                      <a:pt x="96" y="72"/>
                      <a:pt x="104" y="63"/>
                    </a:cubicBezTo>
                    <a:lnTo>
                      <a:pt x="104" y="78"/>
                    </a:lnTo>
                    <a:close/>
                    <a:moveTo>
                      <a:pt x="104" y="54"/>
                    </a:moveTo>
                    <a:cubicBezTo>
                      <a:pt x="104" y="54"/>
                      <a:pt x="104" y="54"/>
                      <a:pt x="104" y="54"/>
                    </a:cubicBezTo>
                    <a:cubicBezTo>
                      <a:pt x="104" y="54"/>
                      <a:pt x="104" y="54"/>
                      <a:pt x="104" y="54"/>
                    </a:cubicBezTo>
                    <a:cubicBezTo>
                      <a:pt x="104" y="64"/>
                      <a:pt x="83" y="72"/>
                      <a:pt x="56" y="72"/>
                    </a:cubicBezTo>
                    <a:cubicBezTo>
                      <a:pt x="29" y="72"/>
                      <a:pt x="8" y="64"/>
                      <a:pt x="8" y="5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18" y="48"/>
                      <a:pt x="38" y="52"/>
                      <a:pt x="56" y="52"/>
                    </a:cubicBezTo>
                    <a:cubicBezTo>
                      <a:pt x="74" y="52"/>
                      <a:pt x="94" y="48"/>
                      <a:pt x="104" y="40"/>
                    </a:cubicBezTo>
                    <a:lnTo>
                      <a:pt x="104" y="54"/>
                    </a:lnTo>
                    <a:close/>
                    <a:moveTo>
                      <a:pt x="56" y="44"/>
                    </a:moveTo>
                    <a:cubicBezTo>
                      <a:pt x="29" y="44"/>
                      <a:pt x="8" y="36"/>
                      <a:pt x="8" y="26"/>
                    </a:cubicBezTo>
                    <a:cubicBezTo>
                      <a:pt x="8" y="16"/>
                      <a:pt x="29" y="8"/>
                      <a:pt x="56" y="8"/>
                    </a:cubicBezTo>
                    <a:cubicBezTo>
                      <a:pt x="83" y="8"/>
                      <a:pt x="104" y="16"/>
                      <a:pt x="104" y="26"/>
                    </a:cubicBezTo>
                    <a:cubicBezTo>
                      <a:pt x="104" y="36"/>
                      <a:pt x="83" y="44"/>
                      <a:pt x="56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19" name="Oval 36"/>
              <p:cNvSpPr>
                <a:spLocks noChangeArrowheads="1"/>
              </p:cNvSpPr>
              <p:nvPr/>
            </p:nvSpPr>
            <p:spPr bwMode="auto">
              <a:xfrm>
                <a:off x="1612900" y="3624263"/>
                <a:ext cx="71438" cy="730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0" name="Oval 37"/>
              <p:cNvSpPr>
                <a:spLocks noChangeArrowheads="1"/>
              </p:cNvSpPr>
              <p:nvPr/>
            </p:nvSpPr>
            <p:spPr bwMode="auto">
              <a:xfrm>
                <a:off x="1612900" y="3406776"/>
                <a:ext cx="71438" cy="730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  <p:sp>
            <p:nvSpPr>
              <p:cNvPr id="21" name="Oval 38"/>
              <p:cNvSpPr>
                <a:spLocks noChangeArrowheads="1"/>
              </p:cNvSpPr>
              <p:nvPr/>
            </p:nvSpPr>
            <p:spPr bwMode="auto">
              <a:xfrm>
                <a:off x="1612900" y="3190876"/>
                <a:ext cx="71438" cy="714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id-ID"/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4648201" y="4135496"/>
            <a:ext cx="1633779" cy="1633779"/>
            <a:chOff x="4648201" y="4135496"/>
            <a:chExt cx="1633779" cy="1633779"/>
          </a:xfrm>
        </p:grpSpPr>
        <p:sp>
          <p:nvSpPr>
            <p:cNvPr id="23" name="Rectangle 37"/>
            <p:cNvSpPr/>
            <p:nvPr/>
          </p:nvSpPr>
          <p:spPr>
            <a:xfrm>
              <a:off x="4648201" y="4135496"/>
              <a:ext cx="1633779" cy="163377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5" dirty="0"/>
            </a:p>
          </p:txBody>
        </p:sp>
        <p:sp>
          <p:nvSpPr>
            <p:cNvPr id="24" name="Freeform 151"/>
            <p:cNvSpPr>
              <a:spLocks noEditPoints="1"/>
            </p:cNvSpPr>
            <p:nvPr/>
          </p:nvSpPr>
          <p:spPr bwMode="auto">
            <a:xfrm rot="20484176">
              <a:off x="4985848" y="4517851"/>
              <a:ext cx="926400" cy="933236"/>
            </a:xfrm>
            <a:custGeom>
              <a:avLst/>
              <a:gdLst>
                <a:gd name="T0" fmla="*/ 93 w 123"/>
                <a:gd name="T1" fmla="*/ 129 h 129"/>
                <a:gd name="T2" fmla="*/ 62 w 123"/>
                <a:gd name="T3" fmla="*/ 111 h 129"/>
                <a:gd name="T4" fmla="*/ 89 w 123"/>
                <a:gd name="T5" fmla="*/ 84 h 129"/>
                <a:gd name="T6" fmla="*/ 91 w 123"/>
                <a:gd name="T7" fmla="*/ 98 h 129"/>
                <a:gd name="T8" fmla="*/ 111 w 123"/>
                <a:gd name="T9" fmla="*/ 70 h 129"/>
                <a:gd name="T10" fmla="*/ 109 w 123"/>
                <a:gd name="T11" fmla="*/ 62 h 129"/>
                <a:gd name="T12" fmla="*/ 114 w 123"/>
                <a:gd name="T13" fmla="*/ 59 h 129"/>
                <a:gd name="T14" fmla="*/ 122 w 123"/>
                <a:gd name="T15" fmla="*/ 79 h 129"/>
                <a:gd name="T16" fmla="*/ 92 w 123"/>
                <a:gd name="T17" fmla="*/ 118 h 129"/>
                <a:gd name="T18" fmla="*/ 93 w 123"/>
                <a:gd name="T19" fmla="*/ 129 h 129"/>
                <a:gd name="T20" fmla="*/ 0 w 123"/>
                <a:gd name="T21" fmla="*/ 58 h 129"/>
                <a:gd name="T22" fmla="*/ 30 w 123"/>
                <a:gd name="T23" fmla="*/ 38 h 129"/>
                <a:gd name="T24" fmla="*/ 42 w 123"/>
                <a:gd name="T25" fmla="*/ 74 h 129"/>
                <a:gd name="T26" fmla="*/ 29 w 123"/>
                <a:gd name="T27" fmla="*/ 69 h 129"/>
                <a:gd name="T28" fmla="*/ 45 w 123"/>
                <a:gd name="T29" fmla="*/ 99 h 129"/>
                <a:gd name="T30" fmla="*/ 53 w 123"/>
                <a:gd name="T31" fmla="*/ 101 h 129"/>
                <a:gd name="T32" fmla="*/ 53 w 123"/>
                <a:gd name="T33" fmla="*/ 107 h 129"/>
                <a:gd name="T34" fmla="*/ 33 w 123"/>
                <a:gd name="T35" fmla="*/ 105 h 129"/>
                <a:gd name="T36" fmla="*/ 11 w 123"/>
                <a:gd name="T37" fmla="*/ 62 h 129"/>
                <a:gd name="T38" fmla="*/ 0 w 123"/>
                <a:gd name="T39" fmla="*/ 58 h 129"/>
                <a:gd name="T40" fmla="*/ 111 w 123"/>
                <a:gd name="T41" fmla="*/ 9 h 129"/>
                <a:gd name="T42" fmla="*/ 102 w 123"/>
                <a:gd name="T43" fmla="*/ 16 h 129"/>
                <a:gd name="T44" fmla="*/ 54 w 123"/>
                <a:gd name="T45" fmla="*/ 12 h 129"/>
                <a:gd name="T46" fmla="*/ 41 w 123"/>
                <a:gd name="T47" fmla="*/ 28 h 129"/>
                <a:gd name="T48" fmla="*/ 46 w 123"/>
                <a:gd name="T49" fmla="*/ 32 h 129"/>
                <a:gd name="T50" fmla="*/ 52 w 123"/>
                <a:gd name="T51" fmla="*/ 26 h 129"/>
                <a:gd name="T52" fmla="*/ 86 w 123"/>
                <a:gd name="T53" fmla="*/ 28 h 129"/>
                <a:gd name="T54" fmla="*/ 75 w 123"/>
                <a:gd name="T55" fmla="*/ 37 h 129"/>
                <a:gd name="T56" fmla="*/ 112 w 123"/>
                <a:gd name="T57" fmla="*/ 46 h 129"/>
                <a:gd name="T58" fmla="*/ 111 w 123"/>
                <a:gd name="T59" fmla="*/ 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9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1383626" y="1930180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rgbClr val="8BAA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rgbClr val="8BAA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rgbClr val="8BAA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rgbClr val="8BAA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1105607" y="2367213"/>
            <a:ext cx="2686460" cy="12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说明，在此录入上述图表的综合描述说明，在此录入上述图表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说明，在此录入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上述图表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7" name="Frame 39"/>
          <p:cNvSpPr/>
          <p:nvPr/>
        </p:nvSpPr>
        <p:spPr>
          <a:xfrm>
            <a:off x="5513276" y="3230399"/>
            <a:ext cx="1689805" cy="168980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145410" y="4213324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1105607" y="4650357"/>
            <a:ext cx="3448244" cy="1040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说明，在此录入上述图表的综合描述说明，在此录入上述图表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说明，在此录入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上述图表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403406" y="4229366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rgbClr val="8BAA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rgbClr val="8BAA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rgbClr val="8BAA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rgbClr val="8BAA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8403406" y="4666399"/>
            <a:ext cx="2686460" cy="1040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说明，在此录入上述图表的综合描述说明，在此录入上述图表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的综合描述说明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178818" y="2477432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8178818" y="2914465"/>
            <a:ext cx="2891534" cy="1040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说明，在此录入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上述图表的描述说明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9" name="Frame 39"/>
          <p:cNvSpPr/>
          <p:nvPr/>
        </p:nvSpPr>
        <p:spPr>
          <a:xfrm>
            <a:off x="5513276" y="3230399"/>
            <a:ext cx="1689805" cy="168980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>
              <a:solidFill>
                <a:schemeClr val="tx1"/>
              </a:solidFill>
            </a:endParaRPr>
          </a:p>
        </p:txBody>
      </p:sp>
      <p:sp>
        <p:nvSpPr>
          <p:cNvPr id="40" name="Rectangle 40"/>
          <p:cNvSpPr/>
          <p:nvPr/>
        </p:nvSpPr>
        <p:spPr>
          <a:xfrm>
            <a:off x="5853956" y="3571079"/>
            <a:ext cx="1008444" cy="1008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265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39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39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939"/>
                            </p:stCondLst>
                            <p:childTnLst>
                              <p:par>
                                <p:cTn id="27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439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939"/>
                            </p:stCondLst>
                            <p:childTnLst>
                              <p:par>
                                <p:cTn id="41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439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939"/>
                            </p:stCondLst>
                            <p:childTnLst>
                              <p:par>
                                <p:cTn id="55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439"/>
                            </p:stCondLst>
                            <p:childTnLst>
                              <p:par>
                                <p:cTn id="6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939"/>
                            </p:stCondLst>
                            <p:childTnLst>
                              <p:par>
                                <p:cTn id="69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439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2" dur="750" fill="hold"/>
                                        <p:tgtEl>
                                          <p:spTgt spid="27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439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utoUpdateAnimBg="0"/>
      <p:bldP spid="35" grpId="0" animBg="1"/>
      <p:bldP spid="25" grpId="0"/>
      <p:bldP spid="26" grpId="0"/>
      <p:bldP spid="27" grpId="0" animBg="1"/>
      <p:bldP spid="27" grpId="1" animBg="1"/>
      <p:bldP spid="27" grpId="2" animBg="1"/>
      <p:bldP spid="28" grpId="0"/>
      <p:bldP spid="29" grpId="0"/>
      <p:bldP spid="30" grpId="0"/>
      <p:bldP spid="31" grpId="0"/>
      <p:bldP spid="32" grpId="0"/>
      <p:bldP spid="33" grpId="0"/>
      <p:bldP spid="3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33311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730" y="570015"/>
            <a:ext cx="1404304" cy="14043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9420" y="-1398318"/>
            <a:ext cx="6710821" cy="8870867"/>
          </a:xfrm>
          <a:prstGeom prst="rect">
            <a:avLst/>
          </a:prstGeom>
        </p:spPr>
      </p:pic>
      <p:grpSp>
        <p:nvGrpSpPr>
          <p:cNvPr id="37" name="组合 36"/>
          <p:cNvGrpSpPr/>
          <p:nvPr/>
        </p:nvGrpSpPr>
        <p:grpSpPr>
          <a:xfrm>
            <a:off x="7226579" y="766316"/>
            <a:ext cx="2648197" cy="2161309"/>
            <a:chOff x="3289465" y="1959429"/>
            <a:chExt cx="2648197" cy="2161309"/>
          </a:xfrm>
        </p:grpSpPr>
        <p:sp>
          <p:nvSpPr>
            <p:cNvPr id="38" name="六边形 37"/>
            <p:cNvSpPr/>
            <p:nvPr/>
          </p:nvSpPr>
          <p:spPr>
            <a:xfrm>
              <a:off x="3479469" y="1959429"/>
              <a:ext cx="2458193" cy="2161309"/>
            </a:xfrm>
            <a:prstGeom prst="hexagon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六边形 38"/>
            <p:cNvSpPr/>
            <p:nvPr/>
          </p:nvSpPr>
          <p:spPr>
            <a:xfrm>
              <a:off x="3289465" y="2137560"/>
              <a:ext cx="2224373" cy="1837704"/>
            </a:xfrm>
            <a:prstGeom prst="hexag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0" name="文本框 1"/>
          <p:cNvSpPr txBox="1"/>
          <p:nvPr/>
        </p:nvSpPr>
        <p:spPr>
          <a:xfrm>
            <a:off x="7499715" y="1046751"/>
            <a:ext cx="214674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500" b="1">
                <a:gradFill flip="none" rotWithShape="1">
                  <a:gsLst>
                    <a:gs pos="0">
                      <a:schemeClr val="accent6">
                        <a:lumMod val="50000"/>
                      </a:schemeClr>
                    </a:gs>
                    <a:gs pos="99167">
                      <a:srgbClr val="00B050"/>
                    </a:gs>
                    <a:gs pos="56000">
                      <a:srgbClr val="00B050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0000" dirty="0" smtClean="0"/>
              <a:t>03 </a:t>
            </a:r>
            <a:endParaRPr lang="zh-CN" altLang="en-US" sz="10000" dirty="0"/>
          </a:p>
        </p:txBody>
      </p:sp>
      <p:sp>
        <p:nvSpPr>
          <p:cNvPr id="41" name="TextBox 40"/>
          <p:cNvSpPr txBox="1"/>
          <p:nvPr/>
        </p:nvSpPr>
        <p:spPr>
          <a:xfrm>
            <a:off x="6013689" y="3171695"/>
            <a:ext cx="4801296" cy="784820"/>
          </a:xfrm>
          <a:prstGeom prst="rect">
            <a:avLst/>
          </a:prstGeom>
          <a:noFill/>
        </p:spPr>
        <p:txBody>
          <a:bodyPr wrap="none" lIns="91431" tIns="45715" rIns="91431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4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4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输入章节大标题</a:t>
            </a:r>
            <a:endParaRPr lang="zh-CN" altLang="en-US" sz="45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109190" y="4125682"/>
            <a:ext cx="5269764" cy="584765"/>
          </a:xfrm>
          <a:prstGeom prst="rect">
            <a:avLst/>
          </a:prstGeom>
          <a:noFill/>
        </p:spPr>
        <p:txBody>
          <a:bodyPr wrap="square" lIns="91431" tIns="45715" rIns="91431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模板所有页面均有动画，支持一键换色，修改方便，这里可以输入章节的小标题，内页图片可自由替换。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6195527" y="4013385"/>
            <a:ext cx="49003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33311" cy="685800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213756" y="190006"/>
            <a:ext cx="11827823" cy="6472052"/>
          </a:xfrm>
          <a:custGeom>
            <a:avLst/>
            <a:gdLst>
              <a:gd name="connsiteX0" fmla="*/ 0 w 11827823"/>
              <a:gd name="connsiteY0" fmla="*/ 1074738 h 6448301"/>
              <a:gd name="connsiteX1" fmla="*/ 1074738 w 11827823"/>
              <a:gd name="connsiteY1" fmla="*/ 0 h 6448301"/>
              <a:gd name="connsiteX2" fmla="*/ 10753085 w 11827823"/>
              <a:gd name="connsiteY2" fmla="*/ 0 h 6448301"/>
              <a:gd name="connsiteX3" fmla="*/ 11827823 w 11827823"/>
              <a:gd name="connsiteY3" fmla="*/ 1074738 h 6448301"/>
              <a:gd name="connsiteX4" fmla="*/ 11827823 w 11827823"/>
              <a:gd name="connsiteY4" fmla="*/ 5373563 h 6448301"/>
              <a:gd name="connsiteX5" fmla="*/ 10753085 w 11827823"/>
              <a:gd name="connsiteY5" fmla="*/ 6448301 h 6448301"/>
              <a:gd name="connsiteX6" fmla="*/ 1074738 w 11827823"/>
              <a:gd name="connsiteY6" fmla="*/ 6448301 h 6448301"/>
              <a:gd name="connsiteX7" fmla="*/ 0 w 11827823"/>
              <a:gd name="connsiteY7" fmla="*/ 5373563 h 6448301"/>
              <a:gd name="connsiteX8" fmla="*/ 0 w 11827823"/>
              <a:gd name="connsiteY8" fmla="*/ 1074738 h 6448301"/>
              <a:gd name="connsiteX0-1" fmla="*/ 0 w 11827823"/>
              <a:gd name="connsiteY0-2" fmla="*/ 1074738 h 6448301"/>
              <a:gd name="connsiteX1-3" fmla="*/ 647226 w 11827823"/>
              <a:gd name="connsiteY1-4" fmla="*/ 11875 h 6448301"/>
              <a:gd name="connsiteX2-5" fmla="*/ 10753085 w 11827823"/>
              <a:gd name="connsiteY2-6" fmla="*/ 0 h 6448301"/>
              <a:gd name="connsiteX3-7" fmla="*/ 11827823 w 11827823"/>
              <a:gd name="connsiteY3-8" fmla="*/ 1074738 h 6448301"/>
              <a:gd name="connsiteX4-9" fmla="*/ 11827823 w 11827823"/>
              <a:gd name="connsiteY4-10" fmla="*/ 5373563 h 6448301"/>
              <a:gd name="connsiteX5-11" fmla="*/ 10753085 w 11827823"/>
              <a:gd name="connsiteY5-12" fmla="*/ 6448301 h 6448301"/>
              <a:gd name="connsiteX6-13" fmla="*/ 1074738 w 11827823"/>
              <a:gd name="connsiteY6-14" fmla="*/ 6448301 h 6448301"/>
              <a:gd name="connsiteX7-15" fmla="*/ 0 w 11827823"/>
              <a:gd name="connsiteY7-16" fmla="*/ 5373563 h 6448301"/>
              <a:gd name="connsiteX8-17" fmla="*/ 0 w 11827823"/>
              <a:gd name="connsiteY8-18" fmla="*/ 1074738 h 6448301"/>
              <a:gd name="connsiteX0-19" fmla="*/ 0 w 11827823"/>
              <a:gd name="connsiteY0-20" fmla="*/ 1086614 h 6460177"/>
              <a:gd name="connsiteX1-21" fmla="*/ 647226 w 11827823"/>
              <a:gd name="connsiteY1-22" fmla="*/ 23751 h 6460177"/>
              <a:gd name="connsiteX2-23" fmla="*/ 11144971 w 11827823"/>
              <a:gd name="connsiteY2-24" fmla="*/ 0 h 6460177"/>
              <a:gd name="connsiteX3-25" fmla="*/ 11827823 w 11827823"/>
              <a:gd name="connsiteY3-26" fmla="*/ 1086614 h 6460177"/>
              <a:gd name="connsiteX4-27" fmla="*/ 11827823 w 11827823"/>
              <a:gd name="connsiteY4-28" fmla="*/ 5385439 h 6460177"/>
              <a:gd name="connsiteX5-29" fmla="*/ 10753085 w 11827823"/>
              <a:gd name="connsiteY5-30" fmla="*/ 6460177 h 6460177"/>
              <a:gd name="connsiteX6-31" fmla="*/ 1074738 w 11827823"/>
              <a:gd name="connsiteY6-32" fmla="*/ 6460177 h 6460177"/>
              <a:gd name="connsiteX7-33" fmla="*/ 0 w 11827823"/>
              <a:gd name="connsiteY7-34" fmla="*/ 5385439 h 6460177"/>
              <a:gd name="connsiteX8-35" fmla="*/ 0 w 11827823"/>
              <a:gd name="connsiteY8-36" fmla="*/ 1086614 h 6460177"/>
              <a:gd name="connsiteX0-37" fmla="*/ 0 w 11827823"/>
              <a:gd name="connsiteY0-38" fmla="*/ 1086614 h 6472052"/>
              <a:gd name="connsiteX1-39" fmla="*/ 647226 w 11827823"/>
              <a:gd name="connsiteY1-40" fmla="*/ 23751 h 6472052"/>
              <a:gd name="connsiteX2-41" fmla="*/ 11144971 w 11827823"/>
              <a:gd name="connsiteY2-42" fmla="*/ 0 h 6472052"/>
              <a:gd name="connsiteX3-43" fmla="*/ 11827823 w 11827823"/>
              <a:gd name="connsiteY3-44" fmla="*/ 1086614 h 6472052"/>
              <a:gd name="connsiteX4-45" fmla="*/ 11827823 w 11827823"/>
              <a:gd name="connsiteY4-46" fmla="*/ 5385439 h 6472052"/>
              <a:gd name="connsiteX5-47" fmla="*/ 10753085 w 11827823"/>
              <a:gd name="connsiteY5-48" fmla="*/ 6460177 h 6472052"/>
              <a:gd name="connsiteX6-49" fmla="*/ 670977 w 11827823"/>
              <a:gd name="connsiteY6-50" fmla="*/ 6472052 h 6472052"/>
              <a:gd name="connsiteX7-51" fmla="*/ 0 w 11827823"/>
              <a:gd name="connsiteY7-52" fmla="*/ 5385439 h 6472052"/>
              <a:gd name="connsiteX8-53" fmla="*/ 0 w 11827823"/>
              <a:gd name="connsiteY8-54" fmla="*/ 1086614 h 6472052"/>
              <a:gd name="connsiteX0-55" fmla="*/ 0 w 11827823"/>
              <a:gd name="connsiteY0-56" fmla="*/ 1086614 h 6472052"/>
              <a:gd name="connsiteX1-57" fmla="*/ 647226 w 11827823"/>
              <a:gd name="connsiteY1-58" fmla="*/ 23751 h 6472052"/>
              <a:gd name="connsiteX2-59" fmla="*/ 11144971 w 11827823"/>
              <a:gd name="connsiteY2-60" fmla="*/ 0 h 6472052"/>
              <a:gd name="connsiteX3-61" fmla="*/ 11827823 w 11827823"/>
              <a:gd name="connsiteY3-62" fmla="*/ 1086614 h 6472052"/>
              <a:gd name="connsiteX4-63" fmla="*/ 11827823 w 11827823"/>
              <a:gd name="connsiteY4-64" fmla="*/ 5385439 h 6472052"/>
              <a:gd name="connsiteX5-65" fmla="*/ 11192472 w 11827823"/>
              <a:gd name="connsiteY5-66" fmla="*/ 6460177 h 6472052"/>
              <a:gd name="connsiteX6-67" fmla="*/ 670977 w 11827823"/>
              <a:gd name="connsiteY6-68" fmla="*/ 6472052 h 6472052"/>
              <a:gd name="connsiteX7-69" fmla="*/ 0 w 11827823"/>
              <a:gd name="connsiteY7-70" fmla="*/ 5385439 h 6472052"/>
              <a:gd name="connsiteX8-71" fmla="*/ 0 w 11827823"/>
              <a:gd name="connsiteY8-72" fmla="*/ 1086614 h 64720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1827823" h="6472052">
                <a:moveTo>
                  <a:pt x="0" y="1086614"/>
                </a:moveTo>
                <a:cubicBezTo>
                  <a:pt x="0" y="493053"/>
                  <a:pt x="53665" y="23751"/>
                  <a:pt x="647226" y="23751"/>
                </a:cubicBezTo>
                <a:lnTo>
                  <a:pt x="11144971" y="0"/>
                </a:lnTo>
                <a:cubicBezTo>
                  <a:pt x="11738532" y="0"/>
                  <a:pt x="11827823" y="493053"/>
                  <a:pt x="11827823" y="1086614"/>
                </a:cubicBezTo>
                <a:lnTo>
                  <a:pt x="11827823" y="5385439"/>
                </a:lnTo>
                <a:cubicBezTo>
                  <a:pt x="11827823" y="5979000"/>
                  <a:pt x="11786033" y="6460177"/>
                  <a:pt x="11192472" y="6460177"/>
                </a:cubicBezTo>
                <a:lnTo>
                  <a:pt x="670977" y="6472052"/>
                </a:lnTo>
                <a:cubicBezTo>
                  <a:pt x="77416" y="6472052"/>
                  <a:pt x="0" y="5979000"/>
                  <a:pt x="0" y="5385439"/>
                </a:cubicBezTo>
                <a:lnTo>
                  <a:pt x="0" y="1086614"/>
                </a:lnTo>
                <a:close/>
              </a:path>
            </a:pathLst>
          </a:cu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1056022" y="333002"/>
            <a:ext cx="215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  <a:endParaRPr lang="zh-CN" altLang="en-US" sz="2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Freeform 15"/>
          <p:cNvSpPr>
            <a:spLocks noEditPoints="1"/>
          </p:cNvSpPr>
          <p:nvPr/>
        </p:nvSpPr>
        <p:spPr bwMode="auto">
          <a:xfrm>
            <a:off x="549609" y="331415"/>
            <a:ext cx="434975" cy="444500"/>
          </a:xfrm>
          <a:custGeom>
            <a:avLst/>
            <a:gdLst>
              <a:gd name="T0" fmla="*/ 224 w 411"/>
              <a:gd name="T1" fmla="*/ 346 h 411"/>
              <a:gd name="T2" fmla="*/ 193 w 411"/>
              <a:gd name="T3" fmla="*/ 320 h 411"/>
              <a:gd name="T4" fmla="*/ 272 w 411"/>
              <a:gd name="T5" fmla="*/ 227 h 411"/>
              <a:gd name="T6" fmla="*/ 67 w 411"/>
              <a:gd name="T7" fmla="*/ 227 h 411"/>
              <a:gd name="T8" fmla="*/ 67 w 411"/>
              <a:gd name="T9" fmla="*/ 183 h 411"/>
              <a:gd name="T10" fmla="*/ 272 w 411"/>
              <a:gd name="T11" fmla="*/ 183 h 411"/>
              <a:gd name="T12" fmla="*/ 193 w 411"/>
              <a:gd name="T13" fmla="*/ 91 h 411"/>
              <a:gd name="T14" fmla="*/ 224 w 411"/>
              <a:gd name="T15" fmla="*/ 64 h 411"/>
              <a:gd name="T16" fmla="*/ 345 w 411"/>
              <a:gd name="T17" fmla="*/ 205 h 411"/>
              <a:gd name="T18" fmla="*/ 224 w 411"/>
              <a:gd name="T19" fmla="*/ 346 h 411"/>
              <a:gd name="T20" fmla="*/ 206 w 411"/>
              <a:gd name="T21" fmla="*/ 0 h 411"/>
              <a:gd name="T22" fmla="*/ 411 w 411"/>
              <a:gd name="T23" fmla="*/ 205 h 411"/>
              <a:gd name="T24" fmla="*/ 206 w 411"/>
              <a:gd name="T25" fmla="*/ 411 h 411"/>
              <a:gd name="T26" fmla="*/ 0 w 411"/>
              <a:gd name="T27" fmla="*/ 205 h 411"/>
              <a:gd name="T28" fmla="*/ 206 w 411"/>
              <a:gd name="T29" fmla="*/ 0 h 411"/>
              <a:gd name="T30" fmla="*/ 206 w 411"/>
              <a:gd name="T31" fmla="*/ 26 h 411"/>
              <a:gd name="T32" fmla="*/ 385 w 411"/>
              <a:gd name="T33" fmla="*/ 205 h 411"/>
              <a:gd name="T34" fmla="*/ 206 w 411"/>
              <a:gd name="T35" fmla="*/ 385 h 411"/>
              <a:gd name="T36" fmla="*/ 27 w 411"/>
              <a:gd name="T37" fmla="*/ 205 h 411"/>
              <a:gd name="T38" fmla="*/ 206 w 411"/>
              <a:gd name="T39" fmla="*/ 26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11" h="411">
                <a:moveTo>
                  <a:pt x="224" y="346"/>
                </a:moveTo>
                <a:lnTo>
                  <a:pt x="193" y="320"/>
                </a:lnTo>
                <a:lnTo>
                  <a:pt x="272" y="227"/>
                </a:lnTo>
                <a:lnTo>
                  <a:pt x="67" y="227"/>
                </a:lnTo>
                <a:lnTo>
                  <a:pt x="67" y="183"/>
                </a:lnTo>
                <a:lnTo>
                  <a:pt x="272" y="183"/>
                </a:lnTo>
                <a:lnTo>
                  <a:pt x="193" y="91"/>
                </a:lnTo>
                <a:lnTo>
                  <a:pt x="224" y="64"/>
                </a:lnTo>
                <a:lnTo>
                  <a:pt x="345" y="205"/>
                </a:lnTo>
                <a:lnTo>
                  <a:pt x="224" y="346"/>
                </a:lnTo>
                <a:close/>
                <a:moveTo>
                  <a:pt x="206" y="0"/>
                </a:moveTo>
                <a:cubicBezTo>
                  <a:pt x="319" y="0"/>
                  <a:pt x="411" y="92"/>
                  <a:pt x="411" y="205"/>
                </a:cubicBezTo>
                <a:cubicBezTo>
                  <a:pt x="411" y="319"/>
                  <a:pt x="319" y="411"/>
                  <a:pt x="206" y="411"/>
                </a:cubicBezTo>
                <a:cubicBezTo>
                  <a:pt x="92" y="411"/>
                  <a:pt x="0" y="319"/>
                  <a:pt x="0" y="205"/>
                </a:cubicBezTo>
                <a:cubicBezTo>
                  <a:pt x="0" y="92"/>
                  <a:pt x="92" y="0"/>
                  <a:pt x="206" y="0"/>
                </a:cubicBezTo>
                <a:close/>
                <a:moveTo>
                  <a:pt x="206" y="26"/>
                </a:moveTo>
                <a:cubicBezTo>
                  <a:pt x="305" y="26"/>
                  <a:pt x="385" y="106"/>
                  <a:pt x="385" y="205"/>
                </a:cubicBezTo>
                <a:cubicBezTo>
                  <a:pt x="385" y="304"/>
                  <a:pt x="305" y="385"/>
                  <a:pt x="206" y="385"/>
                </a:cubicBezTo>
                <a:cubicBezTo>
                  <a:pt x="107" y="385"/>
                  <a:pt x="27" y="304"/>
                  <a:pt x="27" y="205"/>
                </a:cubicBezTo>
                <a:cubicBezTo>
                  <a:pt x="27" y="106"/>
                  <a:pt x="107" y="26"/>
                  <a:pt x="206" y="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6" name="Group 10"/>
          <p:cNvGrpSpPr/>
          <p:nvPr/>
        </p:nvGrpSpPr>
        <p:grpSpPr bwMode="auto">
          <a:xfrm>
            <a:off x="1057609" y="763215"/>
            <a:ext cx="10079038" cy="36512"/>
            <a:chOff x="0" y="0"/>
            <a:chExt cx="10937876" cy="84138"/>
          </a:xfrm>
        </p:grpSpPr>
        <p:sp>
          <p:nvSpPr>
            <p:cNvPr id="3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3306763" cy="84138"/>
            </a:xfrm>
            <a:prstGeom prst="rect">
              <a:avLst/>
            </a:prstGeom>
            <a:solidFill>
              <a:srgbClr val="0062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3306763" y="0"/>
              <a:ext cx="7631113" cy="84138"/>
            </a:xfrm>
            <a:prstGeom prst="rect">
              <a:avLst/>
            </a:prstGeom>
            <a:solidFill>
              <a:srgbClr val="EB5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" name="Pentagon 25"/>
          <p:cNvSpPr/>
          <p:nvPr/>
        </p:nvSpPr>
        <p:spPr>
          <a:xfrm flipH="1">
            <a:off x="7878014" y="2063441"/>
            <a:ext cx="4333069" cy="691283"/>
          </a:xfrm>
          <a:prstGeom prst="homePlat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sp>
        <p:nvSpPr>
          <p:cNvPr id="10" name="TextBox 26"/>
          <p:cNvSpPr txBox="1"/>
          <p:nvPr/>
        </p:nvSpPr>
        <p:spPr>
          <a:xfrm flipH="1">
            <a:off x="8370029" y="2209032"/>
            <a:ext cx="1716102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defRPr sz="22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</a:rPr>
              <a:t>输入关键字</a:t>
            </a:r>
            <a:endParaRPr lang="en-US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Pentagon 28"/>
          <p:cNvSpPr/>
          <p:nvPr/>
        </p:nvSpPr>
        <p:spPr>
          <a:xfrm flipH="1">
            <a:off x="8550215" y="2908344"/>
            <a:ext cx="3641785" cy="691284"/>
          </a:xfrm>
          <a:prstGeom prst="homePlate">
            <a:avLst/>
          </a:prstGeom>
          <a:solidFill>
            <a:srgbClr val="8B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sp>
        <p:nvSpPr>
          <p:cNvPr id="12" name="TextBox 29"/>
          <p:cNvSpPr txBox="1"/>
          <p:nvPr/>
        </p:nvSpPr>
        <p:spPr>
          <a:xfrm flipH="1">
            <a:off x="9128811" y="3053936"/>
            <a:ext cx="1780201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输入关键字</a:t>
            </a:r>
            <a:endParaRPr lang="en-US" altLang="zh-CN" dirty="0"/>
          </a:p>
        </p:txBody>
      </p:sp>
      <p:sp>
        <p:nvSpPr>
          <p:cNvPr id="13" name="Pentagon 31"/>
          <p:cNvSpPr/>
          <p:nvPr/>
        </p:nvSpPr>
        <p:spPr>
          <a:xfrm flipH="1">
            <a:off x="9260581" y="3753246"/>
            <a:ext cx="2950501" cy="691284"/>
          </a:xfrm>
          <a:prstGeom prst="homePlat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sp>
        <p:nvSpPr>
          <p:cNvPr id="14" name="TextBox 32"/>
          <p:cNvSpPr txBox="1"/>
          <p:nvPr/>
        </p:nvSpPr>
        <p:spPr>
          <a:xfrm flipH="1">
            <a:off x="9750340" y="3898838"/>
            <a:ext cx="1679435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输入关键字</a:t>
            </a:r>
            <a:endParaRPr lang="en-US" altLang="zh-CN" dirty="0"/>
          </a:p>
        </p:txBody>
      </p:sp>
      <p:sp>
        <p:nvSpPr>
          <p:cNvPr id="15" name="Pentagon 34"/>
          <p:cNvSpPr/>
          <p:nvPr/>
        </p:nvSpPr>
        <p:spPr>
          <a:xfrm flipH="1">
            <a:off x="10086131" y="4598146"/>
            <a:ext cx="2105597" cy="691284"/>
          </a:xfrm>
          <a:prstGeom prst="homePlate">
            <a:avLst/>
          </a:prstGeom>
          <a:solidFill>
            <a:srgbClr val="8B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sp>
        <p:nvSpPr>
          <p:cNvPr id="16" name="TextBox 35"/>
          <p:cNvSpPr txBox="1"/>
          <p:nvPr/>
        </p:nvSpPr>
        <p:spPr>
          <a:xfrm flipH="1">
            <a:off x="10571946" y="4743738"/>
            <a:ext cx="1619782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输入关键字</a:t>
            </a:r>
            <a:endParaRPr lang="en-US" altLang="zh-CN" dirty="0"/>
          </a:p>
        </p:txBody>
      </p:sp>
      <p:graphicFrame>
        <p:nvGraphicFramePr>
          <p:cNvPr id="17" name="Chart 37"/>
          <p:cNvGraphicFramePr/>
          <p:nvPr/>
        </p:nvGraphicFramePr>
        <p:xfrm>
          <a:off x="1041874" y="3963577"/>
          <a:ext cx="7440617" cy="2125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8" name="矩形 17"/>
          <p:cNvSpPr/>
          <p:nvPr/>
        </p:nvSpPr>
        <p:spPr>
          <a:xfrm>
            <a:off x="1090001" y="1549410"/>
            <a:ext cx="2408441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添加主要观点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1090000" y="2034569"/>
            <a:ext cx="6253537" cy="1685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spcAft>
                <a:spcPts val="500"/>
              </a:spcAft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说明，在此录入上述图表的综合描述说明，在此录入上述图表的综合描述说明，在此录入上述图表的综合描述说明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ts val="500"/>
              </a:spcAft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说明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39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39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500"/>
                                        <p:tgtEl>
                                          <p:spTgt spid="1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939"/>
                            </p:stCondLst>
                            <p:childTnLst>
                              <p:par>
                                <p:cTn id="2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8" dur="500"/>
                                        <p:tgtEl>
                                          <p:spTgt spid="1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39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1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939"/>
                            </p:stCondLst>
                            <p:childTnLst>
                              <p:par>
                                <p:cTn id="3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6" dur="500"/>
                                        <p:tgtEl>
                                          <p:spTgt spid="1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439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0" dur="500"/>
                                        <p:tgtEl>
                                          <p:spTgt spid="17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939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439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939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439"/>
                            </p:stCondLst>
                            <p:childTnLst>
                              <p:par>
                                <p:cTn id="8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8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4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7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2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6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utoUpdateAnimBg="0"/>
      <p:bldP spid="35" grpId="0" animBg="1"/>
      <p:bldP spid="9" grpId="0" animBg="1"/>
      <p:bldP spid="9" grpId="1" animBg="1"/>
      <p:bldP spid="10" grpId="0"/>
      <p:bldP spid="10" grpId="1"/>
      <p:bldP spid="11" grpId="0" animBg="1"/>
      <p:bldP spid="11" grpId="1" animBg="1"/>
      <p:bldP spid="12" grpId="0"/>
      <p:bldP spid="12" grpId="1"/>
      <p:bldP spid="13" grpId="0" animBg="1"/>
      <p:bldP spid="13" grpId="1" animBg="1"/>
      <p:bldP spid="14" grpId="0"/>
      <p:bldP spid="14" grpId="1"/>
      <p:bldP spid="15" grpId="0" animBg="1"/>
      <p:bldP spid="15" grpId="1" animBg="1"/>
      <p:bldP spid="16" grpId="0"/>
      <p:bldP spid="16" grpId="1"/>
      <p:bldGraphic spid="17" grpId="0">
        <p:bldSub>
          <a:bldChart bld="series"/>
        </p:bldSub>
      </p:bldGraphic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33311" cy="685800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213756" y="190006"/>
            <a:ext cx="11827823" cy="6472052"/>
          </a:xfrm>
          <a:custGeom>
            <a:avLst/>
            <a:gdLst>
              <a:gd name="connsiteX0" fmla="*/ 0 w 11827823"/>
              <a:gd name="connsiteY0" fmla="*/ 1074738 h 6448301"/>
              <a:gd name="connsiteX1" fmla="*/ 1074738 w 11827823"/>
              <a:gd name="connsiteY1" fmla="*/ 0 h 6448301"/>
              <a:gd name="connsiteX2" fmla="*/ 10753085 w 11827823"/>
              <a:gd name="connsiteY2" fmla="*/ 0 h 6448301"/>
              <a:gd name="connsiteX3" fmla="*/ 11827823 w 11827823"/>
              <a:gd name="connsiteY3" fmla="*/ 1074738 h 6448301"/>
              <a:gd name="connsiteX4" fmla="*/ 11827823 w 11827823"/>
              <a:gd name="connsiteY4" fmla="*/ 5373563 h 6448301"/>
              <a:gd name="connsiteX5" fmla="*/ 10753085 w 11827823"/>
              <a:gd name="connsiteY5" fmla="*/ 6448301 h 6448301"/>
              <a:gd name="connsiteX6" fmla="*/ 1074738 w 11827823"/>
              <a:gd name="connsiteY6" fmla="*/ 6448301 h 6448301"/>
              <a:gd name="connsiteX7" fmla="*/ 0 w 11827823"/>
              <a:gd name="connsiteY7" fmla="*/ 5373563 h 6448301"/>
              <a:gd name="connsiteX8" fmla="*/ 0 w 11827823"/>
              <a:gd name="connsiteY8" fmla="*/ 1074738 h 6448301"/>
              <a:gd name="connsiteX0-1" fmla="*/ 0 w 11827823"/>
              <a:gd name="connsiteY0-2" fmla="*/ 1074738 h 6448301"/>
              <a:gd name="connsiteX1-3" fmla="*/ 647226 w 11827823"/>
              <a:gd name="connsiteY1-4" fmla="*/ 11875 h 6448301"/>
              <a:gd name="connsiteX2-5" fmla="*/ 10753085 w 11827823"/>
              <a:gd name="connsiteY2-6" fmla="*/ 0 h 6448301"/>
              <a:gd name="connsiteX3-7" fmla="*/ 11827823 w 11827823"/>
              <a:gd name="connsiteY3-8" fmla="*/ 1074738 h 6448301"/>
              <a:gd name="connsiteX4-9" fmla="*/ 11827823 w 11827823"/>
              <a:gd name="connsiteY4-10" fmla="*/ 5373563 h 6448301"/>
              <a:gd name="connsiteX5-11" fmla="*/ 10753085 w 11827823"/>
              <a:gd name="connsiteY5-12" fmla="*/ 6448301 h 6448301"/>
              <a:gd name="connsiteX6-13" fmla="*/ 1074738 w 11827823"/>
              <a:gd name="connsiteY6-14" fmla="*/ 6448301 h 6448301"/>
              <a:gd name="connsiteX7-15" fmla="*/ 0 w 11827823"/>
              <a:gd name="connsiteY7-16" fmla="*/ 5373563 h 6448301"/>
              <a:gd name="connsiteX8-17" fmla="*/ 0 w 11827823"/>
              <a:gd name="connsiteY8-18" fmla="*/ 1074738 h 6448301"/>
              <a:gd name="connsiteX0-19" fmla="*/ 0 w 11827823"/>
              <a:gd name="connsiteY0-20" fmla="*/ 1086614 h 6460177"/>
              <a:gd name="connsiteX1-21" fmla="*/ 647226 w 11827823"/>
              <a:gd name="connsiteY1-22" fmla="*/ 23751 h 6460177"/>
              <a:gd name="connsiteX2-23" fmla="*/ 11144971 w 11827823"/>
              <a:gd name="connsiteY2-24" fmla="*/ 0 h 6460177"/>
              <a:gd name="connsiteX3-25" fmla="*/ 11827823 w 11827823"/>
              <a:gd name="connsiteY3-26" fmla="*/ 1086614 h 6460177"/>
              <a:gd name="connsiteX4-27" fmla="*/ 11827823 w 11827823"/>
              <a:gd name="connsiteY4-28" fmla="*/ 5385439 h 6460177"/>
              <a:gd name="connsiteX5-29" fmla="*/ 10753085 w 11827823"/>
              <a:gd name="connsiteY5-30" fmla="*/ 6460177 h 6460177"/>
              <a:gd name="connsiteX6-31" fmla="*/ 1074738 w 11827823"/>
              <a:gd name="connsiteY6-32" fmla="*/ 6460177 h 6460177"/>
              <a:gd name="connsiteX7-33" fmla="*/ 0 w 11827823"/>
              <a:gd name="connsiteY7-34" fmla="*/ 5385439 h 6460177"/>
              <a:gd name="connsiteX8-35" fmla="*/ 0 w 11827823"/>
              <a:gd name="connsiteY8-36" fmla="*/ 1086614 h 6460177"/>
              <a:gd name="connsiteX0-37" fmla="*/ 0 w 11827823"/>
              <a:gd name="connsiteY0-38" fmla="*/ 1086614 h 6472052"/>
              <a:gd name="connsiteX1-39" fmla="*/ 647226 w 11827823"/>
              <a:gd name="connsiteY1-40" fmla="*/ 23751 h 6472052"/>
              <a:gd name="connsiteX2-41" fmla="*/ 11144971 w 11827823"/>
              <a:gd name="connsiteY2-42" fmla="*/ 0 h 6472052"/>
              <a:gd name="connsiteX3-43" fmla="*/ 11827823 w 11827823"/>
              <a:gd name="connsiteY3-44" fmla="*/ 1086614 h 6472052"/>
              <a:gd name="connsiteX4-45" fmla="*/ 11827823 w 11827823"/>
              <a:gd name="connsiteY4-46" fmla="*/ 5385439 h 6472052"/>
              <a:gd name="connsiteX5-47" fmla="*/ 10753085 w 11827823"/>
              <a:gd name="connsiteY5-48" fmla="*/ 6460177 h 6472052"/>
              <a:gd name="connsiteX6-49" fmla="*/ 670977 w 11827823"/>
              <a:gd name="connsiteY6-50" fmla="*/ 6472052 h 6472052"/>
              <a:gd name="connsiteX7-51" fmla="*/ 0 w 11827823"/>
              <a:gd name="connsiteY7-52" fmla="*/ 5385439 h 6472052"/>
              <a:gd name="connsiteX8-53" fmla="*/ 0 w 11827823"/>
              <a:gd name="connsiteY8-54" fmla="*/ 1086614 h 6472052"/>
              <a:gd name="connsiteX0-55" fmla="*/ 0 w 11827823"/>
              <a:gd name="connsiteY0-56" fmla="*/ 1086614 h 6472052"/>
              <a:gd name="connsiteX1-57" fmla="*/ 647226 w 11827823"/>
              <a:gd name="connsiteY1-58" fmla="*/ 23751 h 6472052"/>
              <a:gd name="connsiteX2-59" fmla="*/ 11144971 w 11827823"/>
              <a:gd name="connsiteY2-60" fmla="*/ 0 h 6472052"/>
              <a:gd name="connsiteX3-61" fmla="*/ 11827823 w 11827823"/>
              <a:gd name="connsiteY3-62" fmla="*/ 1086614 h 6472052"/>
              <a:gd name="connsiteX4-63" fmla="*/ 11827823 w 11827823"/>
              <a:gd name="connsiteY4-64" fmla="*/ 5385439 h 6472052"/>
              <a:gd name="connsiteX5-65" fmla="*/ 11192472 w 11827823"/>
              <a:gd name="connsiteY5-66" fmla="*/ 6460177 h 6472052"/>
              <a:gd name="connsiteX6-67" fmla="*/ 670977 w 11827823"/>
              <a:gd name="connsiteY6-68" fmla="*/ 6472052 h 6472052"/>
              <a:gd name="connsiteX7-69" fmla="*/ 0 w 11827823"/>
              <a:gd name="connsiteY7-70" fmla="*/ 5385439 h 6472052"/>
              <a:gd name="connsiteX8-71" fmla="*/ 0 w 11827823"/>
              <a:gd name="connsiteY8-72" fmla="*/ 1086614 h 64720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1827823" h="6472052">
                <a:moveTo>
                  <a:pt x="0" y="1086614"/>
                </a:moveTo>
                <a:cubicBezTo>
                  <a:pt x="0" y="493053"/>
                  <a:pt x="53665" y="23751"/>
                  <a:pt x="647226" y="23751"/>
                </a:cubicBezTo>
                <a:lnTo>
                  <a:pt x="11144971" y="0"/>
                </a:lnTo>
                <a:cubicBezTo>
                  <a:pt x="11738532" y="0"/>
                  <a:pt x="11827823" y="493053"/>
                  <a:pt x="11827823" y="1086614"/>
                </a:cubicBezTo>
                <a:lnTo>
                  <a:pt x="11827823" y="5385439"/>
                </a:lnTo>
                <a:cubicBezTo>
                  <a:pt x="11827823" y="5979000"/>
                  <a:pt x="11786033" y="6460177"/>
                  <a:pt x="11192472" y="6460177"/>
                </a:cubicBezTo>
                <a:lnTo>
                  <a:pt x="670977" y="6472052"/>
                </a:lnTo>
                <a:cubicBezTo>
                  <a:pt x="77416" y="6472052"/>
                  <a:pt x="0" y="5979000"/>
                  <a:pt x="0" y="5385439"/>
                </a:cubicBezTo>
                <a:lnTo>
                  <a:pt x="0" y="1086614"/>
                </a:lnTo>
                <a:close/>
              </a:path>
            </a:pathLst>
          </a:cu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1056022" y="333002"/>
            <a:ext cx="215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  <a:endParaRPr lang="zh-CN" altLang="en-US" sz="2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Freeform 15"/>
          <p:cNvSpPr>
            <a:spLocks noEditPoints="1"/>
          </p:cNvSpPr>
          <p:nvPr/>
        </p:nvSpPr>
        <p:spPr bwMode="auto">
          <a:xfrm>
            <a:off x="549609" y="331415"/>
            <a:ext cx="434975" cy="444500"/>
          </a:xfrm>
          <a:custGeom>
            <a:avLst/>
            <a:gdLst>
              <a:gd name="T0" fmla="*/ 224 w 411"/>
              <a:gd name="T1" fmla="*/ 346 h 411"/>
              <a:gd name="T2" fmla="*/ 193 w 411"/>
              <a:gd name="T3" fmla="*/ 320 h 411"/>
              <a:gd name="T4" fmla="*/ 272 w 411"/>
              <a:gd name="T5" fmla="*/ 227 h 411"/>
              <a:gd name="T6" fmla="*/ 67 w 411"/>
              <a:gd name="T7" fmla="*/ 227 h 411"/>
              <a:gd name="T8" fmla="*/ 67 w 411"/>
              <a:gd name="T9" fmla="*/ 183 h 411"/>
              <a:gd name="T10" fmla="*/ 272 w 411"/>
              <a:gd name="T11" fmla="*/ 183 h 411"/>
              <a:gd name="T12" fmla="*/ 193 w 411"/>
              <a:gd name="T13" fmla="*/ 91 h 411"/>
              <a:gd name="T14" fmla="*/ 224 w 411"/>
              <a:gd name="T15" fmla="*/ 64 h 411"/>
              <a:gd name="T16" fmla="*/ 345 w 411"/>
              <a:gd name="T17" fmla="*/ 205 h 411"/>
              <a:gd name="T18" fmla="*/ 224 w 411"/>
              <a:gd name="T19" fmla="*/ 346 h 411"/>
              <a:gd name="T20" fmla="*/ 206 w 411"/>
              <a:gd name="T21" fmla="*/ 0 h 411"/>
              <a:gd name="T22" fmla="*/ 411 w 411"/>
              <a:gd name="T23" fmla="*/ 205 h 411"/>
              <a:gd name="T24" fmla="*/ 206 w 411"/>
              <a:gd name="T25" fmla="*/ 411 h 411"/>
              <a:gd name="T26" fmla="*/ 0 w 411"/>
              <a:gd name="T27" fmla="*/ 205 h 411"/>
              <a:gd name="T28" fmla="*/ 206 w 411"/>
              <a:gd name="T29" fmla="*/ 0 h 411"/>
              <a:gd name="T30" fmla="*/ 206 w 411"/>
              <a:gd name="T31" fmla="*/ 26 h 411"/>
              <a:gd name="T32" fmla="*/ 385 w 411"/>
              <a:gd name="T33" fmla="*/ 205 h 411"/>
              <a:gd name="T34" fmla="*/ 206 w 411"/>
              <a:gd name="T35" fmla="*/ 385 h 411"/>
              <a:gd name="T36" fmla="*/ 27 w 411"/>
              <a:gd name="T37" fmla="*/ 205 h 411"/>
              <a:gd name="T38" fmla="*/ 206 w 411"/>
              <a:gd name="T39" fmla="*/ 26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11" h="411">
                <a:moveTo>
                  <a:pt x="224" y="346"/>
                </a:moveTo>
                <a:lnTo>
                  <a:pt x="193" y="320"/>
                </a:lnTo>
                <a:lnTo>
                  <a:pt x="272" y="227"/>
                </a:lnTo>
                <a:lnTo>
                  <a:pt x="67" y="227"/>
                </a:lnTo>
                <a:lnTo>
                  <a:pt x="67" y="183"/>
                </a:lnTo>
                <a:lnTo>
                  <a:pt x="272" y="183"/>
                </a:lnTo>
                <a:lnTo>
                  <a:pt x="193" y="91"/>
                </a:lnTo>
                <a:lnTo>
                  <a:pt x="224" y="64"/>
                </a:lnTo>
                <a:lnTo>
                  <a:pt x="345" y="205"/>
                </a:lnTo>
                <a:lnTo>
                  <a:pt x="224" y="346"/>
                </a:lnTo>
                <a:close/>
                <a:moveTo>
                  <a:pt x="206" y="0"/>
                </a:moveTo>
                <a:cubicBezTo>
                  <a:pt x="319" y="0"/>
                  <a:pt x="411" y="92"/>
                  <a:pt x="411" y="205"/>
                </a:cubicBezTo>
                <a:cubicBezTo>
                  <a:pt x="411" y="319"/>
                  <a:pt x="319" y="411"/>
                  <a:pt x="206" y="411"/>
                </a:cubicBezTo>
                <a:cubicBezTo>
                  <a:pt x="92" y="411"/>
                  <a:pt x="0" y="319"/>
                  <a:pt x="0" y="205"/>
                </a:cubicBezTo>
                <a:cubicBezTo>
                  <a:pt x="0" y="92"/>
                  <a:pt x="92" y="0"/>
                  <a:pt x="206" y="0"/>
                </a:cubicBezTo>
                <a:close/>
                <a:moveTo>
                  <a:pt x="206" y="26"/>
                </a:moveTo>
                <a:cubicBezTo>
                  <a:pt x="305" y="26"/>
                  <a:pt x="385" y="106"/>
                  <a:pt x="385" y="205"/>
                </a:cubicBezTo>
                <a:cubicBezTo>
                  <a:pt x="385" y="304"/>
                  <a:pt x="305" y="385"/>
                  <a:pt x="206" y="385"/>
                </a:cubicBezTo>
                <a:cubicBezTo>
                  <a:pt x="107" y="385"/>
                  <a:pt x="27" y="304"/>
                  <a:pt x="27" y="205"/>
                </a:cubicBezTo>
                <a:cubicBezTo>
                  <a:pt x="27" y="106"/>
                  <a:pt x="107" y="26"/>
                  <a:pt x="206" y="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6" name="Group 10"/>
          <p:cNvGrpSpPr/>
          <p:nvPr/>
        </p:nvGrpSpPr>
        <p:grpSpPr bwMode="auto">
          <a:xfrm>
            <a:off x="1057609" y="763215"/>
            <a:ext cx="10079038" cy="36512"/>
            <a:chOff x="0" y="0"/>
            <a:chExt cx="10937876" cy="84138"/>
          </a:xfrm>
        </p:grpSpPr>
        <p:sp>
          <p:nvSpPr>
            <p:cNvPr id="3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3306763" cy="84138"/>
            </a:xfrm>
            <a:prstGeom prst="rect">
              <a:avLst/>
            </a:prstGeom>
            <a:solidFill>
              <a:srgbClr val="0062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3306763" y="0"/>
              <a:ext cx="7631113" cy="84138"/>
            </a:xfrm>
            <a:prstGeom prst="rect">
              <a:avLst/>
            </a:prstGeom>
            <a:solidFill>
              <a:srgbClr val="EB5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" name="Freeform 5"/>
          <p:cNvSpPr/>
          <p:nvPr/>
        </p:nvSpPr>
        <p:spPr bwMode="auto">
          <a:xfrm>
            <a:off x="3152816" y="2115223"/>
            <a:ext cx="2449668" cy="978011"/>
          </a:xfrm>
          <a:custGeom>
            <a:avLst/>
            <a:gdLst>
              <a:gd name="T0" fmla="*/ 281 w 1245"/>
              <a:gd name="T1" fmla="*/ 0 h 427"/>
              <a:gd name="T2" fmla="*/ 0 w 1245"/>
              <a:gd name="T3" fmla="*/ 427 h 427"/>
              <a:gd name="T4" fmla="*/ 1245 w 1245"/>
              <a:gd name="T5" fmla="*/ 427 h 427"/>
              <a:gd name="T6" fmla="*/ 963 w 1245"/>
              <a:gd name="T7" fmla="*/ 0 h 427"/>
              <a:gd name="T8" fmla="*/ 281 w 1245"/>
              <a:gd name="T9" fmla="*/ 0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5" h="427">
                <a:moveTo>
                  <a:pt x="281" y="0"/>
                </a:moveTo>
                <a:lnTo>
                  <a:pt x="0" y="427"/>
                </a:lnTo>
                <a:lnTo>
                  <a:pt x="1245" y="427"/>
                </a:lnTo>
                <a:lnTo>
                  <a:pt x="963" y="0"/>
                </a:lnTo>
                <a:lnTo>
                  <a:pt x="281" y="0"/>
                </a:lnTo>
                <a:close/>
              </a:path>
            </a:pathLst>
          </a:custGeom>
          <a:solidFill>
            <a:schemeClr val="accent6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10" name="Freeform 6"/>
          <p:cNvSpPr/>
          <p:nvPr/>
        </p:nvSpPr>
        <p:spPr bwMode="auto">
          <a:xfrm>
            <a:off x="2595984" y="3093234"/>
            <a:ext cx="3561367" cy="975720"/>
          </a:xfrm>
          <a:custGeom>
            <a:avLst/>
            <a:gdLst>
              <a:gd name="T0" fmla="*/ 283 w 1810"/>
              <a:gd name="T1" fmla="*/ 0 h 426"/>
              <a:gd name="T2" fmla="*/ 0 w 1810"/>
              <a:gd name="T3" fmla="*/ 426 h 426"/>
              <a:gd name="T4" fmla="*/ 1810 w 1810"/>
              <a:gd name="T5" fmla="*/ 426 h 426"/>
              <a:gd name="T6" fmla="*/ 1528 w 1810"/>
              <a:gd name="T7" fmla="*/ 0 h 426"/>
              <a:gd name="T8" fmla="*/ 283 w 1810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0" h="426">
                <a:moveTo>
                  <a:pt x="283" y="0"/>
                </a:moveTo>
                <a:lnTo>
                  <a:pt x="0" y="426"/>
                </a:lnTo>
                <a:lnTo>
                  <a:pt x="1810" y="426"/>
                </a:lnTo>
                <a:lnTo>
                  <a:pt x="1528" y="0"/>
                </a:lnTo>
                <a:lnTo>
                  <a:pt x="283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11" name="Freeform 7"/>
          <p:cNvSpPr/>
          <p:nvPr/>
        </p:nvSpPr>
        <p:spPr bwMode="auto">
          <a:xfrm>
            <a:off x="2043086" y="4068955"/>
            <a:ext cx="4667160" cy="973430"/>
          </a:xfrm>
          <a:custGeom>
            <a:avLst/>
            <a:gdLst>
              <a:gd name="T0" fmla="*/ 281 w 2372"/>
              <a:gd name="T1" fmla="*/ 0 h 425"/>
              <a:gd name="T2" fmla="*/ 0 w 2372"/>
              <a:gd name="T3" fmla="*/ 425 h 425"/>
              <a:gd name="T4" fmla="*/ 2372 w 2372"/>
              <a:gd name="T5" fmla="*/ 425 h 425"/>
              <a:gd name="T6" fmla="*/ 2091 w 2372"/>
              <a:gd name="T7" fmla="*/ 0 h 425"/>
              <a:gd name="T8" fmla="*/ 281 w 2372"/>
              <a:gd name="T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2" h="425">
                <a:moveTo>
                  <a:pt x="281" y="0"/>
                </a:moveTo>
                <a:lnTo>
                  <a:pt x="0" y="425"/>
                </a:lnTo>
                <a:lnTo>
                  <a:pt x="2372" y="425"/>
                </a:lnTo>
                <a:lnTo>
                  <a:pt x="2091" y="0"/>
                </a:lnTo>
                <a:lnTo>
                  <a:pt x="281" y="0"/>
                </a:lnTo>
                <a:close/>
              </a:path>
            </a:pathLst>
          </a:custGeom>
          <a:solidFill>
            <a:schemeClr val="accent6"/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12" name="Freeform 8"/>
          <p:cNvSpPr/>
          <p:nvPr/>
        </p:nvSpPr>
        <p:spPr bwMode="auto">
          <a:xfrm>
            <a:off x="1486255" y="5042383"/>
            <a:ext cx="5780825" cy="975720"/>
          </a:xfrm>
          <a:custGeom>
            <a:avLst/>
            <a:gdLst>
              <a:gd name="T0" fmla="*/ 283 w 2938"/>
              <a:gd name="T1" fmla="*/ 0 h 426"/>
              <a:gd name="T2" fmla="*/ 2655 w 2938"/>
              <a:gd name="T3" fmla="*/ 0 h 426"/>
              <a:gd name="T4" fmla="*/ 2938 w 2938"/>
              <a:gd name="T5" fmla="*/ 426 h 426"/>
              <a:gd name="T6" fmla="*/ 0 w 2938"/>
              <a:gd name="T7" fmla="*/ 426 h 426"/>
              <a:gd name="T8" fmla="*/ 283 w 2938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38" h="426">
                <a:moveTo>
                  <a:pt x="283" y="0"/>
                </a:moveTo>
                <a:lnTo>
                  <a:pt x="2655" y="0"/>
                </a:lnTo>
                <a:lnTo>
                  <a:pt x="2938" y="426"/>
                </a:lnTo>
                <a:lnTo>
                  <a:pt x="0" y="426"/>
                </a:lnTo>
                <a:lnTo>
                  <a:pt x="283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3200"/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2945179" y="5345577"/>
            <a:ext cx="286297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2945179" y="4371004"/>
            <a:ext cx="2862976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3283593" y="3396428"/>
            <a:ext cx="2186149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添加文字</a:t>
            </a:r>
            <a:endParaRPr lang="en-US" altLang="zh-CN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3443488" y="2419562"/>
            <a:ext cx="1866359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添加文字</a:t>
            </a:r>
            <a:endParaRPr 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7" name="Oval 11"/>
          <p:cNvSpPr/>
          <p:nvPr/>
        </p:nvSpPr>
        <p:spPr>
          <a:xfrm>
            <a:off x="5162860" y="2462755"/>
            <a:ext cx="282947" cy="282947"/>
          </a:xfrm>
          <a:prstGeom prst="ellipse">
            <a:avLst/>
          </a:prstGeom>
          <a:solidFill>
            <a:schemeClr val="accent6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8" name="Oval 12"/>
          <p:cNvSpPr/>
          <p:nvPr/>
        </p:nvSpPr>
        <p:spPr>
          <a:xfrm>
            <a:off x="5723806" y="3439621"/>
            <a:ext cx="282947" cy="282947"/>
          </a:xfrm>
          <a:prstGeom prst="ellipse">
            <a:avLst/>
          </a:prstGeom>
          <a:solidFill>
            <a:srgbClr val="51AFAF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9" name="Oval 13"/>
          <p:cNvSpPr/>
          <p:nvPr/>
        </p:nvSpPr>
        <p:spPr>
          <a:xfrm>
            <a:off x="6291751" y="4414197"/>
            <a:ext cx="282947" cy="282947"/>
          </a:xfrm>
          <a:prstGeom prst="ellipse">
            <a:avLst/>
          </a:prstGeom>
          <a:solidFill>
            <a:schemeClr val="accent6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0" name="Oval 14"/>
          <p:cNvSpPr/>
          <p:nvPr/>
        </p:nvSpPr>
        <p:spPr>
          <a:xfrm>
            <a:off x="6848730" y="5388770"/>
            <a:ext cx="282947" cy="282947"/>
          </a:xfrm>
          <a:prstGeom prst="ellipse">
            <a:avLst/>
          </a:prstGeom>
          <a:solidFill>
            <a:srgbClr val="51AFAF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1" name="肘形接點 23"/>
          <p:cNvSpPr>
            <a:spLocks noChangeShapeType="1"/>
          </p:cNvSpPr>
          <p:nvPr/>
        </p:nvSpPr>
        <p:spPr bwMode="auto">
          <a:xfrm rot="5400000" flipH="1" flipV="1">
            <a:off x="6194499" y="994269"/>
            <a:ext cx="703776" cy="2233195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6447"/>
              <a:gd name="connsiteY0-8" fmla="*/ 0 h 2200551"/>
              <a:gd name="connsiteX1-9" fmla="*/ 626447 w 626447"/>
              <a:gd name="connsiteY1-10" fmla="*/ 464024 h 2200551"/>
              <a:gd name="connsiteX2-11" fmla="*/ 622250 w 626447"/>
              <a:gd name="connsiteY2-12" fmla="*/ 2200551 h 22005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200551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2250" y="1444372"/>
                  <a:pt x="622250" y="2200551"/>
                </a:cubicBezTo>
              </a:path>
            </a:pathLst>
          </a:cu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876723" y="1366203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7876723" y="1716401"/>
            <a:ext cx="2983316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4" name="肘形接點 23"/>
          <p:cNvSpPr>
            <a:spLocks noChangeShapeType="1"/>
          </p:cNvSpPr>
          <p:nvPr/>
        </p:nvSpPr>
        <p:spPr bwMode="auto">
          <a:xfrm rot="5400000" flipH="1" flipV="1">
            <a:off x="6605709" y="2443808"/>
            <a:ext cx="458319" cy="1656230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-1" fmla="*/ 0 w 626447"/>
              <a:gd name="connsiteY0-2" fmla="*/ 0 h 2732562"/>
              <a:gd name="connsiteX1-3" fmla="*/ 626447 w 626447"/>
              <a:gd name="connsiteY1-4" fmla="*/ 464024 h 2732562"/>
              <a:gd name="connsiteX2-5" fmla="*/ 626447 w 626447"/>
              <a:gd name="connsiteY2-6" fmla="*/ 2732562 h 2732562"/>
              <a:gd name="connsiteX0-7" fmla="*/ 0 w 626447"/>
              <a:gd name="connsiteY0-8" fmla="*/ 0 h 2084046"/>
              <a:gd name="connsiteX1-9" fmla="*/ 626447 w 626447"/>
              <a:gd name="connsiteY1-10" fmla="*/ 464024 h 2084046"/>
              <a:gd name="connsiteX2-11" fmla="*/ 626446 w 626447"/>
              <a:gd name="connsiteY2-12" fmla="*/ 2084046 h 20840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26447" h="2084046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6446" y="1327867"/>
                  <a:pt x="626446" y="2084046"/>
                </a:cubicBezTo>
              </a:path>
            </a:pathLst>
          </a:cu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876723" y="2651744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7876723" y="3001942"/>
            <a:ext cx="2983316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cxnSp>
        <p:nvCxnSpPr>
          <p:cNvPr id="27" name="直接连接符 26"/>
          <p:cNvCxnSpPr>
            <a:stCxn id="19" idx="6"/>
          </p:cNvCxnSpPr>
          <p:nvPr/>
        </p:nvCxnSpPr>
        <p:spPr>
          <a:xfrm flipV="1">
            <a:off x="6574698" y="4547849"/>
            <a:ext cx="1088286" cy="7822"/>
          </a:xfrm>
          <a:prstGeom prst="line">
            <a:avLst/>
          </a:pr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8" name="直接连接符 27"/>
          <p:cNvCxnSpPr/>
          <p:nvPr/>
        </p:nvCxnSpPr>
        <p:spPr>
          <a:xfrm flipV="1">
            <a:off x="7131677" y="5506395"/>
            <a:ext cx="531307" cy="1"/>
          </a:xfrm>
          <a:prstGeom prst="line">
            <a:avLst/>
          </a:pr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9" name="矩形 28"/>
          <p:cNvSpPr/>
          <p:nvPr/>
        </p:nvSpPr>
        <p:spPr>
          <a:xfrm>
            <a:off x="7876723" y="3991827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7876723" y="4342025"/>
            <a:ext cx="2983316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876723" y="5331960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7876723" y="5682158"/>
            <a:ext cx="2983316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39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39"/>
                            </p:stCondLst>
                            <p:childTnLst>
                              <p:par>
                                <p:cTn id="2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939"/>
                            </p:stCondLst>
                            <p:childTnLst>
                              <p:par>
                                <p:cTn id="3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3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439"/>
                            </p:stCondLst>
                            <p:childTnLst>
                              <p:par>
                                <p:cTn id="4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3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939"/>
                            </p:stCondLst>
                            <p:childTnLst>
                              <p:par>
                                <p:cTn id="4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2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439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189"/>
                            </p:stCondLst>
                            <p:childTnLst>
                              <p:par>
                                <p:cTn id="6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689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189"/>
                            </p:stCondLst>
                            <p:childTnLst>
                              <p:par>
                                <p:cTn id="7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689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189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689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4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189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689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189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689"/>
                            </p:stCondLst>
                            <p:childTnLst>
                              <p:par>
                                <p:cTn id="1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9189"/>
                            </p:stCondLst>
                            <p:childTnLst>
                              <p:par>
                                <p:cTn id="1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utoUpdateAnimBg="0"/>
      <p:bldP spid="35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3" grpId="0"/>
      <p:bldP spid="24" grpId="0" animBg="1"/>
      <p:bldP spid="25" grpId="0"/>
      <p:bldP spid="26" grpId="0"/>
      <p:bldP spid="29" grpId="0"/>
      <p:bldP spid="30" grpId="0"/>
      <p:bldP spid="31" grpId="0"/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33311" cy="685800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213756" y="190006"/>
            <a:ext cx="11827823" cy="6472052"/>
          </a:xfrm>
          <a:custGeom>
            <a:avLst/>
            <a:gdLst>
              <a:gd name="connsiteX0" fmla="*/ 0 w 11827823"/>
              <a:gd name="connsiteY0" fmla="*/ 1074738 h 6448301"/>
              <a:gd name="connsiteX1" fmla="*/ 1074738 w 11827823"/>
              <a:gd name="connsiteY1" fmla="*/ 0 h 6448301"/>
              <a:gd name="connsiteX2" fmla="*/ 10753085 w 11827823"/>
              <a:gd name="connsiteY2" fmla="*/ 0 h 6448301"/>
              <a:gd name="connsiteX3" fmla="*/ 11827823 w 11827823"/>
              <a:gd name="connsiteY3" fmla="*/ 1074738 h 6448301"/>
              <a:gd name="connsiteX4" fmla="*/ 11827823 w 11827823"/>
              <a:gd name="connsiteY4" fmla="*/ 5373563 h 6448301"/>
              <a:gd name="connsiteX5" fmla="*/ 10753085 w 11827823"/>
              <a:gd name="connsiteY5" fmla="*/ 6448301 h 6448301"/>
              <a:gd name="connsiteX6" fmla="*/ 1074738 w 11827823"/>
              <a:gd name="connsiteY6" fmla="*/ 6448301 h 6448301"/>
              <a:gd name="connsiteX7" fmla="*/ 0 w 11827823"/>
              <a:gd name="connsiteY7" fmla="*/ 5373563 h 6448301"/>
              <a:gd name="connsiteX8" fmla="*/ 0 w 11827823"/>
              <a:gd name="connsiteY8" fmla="*/ 1074738 h 6448301"/>
              <a:gd name="connsiteX0-1" fmla="*/ 0 w 11827823"/>
              <a:gd name="connsiteY0-2" fmla="*/ 1074738 h 6448301"/>
              <a:gd name="connsiteX1-3" fmla="*/ 647226 w 11827823"/>
              <a:gd name="connsiteY1-4" fmla="*/ 11875 h 6448301"/>
              <a:gd name="connsiteX2-5" fmla="*/ 10753085 w 11827823"/>
              <a:gd name="connsiteY2-6" fmla="*/ 0 h 6448301"/>
              <a:gd name="connsiteX3-7" fmla="*/ 11827823 w 11827823"/>
              <a:gd name="connsiteY3-8" fmla="*/ 1074738 h 6448301"/>
              <a:gd name="connsiteX4-9" fmla="*/ 11827823 w 11827823"/>
              <a:gd name="connsiteY4-10" fmla="*/ 5373563 h 6448301"/>
              <a:gd name="connsiteX5-11" fmla="*/ 10753085 w 11827823"/>
              <a:gd name="connsiteY5-12" fmla="*/ 6448301 h 6448301"/>
              <a:gd name="connsiteX6-13" fmla="*/ 1074738 w 11827823"/>
              <a:gd name="connsiteY6-14" fmla="*/ 6448301 h 6448301"/>
              <a:gd name="connsiteX7-15" fmla="*/ 0 w 11827823"/>
              <a:gd name="connsiteY7-16" fmla="*/ 5373563 h 6448301"/>
              <a:gd name="connsiteX8-17" fmla="*/ 0 w 11827823"/>
              <a:gd name="connsiteY8-18" fmla="*/ 1074738 h 6448301"/>
              <a:gd name="connsiteX0-19" fmla="*/ 0 w 11827823"/>
              <a:gd name="connsiteY0-20" fmla="*/ 1086614 h 6460177"/>
              <a:gd name="connsiteX1-21" fmla="*/ 647226 w 11827823"/>
              <a:gd name="connsiteY1-22" fmla="*/ 23751 h 6460177"/>
              <a:gd name="connsiteX2-23" fmla="*/ 11144971 w 11827823"/>
              <a:gd name="connsiteY2-24" fmla="*/ 0 h 6460177"/>
              <a:gd name="connsiteX3-25" fmla="*/ 11827823 w 11827823"/>
              <a:gd name="connsiteY3-26" fmla="*/ 1086614 h 6460177"/>
              <a:gd name="connsiteX4-27" fmla="*/ 11827823 w 11827823"/>
              <a:gd name="connsiteY4-28" fmla="*/ 5385439 h 6460177"/>
              <a:gd name="connsiteX5-29" fmla="*/ 10753085 w 11827823"/>
              <a:gd name="connsiteY5-30" fmla="*/ 6460177 h 6460177"/>
              <a:gd name="connsiteX6-31" fmla="*/ 1074738 w 11827823"/>
              <a:gd name="connsiteY6-32" fmla="*/ 6460177 h 6460177"/>
              <a:gd name="connsiteX7-33" fmla="*/ 0 w 11827823"/>
              <a:gd name="connsiteY7-34" fmla="*/ 5385439 h 6460177"/>
              <a:gd name="connsiteX8-35" fmla="*/ 0 w 11827823"/>
              <a:gd name="connsiteY8-36" fmla="*/ 1086614 h 6460177"/>
              <a:gd name="connsiteX0-37" fmla="*/ 0 w 11827823"/>
              <a:gd name="connsiteY0-38" fmla="*/ 1086614 h 6472052"/>
              <a:gd name="connsiteX1-39" fmla="*/ 647226 w 11827823"/>
              <a:gd name="connsiteY1-40" fmla="*/ 23751 h 6472052"/>
              <a:gd name="connsiteX2-41" fmla="*/ 11144971 w 11827823"/>
              <a:gd name="connsiteY2-42" fmla="*/ 0 h 6472052"/>
              <a:gd name="connsiteX3-43" fmla="*/ 11827823 w 11827823"/>
              <a:gd name="connsiteY3-44" fmla="*/ 1086614 h 6472052"/>
              <a:gd name="connsiteX4-45" fmla="*/ 11827823 w 11827823"/>
              <a:gd name="connsiteY4-46" fmla="*/ 5385439 h 6472052"/>
              <a:gd name="connsiteX5-47" fmla="*/ 10753085 w 11827823"/>
              <a:gd name="connsiteY5-48" fmla="*/ 6460177 h 6472052"/>
              <a:gd name="connsiteX6-49" fmla="*/ 670977 w 11827823"/>
              <a:gd name="connsiteY6-50" fmla="*/ 6472052 h 6472052"/>
              <a:gd name="connsiteX7-51" fmla="*/ 0 w 11827823"/>
              <a:gd name="connsiteY7-52" fmla="*/ 5385439 h 6472052"/>
              <a:gd name="connsiteX8-53" fmla="*/ 0 w 11827823"/>
              <a:gd name="connsiteY8-54" fmla="*/ 1086614 h 6472052"/>
              <a:gd name="connsiteX0-55" fmla="*/ 0 w 11827823"/>
              <a:gd name="connsiteY0-56" fmla="*/ 1086614 h 6472052"/>
              <a:gd name="connsiteX1-57" fmla="*/ 647226 w 11827823"/>
              <a:gd name="connsiteY1-58" fmla="*/ 23751 h 6472052"/>
              <a:gd name="connsiteX2-59" fmla="*/ 11144971 w 11827823"/>
              <a:gd name="connsiteY2-60" fmla="*/ 0 h 6472052"/>
              <a:gd name="connsiteX3-61" fmla="*/ 11827823 w 11827823"/>
              <a:gd name="connsiteY3-62" fmla="*/ 1086614 h 6472052"/>
              <a:gd name="connsiteX4-63" fmla="*/ 11827823 w 11827823"/>
              <a:gd name="connsiteY4-64" fmla="*/ 5385439 h 6472052"/>
              <a:gd name="connsiteX5-65" fmla="*/ 11192472 w 11827823"/>
              <a:gd name="connsiteY5-66" fmla="*/ 6460177 h 6472052"/>
              <a:gd name="connsiteX6-67" fmla="*/ 670977 w 11827823"/>
              <a:gd name="connsiteY6-68" fmla="*/ 6472052 h 6472052"/>
              <a:gd name="connsiteX7-69" fmla="*/ 0 w 11827823"/>
              <a:gd name="connsiteY7-70" fmla="*/ 5385439 h 6472052"/>
              <a:gd name="connsiteX8-71" fmla="*/ 0 w 11827823"/>
              <a:gd name="connsiteY8-72" fmla="*/ 1086614 h 64720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1827823" h="6472052">
                <a:moveTo>
                  <a:pt x="0" y="1086614"/>
                </a:moveTo>
                <a:cubicBezTo>
                  <a:pt x="0" y="493053"/>
                  <a:pt x="53665" y="23751"/>
                  <a:pt x="647226" y="23751"/>
                </a:cubicBezTo>
                <a:lnTo>
                  <a:pt x="11144971" y="0"/>
                </a:lnTo>
                <a:cubicBezTo>
                  <a:pt x="11738532" y="0"/>
                  <a:pt x="11827823" y="493053"/>
                  <a:pt x="11827823" y="1086614"/>
                </a:cubicBezTo>
                <a:lnTo>
                  <a:pt x="11827823" y="5385439"/>
                </a:lnTo>
                <a:cubicBezTo>
                  <a:pt x="11827823" y="5979000"/>
                  <a:pt x="11786033" y="6460177"/>
                  <a:pt x="11192472" y="6460177"/>
                </a:cubicBezTo>
                <a:lnTo>
                  <a:pt x="670977" y="6472052"/>
                </a:lnTo>
                <a:cubicBezTo>
                  <a:pt x="77416" y="6472052"/>
                  <a:pt x="0" y="5979000"/>
                  <a:pt x="0" y="5385439"/>
                </a:cubicBezTo>
                <a:lnTo>
                  <a:pt x="0" y="1086614"/>
                </a:lnTo>
                <a:close/>
              </a:path>
            </a:pathLst>
          </a:cu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1056022" y="333002"/>
            <a:ext cx="215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  <a:endParaRPr lang="zh-CN" altLang="en-US" sz="2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Freeform 15"/>
          <p:cNvSpPr>
            <a:spLocks noEditPoints="1"/>
          </p:cNvSpPr>
          <p:nvPr/>
        </p:nvSpPr>
        <p:spPr bwMode="auto">
          <a:xfrm>
            <a:off x="549609" y="331415"/>
            <a:ext cx="434975" cy="444500"/>
          </a:xfrm>
          <a:custGeom>
            <a:avLst/>
            <a:gdLst>
              <a:gd name="T0" fmla="*/ 224 w 411"/>
              <a:gd name="T1" fmla="*/ 346 h 411"/>
              <a:gd name="T2" fmla="*/ 193 w 411"/>
              <a:gd name="T3" fmla="*/ 320 h 411"/>
              <a:gd name="T4" fmla="*/ 272 w 411"/>
              <a:gd name="T5" fmla="*/ 227 h 411"/>
              <a:gd name="T6" fmla="*/ 67 w 411"/>
              <a:gd name="T7" fmla="*/ 227 h 411"/>
              <a:gd name="T8" fmla="*/ 67 w 411"/>
              <a:gd name="T9" fmla="*/ 183 h 411"/>
              <a:gd name="T10" fmla="*/ 272 w 411"/>
              <a:gd name="T11" fmla="*/ 183 h 411"/>
              <a:gd name="T12" fmla="*/ 193 w 411"/>
              <a:gd name="T13" fmla="*/ 91 h 411"/>
              <a:gd name="T14" fmla="*/ 224 w 411"/>
              <a:gd name="T15" fmla="*/ 64 h 411"/>
              <a:gd name="T16" fmla="*/ 345 w 411"/>
              <a:gd name="T17" fmla="*/ 205 h 411"/>
              <a:gd name="T18" fmla="*/ 224 w 411"/>
              <a:gd name="T19" fmla="*/ 346 h 411"/>
              <a:gd name="T20" fmla="*/ 206 w 411"/>
              <a:gd name="T21" fmla="*/ 0 h 411"/>
              <a:gd name="T22" fmla="*/ 411 w 411"/>
              <a:gd name="T23" fmla="*/ 205 h 411"/>
              <a:gd name="T24" fmla="*/ 206 w 411"/>
              <a:gd name="T25" fmla="*/ 411 h 411"/>
              <a:gd name="T26" fmla="*/ 0 w 411"/>
              <a:gd name="T27" fmla="*/ 205 h 411"/>
              <a:gd name="T28" fmla="*/ 206 w 411"/>
              <a:gd name="T29" fmla="*/ 0 h 411"/>
              <a:gd name="T30" fmla="*/ 206 w 411"/>
              <a:gd name="T31" fmla="*/ 26 h 411"/>
              <a:gd name="T32" fmla="*/ 385 w 411"/>
              <a:gd name="T33" fmla="*/ 205 h 411"/>
              <a:gd name="T34" fmla="*/ 206 w 411"/>
              <a:gd name="T35" fmla="*/ 385 h 411"/>
              <a:gd name="T36" fmla="*/ 27 w 411"/>
              <a:gd name="T37" fmla="*/ 205 h 411"/>
              <a:gd name="T38" fmla="*/ 206 w 411"/>
              <a:gd name="T39" fmla="*/ 26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11" h="411">
                <a:moveTo>
                  <a:pt x="224" y="346"/>
                </a:moveTo>
                <a:lnTo>
                  <a:pt x="193" y="320"/>
                </a:lnTo>
                <a:lnTo>
                  <a:pt x="272" y="227"/>
                </a:lnTo>
                <a:lnTo>
                  <a:pt x="67" y="227"/>
                </a:lnTo>
                <a:lnTo>
                  <a:pt x="67" y="183"/>
                </a:lnTo>
                <a:lnTo>
                  <a:pt x="272" y="183"/>
                </a:lnTo>
                <a:lnTo>
                  <a:pt x="193" y="91"/>
                </a:lnTo>
                <a:lnTo>
                  <a:pt x="224" y="64"/>
                </a:lnTo>
                <a:lnTo>
                  <a:pt x="345" y="205"/>
                </a:lnTo>
                <a:lnTo>
                  <a:pt x="224" y="346"/>
                </a:lnTo>
                <a:close/>
                <a:moveTo>
                  <a:pt x="206" y="0"/>
                </a:moveTo>
                <a:cubicBezTo>
                  <a:pt x="319" y="0"/>
                  <a:pt x="411" y="92"/>
                  <a:pt x="411" y="205"/>
                </a:cubicBezTo>
                <a:cubicBezTo>
                  <a:pt x="411" y="319"/>
                  <a:pt x="319" y="411"/>
                  <a:pt x="206" y="411"/>
                </a:cubicBezTo>
                <a:cubicBezTo>
                  <a:pt x="92" y="411"/>
                  <a:pt x="0" y="319"/>
                  <a:pt x="0" y="205"/>
                </a:cubicBezTo>
                <a:cubicBezTo>
                  <a:pt x="0" y="92"/>
                  <a:pt x="92" y="0"/>
                  <a:pt x="206" y="0"/>
                </a:cubicBezTo>
                <a:close/>
                <a:moveTo>
                  <a:pt x="206" y="26"/>
                </a:moveTo>
                <a:cubicBezTo>
                  <a:pt x="305" y="26"/>
                  <a:pt x="385" y="106"/>
                  <a:pt x="385" y="205"/>
                </a:cubicBezTo>
                <a:cubicBezTo>
                  <a:pt x="385" y="304"/>
                  <a:pt x="305" y="385"/>
                  <a:pt x="206" y="385"/>
                </a:cubicBezTo>
                <a:cubicBezTo>
                  <a:pt x="107" y="385"/>
                  <a:pt x="27" y="304"/>
                  <a:pt x="27" y="205"/>
                </a:cubicBezTo>
                <a:cubicBezTo>
                  <a:pt x="27" y="106"/>
                  <a:pt x="107" y="26"/>
                  <a:pt x="206" y="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6" name="Group 10"/>
          <p:cNvGrpSpPr/>
          <p:nvPr/>
        </p:nvGrpSpPr>
        <p:grpSpPr bwMode="auto">
          <a:xfrm>
            <a:off x="1057609" y="763215"/>
            <a:ext cx="10079038" cy="36512"/>
            <a:chOff x="0" y="0"/>
            <a:chExt cx="10937876" cy="84138"/>
          </a:xfrm>
        </p:grpSpPr>
        <p:sp>
          <p:nvSpPr>
            <p:cNvPr id="3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3306763" cy="84138"/>
            </a:xfrm>
            <a:prstGeom prst="rect">
              <a:avLst/>
            </a:prstGeom>
            <a:solidFill>
              <a:srgbClr val="0062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3306763" y="0"/>
              <a:ext cx="7631113" cy="84138"/>
            </a:xfrm>
            <a:prstGeom prst="rect">
              <a:avLst/>
            </a:prstGeom>
            <a:solidFill>
              <a:srgbClr val="EB5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410890" y="5045192"/>
            <a:ext cx="597494" cy="597494"/>
            <a:chOff x="1622288" y="2631136"/>
            <a:chExt cx="597494" cy="597494"/>
          </a:xfrm>
        </p:grpSpPr>
        <p:sp>
          <p:nvSpPr>
            <p:cNvPr id="10" name="泪滴形 9"/>
            <p:cNvSpPr/>
            <p:nvPr/>
          </p:nvSpPr>
          <p:spPr>
            <a:xfrm rot="5400000">
              <a:off x="1622288" y="2631136"/>
              <a:ext cx="597494" cy="597494"/>
            </a:xfrm>
            <a:prstGeom prst="teardrop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" name="Freeform 23"/>
            <p:cNvSpPr/>
            <p:nvPr/>
          </p:nvSpPr>
          <p:spPr bwMode="auto">
            <a:xfrm>
              <a:off x="1710720" y="2753807"/>
              <a:ext cx="301477" cy="228279"/>
            </a:xfrm>
            <a:custGeom>
              <a:avLst/>
              <a:gdLst>
                <a:gd name="T0" fmla="*/ 15 w 100"/>
                <a:gd name="T1" fmla="*/ 75 h 75"/>
                <a:gd name="T2" fmla="*/ 51 w 100"/>
                <a:gd name="T3" fmla="*/ 17 h 75"/>
                <a:gd name="T4" fmla="*/ 51 w 100"/>
                <a:gd name="T5" fmla="*/ 0 h 75"/>
                <a:gd name="T6" fmla="*/ 100 w 100"/>
                <a:gd name="T7" fmla="*/ 28 h 75"/>
                <a:gd name="T8" fmla="*/ 51 w 100"/>
                <a:gd name="T9" fmla="*/ 61 h 75"/>
                <a:gd name="T10" fmla="*/ 51 w 100"/>
                <a:gd name="T11" fmla="*/ 45 h 75"/>
                <a:gd name="T12" fmla="*/ 51 w 100"/>
                <a:gd name="T13" fmla="*/ 40 h 75"/>
                <a:gd name="T14" fmla="*/ 15 w 100"/>
                <a:gd name="T15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75">
                  <a:moveTo>
                    <a:pt x="15" y="75"/>
                  </a:moveTo>
                  <a:cubicBezTo>
                    <a:pt x="15" y="75"/>
                    <a:pt x="0" y="31"/>
                    <a:pt x="51" y="17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100" y="28"/>
                    <a:pt x="100" y="28"/>
                    <a:pt x="100" y="28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51" y="45"/>
                    <a:pt x="51" y="45"/>
                    <a:pt x="51" y="45"/>
                  </a:cubicBezTo>
                  <a:cubicBezTo>
                    <a:pt x="51" y="40"/>
                    <a:pt x="51" y="40"/>
                    <a:pt x="51" y="40"/>
                  </a:cubicBezTo>
                  <a:cubicBezTo>
                    <a:pt x="51" y="40"/>
                    <a:pt x="24" y="42"/>
                    <a:pt x="15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2" name="Freeform 27"/>
            <p:cNvSpPr/>
            <p:nvPr/>
          </p:nvSpPr>
          <p:spPr bwMode="auto">
            <a:xfrm>
              <a:off x="1858552" y="2906471"/>
              <a:ext cx="301478" cy="229520"/>
            </a:xfrm>
            <a:custGeom>
              <a:avLst/>
              <a:gdLst>
                <a:gd name="T0" fmla="*/ 84 w 100"/>
                <a:gd name="T1" fmla="*/ 0 h 75"/>
                <a:gd name="T2" fmla="*/ 49 w 100"/>
                <a:gd name="T3" fmla="*/ 59 h 75"/>
                <a:gd name="T4" fmla="*/ 49 w 100"/>
                <a:gd name="T5" fmla="*/ 75 h 75"/>
                <a:gd name="T6" fmla="*/ 0 w 100"/>
                <a:gd name="T7" fmla="*/ 48 h 75"/>
                <a:gd name="T8" fmla="*/ 49 w 100"/>
                <a:gd name="T9" fmla="*/ 14 h 75"/>
                <a:gd name="T10" fmla="*/ 49 w 100"/>
                <a:gd name="T11" fmla="*/ 30 h 75"/>
                <a:gd name="T12" fmla="*/ 49 w 100"/>
                <a:gd name="T13" fmla="*/ 35 h 75"/>
                <a:gd name="T14" fmla="*/ 84 w 100"/>
                <a:gd name="T15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0" h="75">
                  <a:moveTo>
                    <a:pt x="84" y="0"/>
                  </a:moveTo>
                  <a:cubicBezTo>
                    <a:pt x="84" y="0"/>
                    <a:pt x="100" y="44"/>
                    <a:pt x="49" y="59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5"/>
                    <a:pt x="49" y="35"/>
                    <a:pt x="49" y="35"/>
                  </a:cubicBezTo>
                  <a:cubicBezTo>
                    <a:pt x="49" y="35"/>
                    <a:pt x="76" y="33"/>
                    <a:pt x="8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696303" y="5045192"/>
            <a:ext cx="597494" cy="597494"/>
            <a:chOff x="1622288" y="1296650"/>
            <a:chExt cx="597494" cy="597494"/>
          </a:xfrm>
        </p:grpSpPr>
        <p:sp>
          <p:nvSpPr>
            <p:cNvPr id="14" name="泪滴形 13"/>
            <p:cNvSpPr/>
            <p:nvPr/>
          </p:nvSpPr>
          <p:spPr>
            <a:xfrm rot="5400000">
              <a:off x="1622288" y="1296650"/>
              <a:ext cx="597494" cy="597494"/>
            </a:xfrm>
            <a:prstGeom prst="teardrop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3"/>
            <p:cNvSpPr>
              <a:spLocks noEditPoints="1"/>
            </p:cNvSpPr>
            <p:nvPr/>
          </p:nvSpPr>
          <p:spPr bwMode="auto">
            <a:xfrm>
              <a:off x="1894044" y="1513319"/>
              <a:ext cx="263670" cy="264390"/>
            </a:xfrm>
            <a:custGeom>
              <a:avLst/>
              <a:gdLst>
                <a:gd name="T0" fmla="*/ 9 w 80"/>
                <a:gd name="T1" fmla="*/ 19 h 80"/>
                <a:gd name="T2" fmla="*/ 10 w 80"/>
                <a:gd name="T3" fmla="*/ 26 h 80"/>
                <a:gd name="T4" fmla="*/ 5 w 80"/>
                <a:gd name="T5" fmla="*/ 27 h 80"/>
                <a:gd name="T6" fmla="*/ 0 w 80"/>
                <a:gd name="T7" fmla="*/ 31 h 80"/>
                <a:gd name="T8" fmla="*/ 3 w 80"/>
                <a:gd name="T9" fmla="*/ 37 h 80"/>
                <a:gd name="T10" fmla="*/ 7 w 80"/>
                <a:gd name="T11" fmla="*/ 42 h 80"/>
                <a:gd name="T12" fmla="*/ 3 w 80"/>
                <a:gd name="T13" fmla="*/ 46 h 80"/>
                <a:gd name="T14" fmla="*/ 1 w 80"/>
                <a:gd name="T15" fmla="*/ 52 h 80"/>
                <a:gd name="T16" fmla="*/ 7 w 80"/>
                <a:gd name="T17" fmla="*/ 56 h 80"/>
                <a:gd name="T18" fmla="*/ 11 w 80"/>
                <a:gd name="T19" fmla="*/ 57 h 80"/>
                <a:gd name="T20" fmla="*/ 11 w 80"/>
                <a:gd name="T21" fmla="*/ 63 h 80"/>
                <a:gd name="T22" fmla="*/ 13 w 80"/>
                <a:gd name="T23" fmla="*/ 70 h 80"/>
                <a:gd name="T24" fmla="*/ 19 w 80"/>
                <a:gd name="T25" fmla="*/ 70 h 80"/>
                <a:gd name="T26" fmla="*/ 25 w 80"/>
                <a:gd name="T27" fmla="*/ 70 h 80"/>
                <a:gd name="T28" fmla="*/ 27 w 80"/>
                <a:gd name="T29" fmla="*/ 74 h 80"/>
                <a:gd name="T30" fmla="*/ 31 w 80"/>
                <a:gd name="T31" fmla="*/ 79 h 80"/>
                <a:gd name="T32" fmla="*/ 37 w 80"/>
                <a:gd name="T33" fmla="*/ 76 h 80"/>
                <a:gd name="T34" fmla="*/ 42 w 80"/>
                <a:gd name="T35" fmla="*/ 73 h 80"/>
                <a:gd name="T36" fmla="*/ 46 w 80"/>
                <a:gd name="T37" fmla="*/ 76 h 80"/>
                <a:gd name="T38" fmla="*/ 52 w 80"/>
                <a:gd name="T39" fmla="*/ 78 h 80"/>
                <a:gd name="T40" fmla="*/ 56 w 80"/>
                <a:gd name="T41" fmla="*/ 73 h 80"/>
                <a:gd name="T42" fmla="*/ 58 w 80"/>
                <a:gd name="T43" fmla="*/ 67 h 80"/>
                <a:gd name="T44" fmla="*/ 63 w 80"/>
                <a:gd name="T45" fmla="*/ 68 h 80"/>
                <a:gd name="T46" fmla="*/ 69 w 80"/>
                <a:gd name="T47" fmla="*/ 67 h 80"/>
                <a:gd name="T48" fmla="*/ 70 w 80"/>
                <a:gd name="T49" fmla="*/ 60 h 80"/>
                <a:gd name="T50" fmla="*/ 69 w 80"/>
                <a:gd name="T51" fmla="*/ 54 h 80"/>
                <a:gd name="T52" fmla="*/ 74 w 80"/>
                <a:gd name="T53" fmla="*/ 53 h 80"/>
                <a:gd name="T54" fmla="*/ 79 w 80"/>
                <a:gd name="T55" fmla="*/ 48 h 80"/>
                <a:gd name="T56" fmla="*/ 76 w 80"/>
                <a:gd name="T57" fmla="*/ 42 h 80"/>
                <a:gd name="T58" fmla="*/ 72 w 80"/>
                <a:gd name="T59" fmla="*/ 37 h 80"/>
                <a:gd name="T60" fmla="*/ 76 w 80"/>
                <a:gd name="T61" fmla="*/ 34 h 80"/>
                <a:gd name="T62" fmla="*/ 78 w 80"/>
                <a:gd name="T63" fmla="*/ 27 h 80"/>
                <a:gd name="T64" fmla="*/ 73 w 80"/>
                <a:gd name="T65" fmla="*/ 24 h 80"/>
                <a:gd name="T66" fmla="*/ 67 w 80"/>
                <a:gd name="T67" fmla="*/ 21 h 80"/>
                <a:gd name="T68" fmla="*/ 68 w 80"/>
                <a:gd name="T69" fmla="*/ 16 h 80"/>
                <a:gd name="T70" fmla="*/ 67 w 80"/>
                <a:gd name="T71" fmla="*/ 10 h 80"/>
                <a:gd name="T72" fmla="*/ 60 w 80"/>
                <a:gd name="T73" fmla="*/ 9 h 80"/>
                <a:gd name="T74" fmla="*/ 54 w 80"/>
                <a:gd name="T75" fmla="*/ 10 h 80"/>
                <a:gd name="T76" fmla="*/ 52 w 80"/>
                <a:gd name="T77" fmla="*/ 5 h 80"/>
                <a:gd name="T78" fmla="*/ 48 w 80"/>
                <a:gd name="T79" fmla="*/ 0 h 80"/>
                <a:gd name="T80" fmla="*/ 42 w 80"/>
                <a:gd name="T81" fmla="*/ 3 h 80"/>
                <a:gd name="T82" fmla="*/ 37 w 80"/>
                <a:gd name="T83" fmla="*/ 7 h 80"/>
                <a:gd name="T84" fmla="*/ 33 w 80"/>
                <a:gd name="T85" fmla="*/ 3 h 80"/>
                <a:gd name="T86" fmla="*/ 27 w 80"/>
                <a:gd name="T87" fmla="*/ 1 h 80"/>
                <a:gd name="T88" fmla="*/ 23 w 80"/>
                <a:gd name="T89" fmla="*/ 7 h 80"/>
                <a:gd name="T90" fmla="*/ 21 w 80"/>
                <a:gd name="T91" fmla="*/ 13 h 80"/>
                <a:gd name="T92" fmla="*/ 16 w 80"/>
                <a:gd name="T93" fmla="*/ 11 h 80"/>
                <a:gd name="T94" fmla="*/ 10 w 80"/>
                <a:gd name="T95" fmla="*/ 13 h 80"/>
                <a:gd name="T96" fmla="*/ 9 w 80"/>
                <a:gd name="T97" fmla="*/ 19 h 80"/>
                <a:gd name="T98" fmla="*/ 32 w 80"/>
                <a:gd name="T99" fmla="*/ 18 h 80"/>
                <a:gd name="T100" fmla="*/ 62 w 80"/>
                <a:gd name="T101" fmla="*/ 33 h 80"/>
                <a:gd name="T102" fmla="*/ 47 w 80"/>
                <a:gd name="T103" fmla="*/ 62 h 80"/>
                <a:gd name="T104" fmla="*/ 18 w 80"/>
                <a:gd name="T105" fmla="*/ 47 h 80"/>
                <a:gd name="T106" fmla="*/ 32 w 80"/>
                <a:gd name="T107" fmla="*/ 1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0" h="80">
                  <a:moveTo>
                    <a:pt x="9" y="19"/>
                  </a:moveTo>
                  <a:cubicBezTo>
                    <a:pt x="11" y="21"/>
                    <a:pt x="10" y="25"/>
                    <a:pt x="10" y="26"/>
                  </a:cubicBezTo>
                  <a:cubicBezTo>
                    <a:pt x="9" y="27"/>
                    <a:pt x="7" y="27"/>
                    <a:pt x="5" y="27"/>
                  </a:cubicBezTo>
                  <a:cubicBezTo>
                    <a:pt x="3" y="26"/>
                    <a:pt x="1" y="28"/>
                    <a:pt x="0" y="31"/>
                  </a:cubicBezTo>
                  <a:cubicBezTo>
                    <a:pt x="0" y="34"/>
                    <a:pt x="1" y="37"/>
                    <a:pt x="3" y="37"/>
                  </a:cubicBezTo>
                  <a:cubicBezTo>
                    <a:pt x="5" y="38"/>
                    <a:pt x="7" y="41"/>
                    <a:pt x="7" y="42"/>
                  </a:cubicBezTo>
                  <a:cubicBezTo>
                    <a:pt x="7" y="44"/>
                    <a:pt x="5" y="45"/>
                    <a:pt x="3" y="46"/>
                  </a:cubicBezTo>
                  <a:cubicBezTo>
                    <a:pt x="1" y="47"/>
                    <a:pt x="0" y="49"/>
                    <a:pt x="1" y="52"/>
                  </a:cubicBezTo>
                  <a:cubicBezTo>
                    <a:pt x="2" y="55"/>
                    <a:pt x="4" y="57"/>
                    <a:pt x="7" y="56"/>
                  </a:cubicBezTo>
                  <a:cubicBezTo>
                    <a:pt x="9" y="55"/>
                    <a:pt x="11" y="56"/>
                    <a:pt x="11" y="57"/>
                  </a:cubicBezTo>
                  <a:cubicBezTo>
                    <a:pt x="12" y="58"/>
                    <a:pt x="13" y="62"/>
                    <a:pt x="11" y="63"/>
                  </a:cubicBezTo>
                  <a:cubicBezTo>
                    <a:pt x="10" y="65"/>
                    <a:pt x="10" y="68"/>
                    <a:pt x="13" y="70"/>
                  </a:cubicBezTo>
                  <a:cubicBezTo>
                    <a:pt x="15" y="72"/>
                    <a:pt x="18" y="72"/>
                    <a:pt x="19" y="70"/>
                  </a:cubicBezTo>
                  <a:cubicBezTo>
                    <a:pt x="20" y="69"/>
                    <a:pt x="24" y="69"/>
                    <a:pt x="25" y="70"/>
                  </a:cubicBezTo>
                  <a:cubicBezTo>
                    <a:pt x="27" y="70"/>
                    <a:pt x="27" y="72"/>
                    <a:pt x="27" y="74"/>
                  </a:cubicBezTo>
                  <a:cubicBezTo>
                    <a:pt x="26" y="76"/>
                    <a:pt x="28" y="78"/>
                    <a:pt x="31" y="79"/>
                  </a:cubicBezTo>
                  <a:cubicBezTo>
                    <a:pt x="34" y="80"/>
                    <a:pt x="37" y="79"/>
                    <a:pt x="37" y="76"/>
                  </a:cubicBezTo>
                  <a:cubicBezTo>
                    <a:pt x="37" y="74"/>
                    <a:pt x="41" y="73"/>
                    <a:pt x="42" y="73"/>
                  </a:cubicBezTo>
                  <a:cubicBezTo>
                    <a:pt x="43" y="72"/>
                    <a:pt x="45" y="74"/>
                    <a:pt x="46" y="76"/>
                  </a:cubicBezTo>
                  <a:cubicBezTo>
                    <a:pt x="46" y="78"/>
                    <a:pt x="49" y="79"/>
                    <a:pt x="52" y="78"/>
                  </a:cubicBezTo>
                  <a:cubicBezTo>
                    <a:pt x="55" y="77"/>
                    <a:pt x="56" y="75"/>
                    <a:pt x="56" y="73"/>
                  </a:cubicBezTo>
                  <a:cubicBezTo>
                    <a:pt x="55" y="71"/>
                    <a:pt x="57" y="68"/>
                    <a:pt x="58" y="67"/>
                  </a:cubicBezTo>
                  <a:cubicBezTo>
                    <a:pt x="59" y="66"/>
                    <a:pt x="61" y="67"/>
                    <a:pt x="63" y="68"/>
                  </a:cubicBezTo>
                  <a:cubicBezTo>
                    <a:pt x="65" y="70"/>
                    <a:pt x="67" y="69"/>
                    <a:pt x="69" y="67"/>
                  </a:cubicBezTo>
                  <a:cubicBezTo>
                    <a:pt x="71" y="65"/>
                    <a:pt x="72" y="62"/>
                    <a:pt x="70" y="60"/>
                  </a:cubicBezTo>
                  <a:cubicBezTo>
                    <a:pt x="69" y="59"/>
                    <a:pt x="69" y="55"/>
                    <a:pt x="69" y="54"/>
                  </a:cubicBezTo>
                  <a:cubicBezTo>
                    <a:pt x="70" y="53"/>
                    <a:pt x="72" y="52"/>
                    <a:pt x="74" y="53"/>
                  </a:cubicBezTo>
                  <a:cubicBezTo>
                    <a:pt x="76" y="53"/>
                    <a:pt x="78" y="51"/>
                    <a:pt x="79" y="48"/>
                  </a:cubicBezTo>
                  <a:cubicBezTo>
                    <a:pt x="80" y="45"/>
                    <a:pt x="78" y="43"/>
                    <a:pt x="76" y="42"/>
                  </a:cubicBezTo>
                  <a:cubicBezTo>
                    <a:pt x="74" y="42"/>
                    <a:pt x="72" y="38"/>
                    <a:pt x="72" y="37"/>
                  </a:cubicBezTo>
                  <a:cubicBezTo>
                    <a:pt x="72" y="36"/>
                    <a:pt x="74" y="34"/>
                    <a:pt x="76" y="34"/>
                  </a:cubicBezTo>
                  <a:cubicBezTo>
                    <a:pt x="78" y="33"/>
                    <a:pt x="79" y="30"/>
                    <a:pt x="78" y="27"/>
                  </a:cubicBezTo>
                  <a:cubicBezTo>
                    <a:pt x="77" y="25"/>
                    <a:pt x="75" y="23"/>
                    <a:pt x="73" y="24"/>
                  </a:cubicBezTo>
                  <a:cubicBezTo>
                    <a:pt x="71" y="24"/>
                    <a:pt x="67" y="22"/>
                    <a:pt x="67" y="21"/>
                  </a:cubicBezTo>
                  <a:cubicBezTo>
                    <a:pt x="66" y="20"/>
                    <a:pt x="66" y="18"/>
                    <a:pt x="68" y="16"/>
                  </a:cubicBezTo>
                  <a:cubicBezTo>
                    <a:pt x="69" y="15"/>
                    <a:pt x="69" y="12"/>
                    <a:pt x="67" y="10"/>
                  </a:cubicBezTo>
                  <a:cubicBezTo>
                    <a:pt x="64" y="8"/>
                    <a:pt x="61" y="8"/>
                    <a:pt x="60" y="9"/>
                  </a:cubicBezTo>
                  <a:cubicBezTo>
                    <a:pt x="59" y="11"/>
                    <a:pt x="55" y="10"/>
                    <a:pt x="54" y="10"/>
                  </a:cubicBezTo>
                  <a:cubicBezTo>
                    <a:pt x="52" y="9"/>
                    <a:pt x="52" y="7"/>
                    <a:pt x="52" y="5"/>
                  </a:cubicBezTo>
                  <a:cubicBezTo>
                    <a:pt x="53" y="3"/>
                    <a:pt x="51" y="1"/>
                    <a:pt x="48" y="0"/>
                  </a:cubicBezTo>
                  <a:cubicBezTo>
                    <a:pt x="45" y="0"/>
                    <a:pt x="42" y="1"/>
                    <a:pt x="42" y="3"/>
                  </a:cubicBezTo>
                  <a:cubicBezTo>
                    <a:pt x="42" y="5"/>
                    <a:pt x="38" y="7"/>
                    <a:pt x="37" y="7"/>
                  </a:cubicBezTo>
                  <a:cubicBezTo>
                    <a:pt x="36" y="7"/>
                    <a:pt x="34" y="5"/>
                    <a:pt x="33" y="3"/>
                  </a:cubicBezTo>
                  <a:cubicBezTo>
                    <a:pt x="33" y="1"/>
                    <a:pt x="30" y="1"/>
                    <a:pt x="27" y="1"/>
                  </a:cubicBezTo>
                  <a:cubicBezTo>
                    <a:pt x="24" y="2"/>
                    <a:pt x="23" y="5"/>
                    <a:pt x="23" y="7"/>
                  </a:cubicBezTo>
                  <a:cubicBezTo>
                    <a:pt x="24" y="9"/>
                    <a:pt x="22" y="12"/>
                    <a:pt x="21" y="13"/>
                  </a:cubicBezTo>
                  <a:cubicBezTo>
                    <a:pt x="20" y="13"/>
                    <a:pt x="18" y="13"/>
                    <a:pt x="16" y="11"/>
                  </a:cubicBezTo>
                  <a:cubicBezTo>
                    <a:pt x="15" y="10"/>
                    <a:pt x="12" y="11"/>
                    <a:pt x="10" y="13"/>
                  </a:cubicBezTo>
                  <a:cubicBezTo>
                    <a:pt x="8" y="15"/>
                    <a:pt x="7" y="18"/>
                    <a:pt x="9" y="19"/>
                  </a:cubicBezTo>
                  <a:close/>
                  <a:moveTo>
                    <a:pt x="32" y="18"/>
                  </a:moveTo>
                  <a:cubicBezTo>
                    <a:pt x="45" y="14"/>
                    <a:pt x="58" y="21"/>
                    <a:pt x="62" y="33"/>
                  </a:cubicBezTo>
                  <a:cubicBezTo>
                    <a:pt x="65" y="45"/>
                    <a:pt x="59" y="58"/>
                    <a:pt x="47" y="62"/>
                  </a:cubicBezTo>
                  <a:cubicBezTo>
                    <a:pt x="34" y="66"/>
                    <a:pt x="21" y="59"/>
                    <a:pt x="18" y="47"/>
                  </a:cubicBezTo>
                  <a:cubicBezTo>
                    <a:pt x="14" y="35"/>
                    <a:pt x="20" y="22"/>
                    <a:pt x="32" y="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4"/>
            <p:cNvSpPr>
              <a:spLocks noEditPoints="1"/>
            </p:cNvSpPr>
            <p:nvPr/>
          </p:nvSpPr>
          <p:spPr bwMode="auto">
            <a:xfrm>
              <a:off x="1722435" y="1466772"/>
              <a:ext cx="184065" cy="180971"/>
            </a:xfrm>
            <a:custGeom>
              <a:avLst/>
              <a:gdLst>
                <a:gd name="T0" fmla="*/ 6 w 52"/>
                <a:gd name="T1" fmla="*/ 12 h 51"/>
                <a:gd name="T2" fmla="*/ 7 w 52"/>
                <a:gd name="T3" fmla="*/ 16 h 51"/>
                <a:gd name="T4" fmla="*/ 4 w 52"/>
                <a:gd name="T5" fmla="*/ 17 h 51"/>
                <a:gd name="T6" fmla="*/ 1 w 52"/>
                <a:gd name="T7" fmla="*/ 20 h 51"/>
                <a:gd name="T8" fmla="*/ 3 w 52"/>
                <a:gd name="T9" fmla="*/ 24 h 51"/>
                <a:gd name="T10" fmla="*/ 5 w 52"/>
                <a:gd name="T11" fmla="*/ 27 h 51"/>
                <a:gd name="T12" fmla="*/ 3 w 52"/>
                <a:gd name="T13" fmla="*/ 29 h 51"/>
                <a:gd name="T14" fmla="*/ 1 w 52"/>
                <a:gd name="T15" fmla="*/ 33 h 51"/>
                <a:gd name="T16" fmla="*/ 5 w 52"/>
                <a:gd name="T17" fmla="*/ 36 h 51"/>
                <a:gd name="T18" fmla="*/ 8 w 52"/>
                <a:gd name="T19" fmla="*/ 36 h 51"/>
                <a:gd name="T20" fmla="*/ 8 w 52"/>
                <a:gd name="T21" fmla="*/ 41 h 51"/>
                <a:gd name="T22" fmla="*/ 9 w 52"/>
                <a:gd name="T23" fmla="*/ 45 h 51"/>
                <a:gd name="T24" fmla="*/ 13 w 52"/>
                <a:gd name="T25" fmla="*/ 45 h 51"/>
                <a:gd name="T26" fmla="*/ 17 w 52"/>
                <a:gd name="T27" fmla="*/ 45 h 51"/>
                <a:gd name="T28" fmla="*/ 18 w 52"/>
                <a:gd name="T29" fmla="*/ 48 h 51"/>
                <a:gd name="T30" fmla="*/ 21 w 52"/>
                <a:gd name="T31" fmla="*/ 51 h 51"/>
                <a:gd name="T32" fmla="*/ 25 w 52"/>
                <a:gd name="T33" fmla="*/ 49 h 51"/>
                <a:gd name="T34" fmla="*/ 28 w 52"/>
                <a:gd name="T35" fmla="*/ 47 h 51"/>
                <a:gd name="T36" fmla="*/ 30 w 52"/>
                <a:gd name="T37" fmla="*/ 49 h 51"/>
                <a:gd name="T38" fmla="*/ 34 w 52"/>
                <a:gd name="T39" fmla="*/ 50 h 51"/>
                <a:gd name="T40" fmla="*/ 37 w 52"/>
                <a:gd name="T41" fmla="*/ 47 h 51"/>
                <a:gd name="T42" fmla="*/ 38 w 52"/>
                <a:gd name="T43" fmla="*/ 43 h 51"/>
                <a:gd name="T44" fmla="*/ 41 w 52"/>
                <a:gd name="T45" fmla="*/ 44 h 51"/>
                <a:gd name="T46" fmla="*/ 45 w 52"/>
                <a:gd name="T47" fmla="*/ 43 h 51"/>
                <a:gd name="T48" fmla="*/ 46 w 52"/>
                <a:gd name="T49" fmla="*/ 39 h 51"/>
                <a:gd name="T50" fmla="*/ 45 w 52"/>
                <a:gd name="T51" fmla="*/ 35 h 51"/>
                <a:gd name="T52" fmla="*/ 48 w 52"/>
                <a:gd name="T53" fmla="*/ 34 h 51"/>
                <a:gd name="T54" fmla="*/ 51 w 52"/>
                <a:gd name="T55" fmla="*/ 31 h 51"/>
                <a:gd name="T56" fmla="*/ 50 w 52"/>
                <a:gd name="T57" fmla="*/ 27 h 51"/>
                <a:gd name="T58" fmla="*/ 47 w 52"/>
                <a:gd name="T59" fmla="*/ 24 h 51"/>
                <a:gd name="T60" fmla="*/ 49 w 52"/>
                <a:gd name="T61" fmla="*/ 22 h 51"/>
                <a:gd name="T62" fmla="*/ 51 w 52"/>
                <a:gd name="T63" fmla="*/ 18 h 51"/>
                <a:gd name="T64" fmla="*/ 47 w 52"/>
                <a:gd name="T65" fmla="*/ 15 h 51"/>
                <a:gd name="T66" fmla="*/ 44 w 52"/>
                <a:gd name="T67" fmla="*/ 13 h 51"/>
                <a:gd name="T68" fmla="*/ 44 w 52"/>
                <a:gd name="T69" fmla="*/ 10 h 51"/>
                <a:gd name="T70" fmla="*/ 43 w 52"/>
                <a:gd name="T71" fmla="*/ 6 h 51"/>
                <a:gd name="T72" fmla="*/ 39 w 52"/>
                <a:gd name="T73" fmla="*/ 6 h 51"/>
                <a:gd name="T74" fmla="*/ 35 w 52"/>
                <a:gd name="T75" fmla="*/ 6 h 51"/>
                <a:gd name="T76" fmla="*/ 34 w 52"/>
                <a:gd name="T77" fmla="*/ 3 h 51"/>
                <a:gd name="T78" fmla="*/ 32 w 52"/>
                <a:gd name="T79" fmla="*/ 0 h 51"/>
                <a:gd name="T80" fmla="*/ 28 w 52"/>
                <a:gd name="T81" fmla="*/ 2 h 51"/>
                <a:gd name="T82" fmla="*/ 24 w 52"/>
                <a:gd name="T83" fmla="*/ 4 h 51"/>
                <a:gd name="T84" fmla="*/ 22 w 52"/>
                <a:gd name="T85" fmla="*/ 2 h 51"/>
                <a:gd name="T86" fmla="*/ 18 w 52"/>
                <a:gd name="T87" fmla="*/ 1 h 51"/>
                <a:gd name="T88" fmla="*/ 16 w 52"/>
                <a:gd name="T89" fmla="*/ 4 h 51"/>
                <a:gd name="T90" fmla="*/ 14 w 52"/>
                <a:gd name="T91" fmla="*/ 8 h 51"/>
                <a:gd name="T92" fmla="*/ 11 w 52"/>
                <a:gd name="T93" fmla="*/ 7 h 51"/>
                <a:gd name="T94" fmla="*/ 7 w 52"/>
                <a:gd name="T95" fmla="*/ 8 h 51"/>
                <a:gd name="T96" fmla="*/ 6 w 52"/>
                <a:gd name="T97" fmla="*/ 12 h 51"/>
                <a:gd name="T98" fmla="*/ 22 w 52"/>
                <a:gd name="T99" fmla="*/ 11 h 51"/>
                <a:gd name="T100" fmla="*/ 40 w 52"/>
                <a:gd name="T101" fmla="*/ 21 h 51"/>
                <a:gd name="T102" fmla="*/ 31 w 52"/>
                <a:gd name="T103" fmla="*/ 40 h 51"/>
                <a:gd name="T104" fmla="*/ 12 w 52"/>
                <a:gd name="T105" fmla="*/ 30 h 51"/>
                <a:gd name="T106" fmla="*/ 22 w 52"/>
                <a:gd name="T107" fmla="*/ 1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1">
                  <a:moveTo>
                    <a:pt x="6" y="12"/>
                  </a:moveTo>
                  <a:cubicBezTo>
                    <a:pt x="7" y="13"/>
                    <a:pt x="7" y="16"/>
                    <a:pt x="7" y="16"/>
                  </a:cubicBezTo>
                  <a:cubicBezTo>
                    <a:pt x="7" y="17"/>
                    <a:pt x="5" y="18"/>
                    <a:pt x="4" y="17"/>
                  </a:cubicBezTo>
                  <a:cubicBezTo>
                    <a:pt x="3" y="17"/>
                    <a:pt x="1" y="18"/>
                    <a:pt x="1" y="20"/>
                  </a:cubicBezTo>
                  <a:cubicBezTo>
                    <a:pt x="0" y="22"/>
                    <a:pt x="1" y="24"/>
                    <a:pt x="3" y="24"/>
                  </a:cubicBezTo>
                  <a:cubicBezTo>
                    <a:pt x="4" y="24"/>
                    <a:pt x="5" y="26"/>
                    <a:pt x="5" y="27"/>
                  </a:cubicBezTo>
                  <a:cubicBezTo>
                    <a:pt x="5" y="28"/>
                    <a:pt x="4" y="29"/>
                    <a:pt x="3" y="29"/>
                  </a:cubicBezTo>
                  <a:cubicBezTo>
                    <a:pt x="1" y="30"/>
                    <a:pt x="1" y="32"/>
                    <a:pt x="1" y="33"/>
                  </a:cubicBezTo>
                  <a:cubicBezTo>
                    <a:pt x="2" y="35"/>
                    <a:pt x="4" y="36"/>
                    <a:pt x="5" y="36"/>
                  </a:cubicBezTo>
                  <a:cubicBezTo>
                    <a:pt x="6" y="36"/>
                    <a:pt x="8" y="36"/>
                    <a:pt x="8" y="36"/>
                  </a:cubicBezTo>
                  <a:cubicBezTo>
                    <a:pt x="8" y="37"/>
                    <a:pt x="9" y="40"/>
                    <a:pt x="8" y="41"/>
                  </a:cubicBezTo>
                  <a:cubicBezTo>
                    <a:pt x="7" y="42"/>
                    <a:pt x="7" y="43"/>
                    <a:pt x="9" y="45"/>
                  </a:cubicBezTo>
                  <a:cubicBezTo>
                    <a:pt x="10" y="46"/>
                    <a:pt x="12" y="46"/>
                    <a:pt x="13" y="45"/>
                  </a:cubicBezTo>
                  <a:cubicBezTo>
                    <a:pt x="14" y="44"/>
                    <a:pt x="16" y="44"/>
                    <a:pt x="17" y="45"/>
                  </a:cubicBezTo>
                  <a:cubicBezTo>
                    <a:pt x="18" y="45"/>
                    <a:pt x="18" y="46"/>
                    <a:pt x="18" y="48"/>
                  </a:cubicBezTo>
                  <a:cubicBezTo>
                    <a:pt x="18" y="49"/>
                    <a:pt x="19" y="50"/>
                    <a:pt x="21" y="51"/>
                  </a:cubicBezTo>
                  <a:cubicBezTo>
                    <a:pt x="22" y="51"/>
                    <a:pt x="24" y="50"/>
                    <a:pt x="25" y="49"/>
                  </a:cubicBezTo>
                  <a:cubicBezTo>
                    <a:pt x="25" y="48"/>
                    <a:pt x="27" y="47"/>
                    <a:pt x="28" y="47"/>
                  </a:cubicBezTo>
                  <a:cubicBezTo>
                    <a:pt x="29" y="47"/>
                    <a:pt x="30" y="48"/>
                    <a:pt x="30" y="49"/>
                  </a:cubicBezTo>
                  <a:cubicBezTo>
                    <a:pt x="30" y="50"/>
                    <a:pt x="32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6" y="45"/>
                    <a:pt x="38" y="43"/>
                    <a:pt x="38" y="43"/>
                  </a:cubicBezTo>
                  <a:cubicBezTo>
                    <a:pt x="39" y="42"/>
                    <a:pt x="40" y="43"/>
                    <a:pt x="41" y="44"/>
                  </a:cubicBezTo>
                  <a:cubicBezTo>
                    <a:pt x="42" y="45"/>
                    <a:pt x="44" y="44"/>
                    <a:pt x="45" y="43"/>
                  </a:cubicBezTo>
                  <a:cubicBezTo>
                    <a:pt x="47" y="42"/>
                    <a:pt x="47" y="40"/>
                    <a:pt x="46" y="39"/>
                  </a:cubicBezTo>
                  <a:cubicBezTo>
                    <a:pt x="45" y="38"/>
                    <a:pt x="45" y="35"/>
                    <a:pt x="45" y="35"/>
                  </a:cubicBezTo>
                  <a:cubicBezTo>
                    <a:pt x="46" y="34"/>
                    <a:pt x="47" y="34"/>
                    <a:pt x="48" y="34"/>
                  </a:cubicBezTo>
                  <a:cubicBezTo>
                    <a:pt x="50" y="34"/>
                    <a:pt x="51" y="33"/>
                    <a:pt x="51" y="31"/>
                  </a:cubicBezTo>
                  <a:cubicBezTo>
                    <a:pt x="52" y="29"/>
                    <a:pt x="51" y="27"/>
                    <a:pt x="50" y="27"/>
                  </a:cubicBezTo>
                  <a:cubicBezTo>
                    <a:pt x="48" y="27"/>
                    <a:pt x="47" y="25"/>
                    <a:pt x="47" y="24"/>
                  </a:cubicBezTo>
                  <a:cubicBezTo>
                    <a:pt x="47" y="23"/>
                    <a:pt x="48" y="22"/>
                    <a:pt x="49" y="22"/>
                  </a:cubicBezTo>
                  <a:cubicBezTo>
                    <a:pt x="51" y="21"/>
                    <a:pt x="51" y="19"/>
                    <a:pt x="51" y="18"/>
                  </a:cubicBezTo>
                  <a:cubicBezTo>
                    <a:pt x="50" y="16"/>
                    <a:pt x="49" y="15"/>
                    <a:pt x="47" y="15"/>
                  </a:cubicBezTo>
                  <a:cubicBezTo>
                    <a:pt x="46" y="16"/>
                    <a:pt x="44" y="14"/>
                    <a:pt x="44" y="13"/>
                  </a:cubicBezTo>
                  <a:cubicBezTo>
                    <a:pt x="43" y="13"/>
                    <a:pt x="43" y="11"/>
                    <a:pt x="44" y="10"/>
                  </a:cubicBezTo>
                  <a:cubicBezTo>
                    <a:pt x="45" y="9"/>
                    <a:pt x="45" y="8"/>
                    <a:pt x="43" y="6"/>
                  </a:cubicBezTo>
                  <a:cubicBezTo>
                    <a:pt x="42" y="5"/>
                    <a:pt x="40" y="5"/>
                    <a:pt x="39" y="6"/>
                  </a:cubicBezTo>
                  <a:cubicBezTo>
                    <a:pt x="38" y="7"/>
                    <a:pt x="36" y="7"/>
                    <a:pt x="35" y="6"/>
                  </a:cubicBezTo>
                  <a:cubicBezTo>
                    <a:pt x="34" y="6"/>
                    <a:pt x="34" y="5"/>
                    <a:pt x="34" y="3"/>
                  </a:cubicBezTo>
                  <a:cubicBezTo>
                    <a:pt x="35" y="2"/>
                    <a:pt x="33" y="1"/>
                    <a:pt x="32" y="0"/>
                  </a:cubicBezTo>
                  <a:cubicBezTo>
                    <a:pt x="30" y="0"/>
                    <a:pt x="28" y="1"/>
                    <a:pt x="28" y="2"/>
                  </a:cubicBezTo>
                  <a:cubicBezTo>
                    <a:pt x="27" y="3"/>
                    <a:pt x="25" y="4"/>
                    <a:pt x="24" y="4"/>
                  </a:cubicBezTo>
                  <a:cubicBezTo>
                    <a:pt x="24" y="4"/>
                    <a:pt x="23" y="3"/>
                    <a:pt x="22" y="2"/>
                  </a:cubicBezTo>
                  <a:cubicBezTo>
                    <a:pt x="22" y="1"/>
                    <a:pt x="20" y="0"/>
                    <a:pt x="18" y="1"/>
                  </a:cubicBezTo>
                  <a:cubicBezTo>
                    <a:pt x="16" y="1"/>
                    <a:pt x="15" y="3"/>
                    <a:pt x="16" y="4"/>
                  </a:cubicBezTo>
                  <a:cubicBezTo>
                    <a:pt x="16" y="6"/>
                    <a:pt x="15" y="8"/>
                    <a:pt x="14" y="8"/>
                  </a:cubicBezTo>
                  <a:cubicBezTo>
                    <a:pt x="13" y="9"/>
                    <a:pt x="12" y="8"/>
                    <a:pt x="11" y="7"/>
                  </a:cubicBezTo>
                  <a:cubicBezTo>
                    <a:pt x="10" y="6"/>
                    <a:pt x="8" y="7"/>
                    <a:pt x="7" y="8"/>
                  </a:cubicBezTo>
                  <a:cubicBezTo>
                    <a:pt x="6" y="10"/>
                    <a:pt x="5" y="11"/>
                    <a:pt x="6" y="12"/>
                  </a:cubicBezTo>
                  <a:close/>
                  <a:moveTo>
                    <a:pt x="22" y="11"/>
                  </a:moveTo>
                  <a:cubicBezTo>
                    <a:pt x="29" y="9"/>
                    <a:pt x="38" y="13"/>
                    <a:pt x="40" y="21"/>
                  </a:cubicBezTo>
                  <a:cubicBezTo>
                    <a:pt x="43" y="29"/>
                    <a:pt x="38" y="37"/>
                    <a:pt x="31" y="40"/>
                  </a:cubicBezTo>
                  <a:cubicBezTo>
                    <a:pt x="23" y="42"/>
                    <a:pt x="14" y="38"/>
                    <a:pt x="12" y="30"/>
                  </a:cubicBezTo>
                  <a:cubicBezTo>
                    <a:pt x="9" y="22"/>
                    <a:pt x="14" y="14"/>
                    <a:pt x="22" y="1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971976" y="5045192"/>
            <a:ext cx="597494" cy="597494"/>
            <a:chOff x="1622288" y="3942436"/>
            <a:chExt cx="597494" cy="597494"/>
          </a:xfrm>
        </p:grpSpPr>
        <p:sp>
          <p:nvSpPr>
            <p:cNvPr id="18" name="泪滴形 17"/>
            <p:cNvSpPr/>
            <p:nvPr/>
          </p:nvSpPr>
          <p:spPr>
            <a:xfrm rot="5400000">
              <a:off x="1622288" y="3942436"/>
              <a:ext cx="597494" cy="597494"/>
            </a:xfrm>
            <a:prstGeom prst="teardrop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Freeform 31"/>
            <p:cNvSpPr/>
            <p:nvPr/>
          </p:nvSpPr>
          <p:spPr bwMode="auto">
            <a:xfrm>
              <a:off x="1755558" y="4126343"/>
              <a:ext cx="339017" cy="258298"/>
            </a:xfrm>
            <a:custGeom>
              <a:avLst/>
              <a:gdLst>
                <a:gd name="T0" fmla="*/ 95 w 95"/>
                <a:gd name="T1" fmla="*/ 17 h 71"/>
                <a:gd name="T2" fmla="*/ 78 w 95"/>
                <a:gd name="T3" fmla="*/ 0 h 71"/>
                <a:gd name="T4" fmla="*/ 59 w 95"/>
                <a:gd name="T5" fmla="*/ 0 h 71"/>
                <a:gd name="T6" fmla="*/ 59 w 95"/>
                <a:gd name="T7" fmla="*/ 12 h 71"/>
                <a:gd name="T8" fmla="*/ 78 w 95"/>
                <a:gd name="T9" fmla="*/ 12 h 71"/>
                <a:gd name="T10" fmla="*/ 83 w 95"/>
                <a:gd name="T11" fmla="*/ 17 h 71"/>
                <a:gd name="T12" fmla="*/ 83 w 95"/>
                <a:gd name="T13" fmla="*/ 54 h 71"/>
                <a:gd name="T14" fmla="*/ 78 w 95"/>
                <a:gd name="T15" fmla="*/ 59 h 71"/>
                <a:gd name="T16" fmla="*/ 17 w 95"/>
                <a:gd name="T17" fmla="*/ 59 h 71"/>
                <a:gd name="T18" fmla="*/ 12 w 95"/>
                <a:gd name="T19" fmla="*/ 54 h 71"/>
                <a:gd name="T20" fmla="*/ 12 w 95"/>
                <a:gd name="T21" fmla="*/ 17 h 71"/>
                <a:gd name="T22" fmla="*/ 17 w 95"/>
                <a:gd name="T23" fmla="*/ 12 h 71"/>
                <a:gd name="T24" fmla="*/ 37 w 95"/>
                <a:gd name="T25" fmla="*/ 12 h 71"/>
                <a:gd name="T26" fmla="*/ 37 w 95"/>
                <a:gd name="T27" fmla="*/ 0 h 71"/>
                <a:gd name="T28" fmla="*/ 17 w 95"/>
                <a:gd name="T29" fmla="*/ 0 h 71"/>
                <a:gd name="T30" fmla="*/ 0 w 95"/>
                <a:gd name="T31" fmla="*/ 17 h 71"/>
                <a:gd name="T32" fmla="*/ 0 w 95"/>
                <a:gd name="T33" fmla="*/ 54 h 71"/>
                <a:gd name="T34" fmla="*/ 17 w 95"/>
                <a:gd name="T35" fmla="*/ 71 h 71"/>
                <a:gd name="T36" fmla="*/ 78 w 95"/>
                <a:gd name="T37" fmla="*/ 71 h 71"/>
                <a:gd name="T38" fmla="*/ 95 w 95"/>
                <a:gd name="T39" fmla="*/ 54 h 71"/>
                <a:gd name="T40" fmla="*/ 95 w 95"/>
                <a:gd name="T41" fmla="*/ 1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5" h="71">
                  <a:moveTo>
                    <a:pt x="95" y="17"/>
                  </a:moveTo>
                  <a:cubicBezTo>
                    <a:pt x="95" y="8"/>
                    <a:pt x="87" y="0"/>
                    <a:pt x="78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12"/>
                    <a:pt x="59" y="12"/>
                    <a:pt x="59" y="12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81" y="12"/>
                    <a:pt x="83" y="15"/>
                    <a:pt x="83" y="17"/>
                  </a:cubicBezTo>
                  <a:cubicBezTo>
                    <a:pt x="83" y="54"/>
                    <a:pt x="83" y="54"/>
                    <a:pt x="83" y="54"/>
                  </a:cubicBezTo>
                  <a:cubicBezTo>
                    <a:pt x="83" y="57"/>
                    <a:pt x="81" y="59"/>
                    <a:pt x="78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5" y="59"/>
                    <a:pt x="12" y="57"/>
                    <a:pt x="12" y="5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5"/>
                    <a:pt x="15" y="12"/>
                    <a:pt x="17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4"/>
                    <a:pt x="8" y="71"/>
                    <a:pt x="17" y="71"/>
                  </a:cubicBezTo>
                  <a:cubicBezTo>
                    <a:pt x="78" y="71"/>
                    <a:pt x="78" y="71"/>
                    <a:pt x="78" y="71"/>
                  </a:cubicBezTo>
                  <a:cubicBezTo>
                    <a:pt x="87" y="71"/>
                    <a:pt x="95" y="64"/>
                    <a:pt x="95" y="54"/>
                  </a:cubicBezTo>
                  <a:lnTo>
                    <a:pt x="95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" name="Freeform 35"/>
            <p:cNvSpPr/>
            <p:nvPr/>
          </p:nvSpPr>
          <p:spPr bwMode="auto">
            <a:xfrm>
              <a:off x="1843152" y="4112558"/>
              <a:ext cx="163942" cy="275766"/>
            </a:xfrm>
            <a:custGeom>
              <a:avLst/>
              <a:gdLst>
                <a:gd name="T0" fmla="*/ 41 w 45"/>
                <a:gd name="T1" fmla="*/ 43 h 78"/>
                <a:gd name="T2" fmla="*/ 32 w 45"/>
                <a:gd name="T3" fmla="*/ 43 h 78"/>
                <a:gd name="T4" fmla="*/ 32 w 45"/>
                <a:gd name="T5" fmla="*/ 38 h 78"/>
                <a:gd name="T6" fmla="*/ 32 w 45"/>
                <a:gd name="T7" fmla="*/ 25 h 78"/>
                <a:gd name="T8" fmla="*/ 32 w 45"/>
                <a:gd name="T9" fmla="*/ 4 h 78"/>
                <a:gd name="T10" fmla="*/ 28 w 45"/>
                <a:gd name="T11" fmla="*/ 0 h 78"/>
                <a:gd name="T12" fmla="*/ 17 w 45"/>
                <a:gd name="T13" fmla="*/ 0 h 78"/>
                <a:gd name="T14" fmla="*/ 14 w 45"/>
                <a:gd name="T15" fmla="*/ 4 h 78"/>
                <a:gd name="T16" fmla="*/ 14 w 45"/>
                <a:gd name="T17" fmla="*/ 25 h 78"/>
                <a:gd name="T18" fmla="*/ 14 w 45"/>
                <a:gd name="T19" fmla="*/ 38 h 78"/>
                <a:gd name="T20" fmla="*/ 14 w 45"/>
                <a:gd name="T21" fmla="*/ 43 h 78"/>
                <a:gd name="T22" fmla="*/ 5 w 45"/>
                <a:gd name="T23" fmla="*/ 43 h 78"/>
                <a:gd name="T24" fmla="*/ 1 w 45"/>
                <a:gd name="T25" fmla="*/ 46 h 78"/>
                <a:gd name="T26" fmla="*/ 9 w 45"/>
                <a:gd name="T27" fmla="*/ 57 h 78"/>
                <a:gd name="T28" fmla="*/ 13 w 45"/>
                <a:gd name="T29" fmla="*/ 65 h 78"/>
                <a:gd name="T30" fmla="*/ 20 w 45"/>
                <a:gd name="T31" fmla="*/ 76 h 78"/>
                <a:gd name="T32" fmla="*/ 25 w 45"/>
                <a:gd name="T33" fmla="*/ 76 h 78"/>
                <a:gd name="T34" fmla="*/ 32 w 45"/>
                <a:gd name="T35" fmla="*/ 64 h 78"/>
                <a:gd name="T36" fmla="*/ 37 w 45"/>
                <a:gd name="T37" fmla="*/ 57 h 78"/>
                <a:gd name="T38" fmla="*/ 44 w 45"/>
                <a:gd name="T39" fmla="*/ 46 h 78"/>
                <a:gd name="T40" fmla="*/ 41 w 45"/>
                <a:gd name="T41" fmla="*/ 4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78">
                  <a:moveTo>
                    <a:pt x="41" y="43"/>
                  </a:moveTo>
                  <a:cubicBezTo>
                    <a:pt x="32" y="43"/>
                    <a:pt x="32" y="43"/>
                    <a:pt x="32" y="43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0" y="0"/>
                    <a:pt x="2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1"/>
                    <a:pt x="14" y="2"/>
                    <a:pt x="14" y="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2" y="43"/>
                    <a:pt x="0" y="44"/>
                    <a:pt x="1" y="46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0" y="59"/>
                    <a:pt x="12" y="63"/>
                    <a:pt x="13" y="6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2" y="78"/>
                    <a:pt x="24" y="78"/>
                    <a:pt x="25" y="76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3" y="63"/>
                    <a:pt x="36" y="59"/>
                    <a:pt x="37" y="57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5" y="44"/>
                    <a:pt x="44" y="43"/>
                    <a:pt x="41" y="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506431" y="1556140"/>
            <a:ext cx="2603872" cy="3214160"/>
            <a:chOff x="1790707" y="1556140"/>
            <a:chExt cx="2603872" cy="3214160"/>
          </a:xfrm>
        </p:grpSpPr>
        <p:sp>
          <p:nvSpPr>
            <p:cNvPr id="22" name="任意多边形 21"/>
            <p:cNvSpPr/>
            <p:nvPr/>
          </p:nvSpPr>
          <p:spPr>
            <a:xfrm>
              <a:off x="1790707" y="1556140"/>
              <a:ext cx="2603872" cy="3214160"/>
            </a:xfrm>
            <a:custGeom>
              <a:avLst/>
              <a:gdLst>
                <a:gd name="connsiteX0" fmla="*/ 1008594 w 2603872"/>
                <a:gd name="connsiteY0" fmla="*/ 145742 h 3214160"/>
                <a:gd name="connsiteX1" fmla="*/ 946457 w 2603872"/>
                <a:gd name="connsiteY1" fmla="*/ 207879 h 3214160"/>
                <a:gd name="connsiteX2" fmla="*/ 1008594 w 2603872"/>
                <a:gd name="connsiteY2" fmla="*/ 270016 h 3214160"/>
                <a:gd name="connsiteX3" fmla="*/ 1595278 w 2603872"/>
                <a:gd name="connsiteY3" fmla="*/ 270016 h 3214160"/>
                <a:gd name="connsiteX4" fmla="*/ 1657415 w 2603872"/>
                <a:gd name="connsiteY4" fmla="*/ 207879 h 3214160"/>
                <a:gd name="connsiteX5" fmla="*/ 1595278 w 2603872"/>
                <a:gd name="connsiteY5" fmla="*/ 145742 h 3214160"/>
                <a:gd name="connsiteX6" fmla="*/ 0 w 2603872"/>
                <a:gd name="connsiteY6" fmla="*/ 0 h 3214160"/>
                <a:gd name="connsiteX7" fmla="*/ 2603872 w 2603872"/>
                <a:gd name="connsiteY7" fmla="*/ 0 h 3214160"/>
                <a:gd name="connsiteX8" fmla="*/ 2603872 w 2603872"/>
                <a:gd name="connsiteY8" fmla="*/ 3214160 h 3214160"/>
                <a:gd name="connsiteX9" fmla="*/ 0 w 2603872"/>
                <a:gd name="connsiteY9" fmla="*/ 3214160 h 321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3872" h="3214160">
                  <a:moveTo>
                    <a:pt x="1008594" y="145742"/>
                  </a:moveTo>
                  <a:cubicBezTo>
                    <a:pt x="974277" y="145742"/>
                    <a:pt x="946457" y="173562"/>
                    <a:pt x="946457" y="207879"/>
                  </a:cubicBezTo>
                  <a:cubicBezTo>
                    <a:pt x="946457" y="242196"/>
                    <a:pt x="974277" y="270016"/>
                    <a:pt x="1008594" y="270016"/>
                  </a:cubicBezTo>
                  <a:lnTo>
                    <a:pt x="1595278" y="270016"/>
                  </a:lnTo>
                  <a:cubicBezTo>
                    <a:pt x="1629595" y="270016"/>
                    <a:pt x="1657415" y="242196"/>
                    <a:pt x="1657415" y="207879"/>
                  </a:cubicBezTo>
                  <a:cubicBezTo>
                    <a:pt x="1657415" y="173562"/>
                    <a:pt x="1629595" y="145742"/>
                    <a:pt x="1595278" y="145742"/>
                  </a:cubicBezTo>
                  <a:close/>
                  <a:moveTo>
                    <a:pt x="0" y="0"/>
                  </a:moveTo>
                  <a:lnTo>
                    <a:pt x="2603872" y="0"/>
                  </a:lnTo>
                  <a:lnTo>
                    <a:pt x="2603872" y="3214160"/>
                  </a:lnTo>
                  <a:lnTo>
                    <a:pt x="0" y="321416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944403" y="1967771"/>
              <a:ext cx="2296480" cy="2678687"/>
            </a:xfrm>
            <a:prstGeom prst="rect">
              <a:avLst/>
            </a:prstGeom>
            <a:blipFill>
              <a:blip r:embed="rId2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794064" y="1556140"/>
            <a:ext cx="2603872" cy="3214160"/>
            <a:chOff x="1790707" y="1556140"/>
            <a:chExt cx="2603872" cy="3214160"/>
          </a:xfrm>
        </p:grpSpPr>
        <p:sp>
          <p:nvSpPr>
            <p:cNvPr id="25" name="任意多边形 24"/>
            <p:cNvSpPr/>
            <p:nvPr/>
          </p:nvSpPr>
          <p:spPr>
            <a:xfrm>
              <a:off x="1790707" y="1556140"/>
              <a:ext cx="2603872" cy="3214160"/>
            </a:xfrm>
            <a:custGeom>
              <a:avLst/>
              <a:gdLst>
                <a:gd name="connsiteX0" fmla="*/ 1008594 w 2603872"/>
                <a:gd name="connsiteY0" fmla="*/ 145742 h 3214160"/>
                <a:gd name="connsiteX1" fmla="*/ 946457 w 2603872"/>
                <a:gd name="connsiteY1" fmla="*/ 207879 h 3214160"/>
                <a:gd name="connsiteX2" fmla="*/ 1008594 w 2603872"/>
                <a:gd name="connsiteY2" fmla="*/ 270016 h 3214160"/>
                <a:gd name="connsiteX3" fmla="*/ 1595278 w 2603872"/>
                <a:gd name="connsiteY3" fmla="*/ 270016 h 3214160"/>
                <a:gd name="connsiteX4" fmla="*/ 1657415 w 2603872"/>
                <a:gd name="connsiteY4" fmla="*/ 207879 h 3214160"/>
                <a:gd name="connsiteX5" fmla="*/ 1595278 w 2603872"/>
                <a:gd name="connsiteY5" fmla="*/ 145742 h 3214160"/>
                <a:gd name="connsiteX6" fmla="*/ 0 w 2603872"/>
                <a:gd name="connsiteY6" fmla="*/ 0 h 3214160"/>
                <a:gd name="connsiteX7" fmla="*/ 2603872 w 2603872"/>
                <a:gd name="connsiteY7" fmla="*/ 0 h 3214160"/>
                <a:gd name="connsiteX8" fmla="*/ 2603872 w 2603872"/>
                <a:gd name="connsiteY8" fmla="*/ 3214160 h 3214160"/>
                <a:gd name="connsiteX9" fmla="*/ 0 w 2603872"/>
                <a:gd name="connsiteY9" fmla="*/ 3214160 h 321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3872" h="3214160">
                  <a:moveTo>
                    <a:pt x="1008594" y="145742"/>
                  </a:moveTo>
                  <a:cubicBezTo>
                    <a:pt x="974277" y="145742"/>
                    <a:pt x="946457" y="173562"/>
                    <a:pt x="946457" y="207879"/>
                  </a:cubicBezTo>
                  <a:cubicBezTo>
                    <a:pt x="946457" y="242196"/>
                    <a:pt x="974277" y="270016"/>
                    <a:pt x="1008594" y="270016"/>
                  </a:cubicBezTo>
                  <a:lnTo>
                    <a:pt x="1595278" y="270016"/>
                  </a:lnTo>
                  <a:cubicBezTo>
                    <a:pt x="1629595" y="270016"/>
                    <a:pt x="1657415" y="242196"/>
                    <a:pt x="1657415" y="207879"/>
                  </a:cubicBezTo>
                  <a:cubicBezTo>
                    <a:pt x="1657415" y="173562"/>
                    <a:pt x="1629595" y="145742"/>
                    <a:pt x="1595278" y="145742"/>
                  </a:cubicBezTo>
                  <a:close/>
                  <a:moveTo>
                    <a:pt x="0" y="0"/>
                  </a:moveTo>
                  <a:lnTo>
                    <a:pt x="2603872" y="0"/>
                  </a:lnTo>
                  <a:lnTo>
                    <a:pt x="2603872" y="3214160"/>
                  </a:lnTo>
                  <a:lnTo>
                    <a:pt x="0" y="321416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1944403" y="1967771"/>
              <a:ext cx="2296480" cy="2678687"/>
            </a:xfrm>
            <a:prstGeom prst="rect">
              <a:avLst/>
            </a:prstGeom>
            <a:blipFill>
              <a:blip r:embed="rId3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081697" y="1556140"/>
            <a:ext cx="2603872" cy="3214160"/>
            <a:chOff x="1790707" y="1556140"/>
            <a:chExt cx="2603872" cy="3214160"/>
          </a:xfrm>
        </p:grpSpPr>
        <p:sp>
          <p:nvSpPr>
            <p:cNvPr id="28" name="任意多边形 27"/>
            <p:cNvSpPr/>
            <p:nvPr/>
          </p:nvSpPr>
          <p:spPr>
            <a:xfrm>
              <a:off x="1790707" y="1556140"/>
              <a:ext cx="2603872" cy="3214160"/>
            </a:xfrm>
            <a:custGeom>
              <a:avLst/>
              <a:gdLst>
                <a:gd name="connsiteX0" fmla="*/ 1008594 w 2603872"/>
                <a:gd name="connsiteY0" fmla="*/ 145742 h 3214160"/>
                <a:gd name="connsiteX1" fmla="*/ 946457 w 2603872"/>
                <a:gd name="connsiteY1" fmla="*/ 207879 h 3214160"/>
                <a:gd name="connsiteX2" fmla="*/ 1008594 w 2603872"/>
                <a:gd name="connsiteY2" fmla="*/ 270016 h 3214160"/>
                <a:gd name="connsiteX3" fmla="*/ 1595278 w 2603872"/>
                <a:gd name="connsiteY3" fmla="*/ 270016 h 3214160"/>
                <a:gd name="connsiteX4" fmla="*/ 1657415 w 2603872"/>
                <a:gd name="connsiteY4" fmla="*/ 207879 h 3214160"/>
                <a:gd name="connsiteX5" fmla="*/ 1595278 w 2603872"/>
                <a:gd name="connsiteY5" fmla="*/ 145742 h 3214160"/>
                <a:gd name="connsiteX6" fmla="*/ 0 w 2603872"/>
                <a:gd name="connsiteY6" fmla="*/ 0 h 3214160"/>
                <a:gd name="connsiteX7" fmla="*/ 2603872 w 2603872"/>
                <a:gd name="connsiteY7" fmla="*/ 0 h 3214160"/>
                <a:gd name="connsiteX8" fmla="*/ 2603872 w 2603872"/>
                <a:gd name="connsiteY8" fmla="*/ 3214160 h 3214160"/>
                <a:gd name="connsiteX9" fmla="*/ 0 w 2603872"/>
                <a:gd name="connsiteY9" fmla="*/ 3214160 h 3214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603872" h="3214160">
                  <a:moveTo>
                    <a:pt x="1008594" y="145742"/>
                  </a:moveTo>
                  <a:cubicBezTo>
                    <a:pt x="974277" y="145742"/>
                    <a:pt x="946457" y="173562"/>
                    <a:pt x="946457" y="207879"/>
                  </a:cubicBezTo>
                  <a:cubicBezTo>
                    <a:pt x="946457" y="242196"/>
                    <a:pt x="974277" y="270016"/>
                    <a:pt x="1008594" y="270016"/>
                  </a:cubicBezTo>
                  <a:lnTo>
                    <a:pt x="1595278" y="270016"/>
                  </a:lnTo>
                  <a:cubicBezTo>
                    <a:pt x="1629595" y="270016"/>
                    <a:pt x="1657415" y="242196"/>
                    <a:pt x="1657415" y="207879"/>
                  </a:cubicBezTo>
                  <a:cubicBezTo>
                    <a:pt x="1657415" y="173562"/>
                    <a:pt x="1629595" y="145742"/>
                    <a:pt x="1595278" y="145742"/>
                  </a:cubicBezTo>
                  <a:close/>
                  <a:moveTo>
                    <a:pt x="0" y="0"/>
                  </a:moveTo>
                  <a:lnTo>
                    <a:pt x="2603872" y="0"/>
                  </a:lnTo>
                  <a:lnTo>
                    <a:pt x="2603872" y="3214160"/>
                  </a:lnTo>
                  <a:lnTo>
                    <a:pt x="0" y="321416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1944403" y="1967771"/>
              <a:ext cx="2296480" cy="2678687"/>
            </a:xfrm>
            <a:prstGeom prst="rect">
              <a:avLst/>
            </a:prstGeom>
            <a:blipFill>
              <a:blip r:embed="rId4" cstate="print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矩形 29"/>
          <p:cNvSpPr/>
          <p:nvPr/>
        </p:nvSpPr>
        <p:spPr>
          <a:xfrm>
            <a:off x="2086674" y="497576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2086674" y="5391355"/>
            <a:ext cx="2148494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378764" y="497576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5378764" y="5391355"/>
            <a:ext cx="2151182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8676063" y="497576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8676063" y="5391355"/>
            <a:ext cx="2310384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anose="020B0503020204020204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39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39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9" presetClass="entr" presetSubtype="0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utoUpdateAnimBg="0"/>
      <p:bldP spid="35" grpId="0" animBg="1"/>
      <p:bldP spid="30" grpId="0"/>
      <p:bldP spid="31" grpId="0"/>
      <p:bldP spid="32" grpId="0"/>
      <p:bldP spid="33" grpId="0"/>
      <p:bldP spid="39" grpId="0"/>
      <p:bldP spid="4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33311" cy="685800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213756" y="190006"/>
            <a:ext cx="11827823" cy="6472052"/>
          </a:xfrm>
          <a:custGeom>
            <a:avLst/>
            <a:gdLst>
              <a:gd name="connsiteX0" fmla="*/ 0 w 11827823"/>
              <a:gd name="connsiteY0" fmla="*/ 1074738 h 6448301"/>
              <a:gd name="connsiteX1" fmla="*/ 1074738 w 11827823"/>
              <a:gd name="connsiteY1" fmla="*/ 0 h 6448301"/>
              <a:gd name="connsiteX2" fmla="*/ 10753085 w 11827823"/>
              <a:gd name="connsiteY2" fmla="*/ 0 h 6448301"/>
              <a:gd name="connsiteX3" fmla="*/ 11827823 w 11827823"/>
              <a:gd name="connsiteY3" fmla="*/ 1074738 h 6448301"/>
              <a:gd name="connsiteX4" fmla="*/ 11827823 w 11827823"/>
              <a:gd name="connsiteY4" fmla="*/ 5373563 h 6448301"/>
              <a:gd name="connsiteX5" fmla="*/ 10753085 w 11827823"/>
              <a:gd name="connsiteY5" fmla="*/ 6448301 h 6448301"/>
              <a:gd name="connsiteX6" fmla="*/ 1074738 w 11827823"/>
              <a:gd name="connsiteY6" fmla="*/ 6448301 h 6448301"/>
              <a:gd name="connsiteX7" fmla="*/ 0 w 11827823"/>
              <a:gd name="connsiteY7" fmla="*/ 5373563 h 6448301"/>
              <a:gd name="connsiteX8" fmla="*/ 0 w 11827823"/>
              <a:gd name="connsiteY8" fmla="*/ 1074738 h 6448301"/>
              <a:gd name="connsiteX0-1" fmla="*/ 0 w 11827823"/>
              <a:gd name="connsiteY0-2" fmla="*/ 1074738 h 6448301"/>
              <a:gd name="connsiteX1-3" fmla="*/ 647226 w 11827823"/>
              <a:gd name="connsiteY1-4" fmla="*/ 11875 h 6448301"/>
              <a:gd name="connsiteX2-5" fmla="*/ 10753085 w 11827823"/>
              <a:gd name="connsiteY2-6" fmla="*/ 0 h 6448301"/>
              <a:gd name="connsiteX3-7" fmla="*/ 11827823 w 11827823"/>
              <a:gd name="connsiteY3-8" fmla="*/ 1074738 h 6448301"/>
              <a:gd name="connsiteX4-9" fmla="*/ 11827823 w 11827823"/>
              <a:gd name="connsiteY4-10" fmla="*/ 5373563 h 6448301"/>
              <a:gd name="connsiteX5-11" fmla="*/ 10753085 w 11827823"/>
              <a:gd name="connsiteY5-12" fmla="*/ 6448301 h 6448301"/>
              <a:gd name="connsiteX6-13" fmla="*/ 1074738 w 11827823"/>
              <a:gd name="connsiteY6-14" fmla="*/ 6448301 h 6448301"/>
              <a:gd name="connsiteX7-15" fmla="*/ 0 w 11827823"/>
              <a:gd name="connsiteY7-16" fmla="*/ 5373563 h 6448301"/>
              <a:gd name="connsiteX8-17" fmla="*/ 0 w 11827823"/>
              <a:gd name="connsiteY8-18" fmla="*/ 1074738 h 6448301"/>
              <a:gd name="connsiteX0-19" fmla="*/ 0 w 11827823"/>
              <a:gd name="connsiteY0-20" fmla="*/ 1086614 h 6460177"/>
              <a:gd name="connsiteX1-21" fmla="*/ 647226 w 11827823"/>
              <a:gd name="connsiteY1-22" fmla="*/ 23751 h 6460177"/>
              <a:gd name="connsiteX2-23" fmla="*/ 11144971 w 11827823"/>
              <a:gd name="connsiteY2-24" fmla="*/ 0 h 6460177"/>
              <a:gd name="connsiteX3-25" fmla="*/ 11827823 w 11827823"/>
              <a:gd name="connsiteY3-26" fmla="*/ 1086614 h 6460177"/>
              <a:gd name="connsiteX4-27" fmla="*/ 11827823 w 11827823"/>
              <a:gd name="connsiteY4-28" fmla="*/ 5385439 h 6460177"/>
              <a:gd name="connsiteX5-29" fmla="*/ 10753085 w 11827823"/>
              <a:gd name="connsiteY5-30" fmla="*/ 6460177 h 6460177"/>
              <a:gd name="connsiteX6-31" fmla="*/ 1074738 w 11827823"/>
              <a:gd name="connsiteY6-32" fmla="*/ 6460177 h 6460177"/>
              <a:gd name="connsiteX7-33" fmla="*/ 0 w 11827823"/>
              <a:gd name="connsiteY7-34" fmla="*/ 5385439 h 6460177"/>
              <a:gd name="connsiteX8-35" fmla="*/ 0 w 11827823"/>
              <a:gd name="connsiteY8-36" fmla="*/ 1086614 h 6460177"/>
              <a:gd name="connsiteX0-37" fmla="*/ 0 w 11827823"/>
              <a:gd name="connsiteY0-38" fmla="*/ 1086614 h 6472052"/>
              <a:gd name="connsiteX1-39" fmla="*/ 647226 w 11827823"/>
              <a:gd name="connsiteY1-40" fmla="*/ 23751 h 6472052"/>
              <a:gd name="connsiteX2-41" fmla="*/ 11144971 w 11827823"/>
              <a:gd name="connsiteY2-42" fmla="*/ 0 h 6472052"/>
              <a:gd name="connsiteX3-43" fmla="*/ 11827823 w 11827823"/>
              <a:gd name="connsiteY3-44" fmla="*/ 1086614 h 6472052"/>
              <a:gd name="connsiteX4-45" fmla="*/ 11827823 w 11827823"/>
              <a:gd name="connsiteY4-46" fmla="*/ 5385439 h 6472052"/>
              <a:gd name="connsiteX5-47" fmla="*/ 10753085 w 11827823"/>
              <a:gd name="connsiteY5-48" fmla="*/ 6460177 h 6472052"/>
              <a:gd name="connsiteX6-49" fmla="*/ 670977 w 11827823"/>
              <a:gd name="connsiteY6-50" fmla="*/ 6472052 h 6472052"/>
              <a:gd name="connsiteX7-51" fmla="*/ 0 w 11827823"/>
              <a:gd name="connsiteY7-52" fmla="*/ 5385439 h 6472052"/>
              <a:gd name="connsiteX8-53" fmla="*/ 0 w 11827823"/>
              <a:gd name="connsiteY8-54" fmla="*/ 1086614 h 6472052"/>
              <a:gd name="connsiteX0-55" fmla="*/ 0 w 11827823"/>
              <a:gd name="connsiteY0-56" fmla="*/ 1086614 h 6472052"/>
              <a:gd name="connsiteX1-57" fmla="*/ 647226 w 11827823"/>
              <a:gd name="connsiteY1-58" fmla="*/ 23751 h 6472052"/>
              <a:gd name="connsiteX2-59" fmla="*/ 11144971 w 11827823"/>
              <a:gd name="connsiteY2-60" fmla="*/ 0 h 6472052"/>
              <a:gd name="connsiteX3-61" fmla="*/ 11827823 w 11827823"/>
              <a:gd name="connsiteY3-62" fmla="*/ 1086614 h 6472052"/>
              <a:gd name="connsiteX4-63" fmla="*/ 11827823 w 11827823"/>
              <a:gd name="connsiteY4-64" fmla="*/ 5385439 h 6472052"/>
              <a:gd name="connsiteX5-65" fmla="*/ 11192472 w 11827823"/>
              <a:gd name="connsiteY5-66" fmla="*/ 6460177 h 6472052"/>
              <a:gd name="connsiteX6-67" fmla="*/ 670977 w 11827823"/>
              <a:gd name="connsiteY6-68" fmla="*/ 6472052 h 6472052"/>
              <a:gd name="connsiteX7-69" fmla="*/ 0 w 11827823"/>
              <a:gd name="connsiteY7-70" fmla="*/ 5385439 h 6472052"/>
              <a:gd name="connsiteX8-71" fmla="*/ 0 w 11827823"/>
              <a:gd name="connsiteY8-72" fmla="*/ 1086614 h 64720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1827823" h="6472052">
                <a:moveTo>
                  <a:pt x="0" y="1086614"/>
                </a:moveTo>
                <a:cubicBezTo>
                  <a:pt x="0" y="493053"/>
                  <a:pt x="53665" y="23751"/>
                  <a:pt x="647226" y="23751"/>
                </a:cubicBezTo>
                <a:lnTo>
                  <a:pt x="11144971" y="0"/>
                </a:lnTo>
                <a:cubicBezTo>
                  <a:pt x="11738532" y="0"/>
                  <a:pt x="11827823" y="493053"/>
                  <a:pt x="11827823" y="1086614"/>
                </a:cubicBezTo>
                <a:lnTo>
                  <a:pt x="11827823" y="5385439"/>
                </a:lnTo>
                <a:cubicBezTo>
                  <a:pt x="11827823" y="5979000"/>
                  <a:pt x="11786033" y="6460177"/>
                  <a:pt x="11192472" y="6460177"/>
                </a:cubicBezTo>
                <a:lnTo>
                  <a:pt x="670977" y="6472052"/>
                </a:lnTo>
                <a:cubicBezTo>
                  <a:pt x="77416" y="6472052"/>
                  <a:pt x="0" y="5979000"/>
                  <a:pt x="0" y="5385439"/>
                </a:cubicBezTo>
                <a:lnTo>
                  <a:pt x="0" y="1086614"/>
                </a:lnTo>
                <a:close/>
              </a:path>
            </a:pathLst>
          </a:cu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1056022" y="333002"/>
            <a:ext cx="215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  <a:endParaRPr lang="zh-CN" altLang="en-US" sz="2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Freeform 15"/>
          <p:cNvSpPr>
            <a:spLocks noEditPoints="1"/>
          </p:cNvSpPr>
          <p:nvPr/>
        </p:nvSpPr>
        <p:spPr bwMode="auto">
          <a:xfrm>
            <a:off x="549609" y="331415"/>
            <a:ext cx="434975" cy="444500"/>
          </a:xfrm>
          <a:custGeom>
            <a:avLst/>
            <a:gdLst>
              <a:gd name="T0" fmla="*/ 224 w 411"/>
              <a:gd name="T1" fmla="*/ 346 h 411"/>
              <a:gd name="T2" fmla="*/ 193 w 411"/>
              <a:gd name="T3" fmla="*/ 320 h 411"/>
              <a:gd name="T4" fmla="*/ 272 w 411"/>
              <a:gd name="T5" fmla="*/ 227 h 411"/>
              <a:gd name="T6" fmla="*/ 67 w 411"/>
              <a:gd name="T7" fmla="*/ 227 h 411"/>
              <a:gd name="T8" fmla="*/ 67 w 411"/>
              <a:gd name="T9" fmla="*/ 183 h 411"/>
              <a:gd name="T10" fmla="*/ 272 w 411"/>
              <a:gd name="T11" fmla="*/ 183 h 411"/>
              <a:gd name="T12" fmla="*/ 193 w 411"/>
              <a:gd name="T13" fmla="*/ 91 h 411"/>
              <a:gd name="T14" fmla="*/ 224 w 411"/>
              <a:gd name="T15" fmla="*/ 64 h 411"/>
              <a:gd name="T16" fmla="*/ 345 w 411"/>
              <a:gd name="T17" fmla="*/ 205 h 411"/>
              <a:gd name="T18" fmla="*/ 224 w 411"/>
              <a:gd name="T19" fmla="*/ 346 h 411"/>
              <a:gd name="T20" fmla="*/ 206 w 411"/>
              <a:gd name="T21" fmla="*/ 0 h 411"/>
              <a:gd name="T22" fmla="*/ 411 w 411"/>
              <a:gd name="T23" fmla="*/ 205 h 411"/>
              <a:gd name="T24" fmla="*/ 206 w 411"/>
              <a:gd name="T25" fmla="*/ 411 h 411"/>
              <a:gd name="T26" fmla="*/ 0 w 411"/>
              <a:gd name="T27" fmla="*/ 205 h 411"/>
              <a:gd name="T28" fmla="*/ 206 w 411"/>
              <a:gd name="T29" fmla="*/ 0 h 411"/>
              <a:gd name="T30" fmla="*/ 206 w 411"/>
              <a:gd name="T31" fmla="*/ 26 h 411"/>
              <a:gd name="T32" fmla="*/ 385 w 411"/>
              <a:gd name="T33" fmla="*/ 205 h 411"/>
              <a:gd name="T34" fmla="*/ 206 w 411"/>
              <a:gd name="T35" fmla="*/ 385 h 411"/>
              <a:gd name="T36" fmla="*/ 27 w 411"/>
              <a:gd name="T37" fmla="*/ 205 h 411"/>
              <a:gd name="T38" fmla="*/ 206 w 411"/>
              <a:gd name="T39" fmla="*/ 26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11" h="411">
                <a:moveTo>
                  <a:pt x="224" y="346"/>
                </a:moveTo>
                <a:lnTo>
                  <a:pt x="193" y="320"/>
                </a:lnTo>
                <a:lnTo>
                  <a:pt x="272" y="227"/>
                </a:lnTo>
                <a:lnTo>
                  <a:pt x="67" y="227"/>
                </a:lnTo>
                <a:lnTo>
                  <a:pt x="67" y="183"/>
                </a:lnTo>
                <a:lnTo>
                  <a:pt x="272" y="183"/>
                </a:lnTo>
                <a:lnTo>
                  <a:pt x="193" y="91"/>
                </a:lnTo>
                <a:lnTo>
                  <a:pt x="224" y="64"/>
                </a:lnTo>
                <a:lnTo>
                  <a:pt x="345" y="205"/>
                </a:lnTo>
                <a:lnTo>
                  <a:pt x="224" y="346"/>
                </a:lnTo>
                <a:close/>
                <a:moveTo>
                  <a:pt x="206" y="0"/>
                </a:moveTo>
                <a:cubicBezTo>
                  <a:pt x="319" y="0"/>
                  <a:pt x="411" y="92"/>
                  <a:pt x="411" y="205"/>
                </a:cubicBezTo>
                <a:cubicBezTo>
                  <a:pt x="411" y="319"/>
                  <a:pt x="319" y="411"/>
                  <a:pt x="206" y="411"/>
                </a:cubicBezTo>
                <a:cubicBezTo>
                  <a:pt x="92" y="411"/>
                  <a:pt x="0" y="319"/>
                  <a:pt x="0" y="205"/>
                </a:cubicBezTo>
                <a:cubicBezTo>
                  <a:pt x="0" y="92"/>
                  <a:pt x="92" y="0"/>
                  <a:pt x="206" y="0"/>
                </a:cubicBezTo>
                <a:close/>
                <a:moveTo>
                  <a:pt x="206" y="26"/>
                </a:moveTo>
                <a:cubicBezTo>
                  <a:pt x="305" y="26"/>
                  <a:pt x="385" y="106"/>
                  <a:pt x="385" y="205"/>
                </a:cubicBezTo>
                <a:cubicBezTo>
                  <a:pt x="385" y="304"/>
                  <a:pt x="305" y="385"/>
                  <a:pt x="206" y="385"/>
                </a:cubicBezTo>
                <a:cubicBezTo>
                  <a:pt x="107" y="385"/>
                  <a:pt x="27" y="304"/>
                  <a:pt x="27" y="205"/>
                </a:cubicBezTo>
                <a:cubicBezTo>
                  <a:pt x="27" y="106"/>
                  <a:pt x="107" y="26"/>
                  <a:pt x="206" y="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6" name="Group 10"/>
          <p:cNvGrpSpPr/>
          <p:nvPr/>
        </p:nvGrpSpPr>
        <p:grpSpPr bwMode="auto">
          <a:xfrm>
            <a:off x="1057609" y="763215"/>
            <a:ext cx="10079038" cy="36512"/>
            <a:chOff x="0" y="0"/>
            <a:chExt cx="10937876" cy="84138"/>
          </a:xfrm>
        </p:grpSpPr>
        <p:sp>
          <p:nvSpPr>
            <p:cNvPr id="3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3306763" cy="84138"/>
            </a:xfrm>
            <a:prstGeom prst="rect">
              <a:avLst/>
            </a:prstGeom>
            <a:solidFill>
              <a:srgbClr val="0062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3306763" y="0"/>
              <a:ext cx="7631113" cy="84138"/>
            </a:xfrm>
            <a:prstGeom prst="rect">
              <a:avLst/>
            </a:prstGeom>
            <a:solidFill>
              <a:srgbClr val="EB5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" name="Pentagon 35"/>
          <p:cNvSpPr/>
          <p:nvPr/>
        </p:nvSpPr>
        <p:spPr>
          <a:xfrm>
            <a:off x="1187005" y="2005123"/>
            <a:ext cx="1863375" cy="1634448"/>
          </a:xfrm>
          <a:prstGeom prst="homePlate">
            <a:avLst>
              <a:gd name="adj" fmla="val 29885"/>
            </a:avLst>
          </a:prstGeom>
          <a:solidFill>
            <a:srgbClr val="8BA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sz="2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Pentagon 66"/>
          <p:cNvSpPr/>
          <p:nvPr/>
        </p:nvSpPr>
        <p:spPr>
          <a:xfrm>
            <a:off x="3225210" y="3714785"/>
            <a:ext cx="1863375" cy="1634448"/>
          </a:xfrm>
          <a:prstGeom prst="homePlate">
            <a:avLst>
              <a:gd name="adj" fmla="val 28209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Pentagon 69"/>
          <p:cNvSpPr/>
          <p:nvPr/>
        </p:nvSpPr>
        <p:spPr>
          <a:xfrm>
            <a:off x="5263415" y="2005123"/>
            <a:ext cx="1863375" cy="1634448"/>
          </a:xfrm>
          <a:prstGeom prst="homePlate">
            <a:avLst>
              <a:gd name="adj" fmla="val 30723"/>
            </a:avLst>
          </a:prstGeom>
          <a:solidFill>
            <a:srgbClr val="8BA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Pentagon 70"/>
          <p:cNvSpPr/>
          <p:nvPr/>
        </p:nvSpPr>
        <p:spPr>
          <a:xfrm>
            <a:off x="7301620" y="3714785"/>
            <a:ext cx="1863375" cy="1634448"/>
          </a:xfrm>
          <a:prstGeom prst="homePlate">
            <a:avLst>
              <a:gd name="adj" fmla="val 29885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Pentagon 71"/>
          <p:cNvSpPr/>
          <p:nvPr/>
        </p:nvSpPr>
        <p:spPr>
          <a:xfrm>
            <a:off x="9339824" y="2005123"/>
            <a:ext cx="1863375" cy="1634448"/>
          </a:xfrm>
          <a:prstGeom prst="homePlate">
            <a:avLst>
              <a:gd name="adj" fmla="val 29885"/>
            </a:avLst>
          </a:prstGeom>
          <a:solidFill>
            <a:srgbClr val="8BA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75"/>
          <p:cNvSpPr txBox="1"/>
          <p:nvPr/>
        </p:nvSpPr>
        <p:spPr>
          <a:xfrm>
            <a:off x="3762848" y="2308138"/>
            <a:ext cx="65" cy="24622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TextBox 82"/>
          <p:cNvSpPr txBox="1"/>
          <p:nvPr/>
        </p:nvSpPr>
        <p:spPr>
          <a:xfrm>
            <a:off x="3223426" y="2145239"/>
            <a:ext cx="1863374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TextBox 31"/>
          <p:cNvSpPr txBox="1"/>
          <p:nvPr/>
        </p:nvSpPr>
        <p:spPr>
          <a:xfrm>
            <a:off x="7301024" y="2145239"/>
            <a:ext cx="1863374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7" name="TextBox 32"/>
          <p:cNvSpPr txBox="1"/>
          <p:nvPr/>
        </p:nvSpPr>
        <p:spPr>
          <a:xfrm>
            <a:off x="1187005" y="3840445"/>
            <a:ext cx="1860995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TextBox 33"/>
          <p:cNvSpPr txBox="1"/>
          <p:nvPr/>
        </p:nvSpPr>
        <p:spPr>
          <a:xfrm>
            <a:off x="5262225" y="3840445"/>
            <a:ext cx="1863374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TextBox 34"/>
          <p:cNvSpPr txBox="1"/>
          <p:nvPr/>
        </p:nvSpPr>
        <p:spPr>
          <a:xfrm>
            <a:off x="9339824" y="3840445"/>
            <a:ext cx="1863374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39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39"/>
                            </p:stCondLst>
                            <p:childTnLst>
                              <p:par>
                                <p:cTn id="2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939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39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939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439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939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439"/>
                            </p:stCondLst>
                            <p:childTnLst>
                              <p:par>
                                <p:cTn id="4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939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439"/>
                            </p:stCondLst>
                            <p:childTnLst>
                              <p:par>
                                <p:cTn id="5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939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utoUpdateAnimBg="0"/>
      <p:bldP spid="35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/>
      <p:bldP spid="16" grpId="0"/>
      <p:bldP spid="17" grpId="0"/>
      <p:bldP spid="18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33311" cy="685800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213756" y="190006"/>
            <a:ext cx="11827823" cy="6472052"/>
          </a:xfrm>
          <a:custGeom>
            <a:avLst/>
            <a:gdLst>
              <a:gd name="connsiteX0" fmla="*/ 0 w 11827823"/>
              <a:gd name="connsiteY0" fmla="*/ 1074738 h 6448301"/>
              <a:gd name="connsiteX1" fmla="*/ 1074738 w 11827823"/>
              <a:gd name="connsiteY1" fmla="*/ 0 h 6448301"/>
              <a:gd name="connsiteX2" fmla="*/ 10753085 w 11827823"/>
              <a:gd name="connsiteY2" fmla="*/ 0 h 6448301"/>
              <a:gd name="connsiteX3" fmla="*/ 11827823 w 11827823"/>
              <a:gd name="connsiteY3" fmla="*/ 1074738 h 6448301"/>
              <a:gd name="connsiteX4" fmla="*/ 11827823 w 11827823"/>
              <a:gd name="connsiteY4" fmla="*/ 5373563 h 6448301"/>
              <a:gd name="connsiteX5" fmla="*/ 10753085 w 11827823"/>
              <a:gd name="connsiteY5" fmla="*/ 6448301 h 6448301"/>
              <a:gd name="connsiteX6" fmla="*/ 1074738 w 11827823"/>
              <a:gd name="connsiteY6" fmla="*/ 6448301 h 6448301"/>
              <a:gd name="connsiteX7" fmla="*/ 0 w 11827823"/>
              <a:gd name="connsiteY7" fmla="*/ 5373563 h 6448301"/>
              <a:gd name="connsiteX8" fmla="*/ 0 w 11827823"/>
              <a:gd name="connsiteY8" fmla="*/ 1074738 h 6448301"/>
              <a:gd name="connsiteX0-1" fmla="*/ 0 w 11827823"/>
              <a:gd name="connsiteY0-2" fmla="*/ 1074738 h 6448301"/>
              <a:gd name="connsiteX1-3" fmla="*/ 647226 w 11827823"/>
              <a:gd name="connsiteY1-4" fmla="*/ 11875 h 6448301"/>
              <a:gd name="connsiteX2-5" fmla="*/ 10753085 w 11827823"/>
              <a:gd name="connsiteY2-6" fmla="*/ 0 h 6448301"/>
              <a:gd name="connsiteX3-7" fmla="*/ 11827823 w 11827823"/>
              <a:gd name="connsiteY3-8" fmla="*/ 1074738 h 6448301"/>
              <a:gd name="connsiteX4-9" fmla="*/ 11827823 w 11827823"/>
              <a:gd name="connsiteY4-10" fmla="*/ 5373563 h 6448301"/>
              <a:gd name="connsiteX5-11" fmla="*/ 10753085 w 11827823"/>
              <a:gd name="connsiteY5-12" fmla="*/ 6448301 h 6448301"/>
              <a:gd name="connsiteX6-13" fmla="*/ 1074738 w 11827823"/>
              <a:gd name="connsiteY6-14" fmla="*/ 6448301 h 6448301"/>
              <a:gd name="connsiteX7-15" fmla="*/ 0 w 11827823"/>
              <a:gd name="connsiteY7-16" fmla="*/ 5373563 h 6448301"/>
              <a:gd name="connsiteX8-17" fmla="*/ 0 w 11827823"/>
              <a:gd name="connsiteY8-18" fmla="*/ 1074738 h 6448301"/>
              <a:gd name="connsiteX0-19" fmla="*/ 0 w 11827823"/>
              <a:gd name="connsiteY0-20" fmla="*/ 1086614 h 6460177"/>
              <a:gd name="connsiteX1-21" fmla="*/ 647226 w 11827823"/>
              <a:gd name="connsiteY1-22" fmla="*/ 23751 h 6460177"/>
              <a:gd name="connsiteX2-23" fmla="*/ 11144971 w 11827823"/>
              <a:gd name="connsiteY2-24" fmla="*/ 0 h 6460177"/>
              <a:gd name="connsiteX3-25" fmla="*/ 11827823 w 11827823"/>
              <a:gd name="connsiteY3-26" fmla="*/ 1086614 h 6460177"/>
              <a:gd name="connsiteX4-27" fmla="*/ 11827823 w 11827823"/>
              <a:gd name="connsiteY4-28" fmla="*/ 5385439 h 6460177"/>
              <a:gd name="connsiteX5-29" fmla="*/ 10753085 w 11827823"/>
              <a:gd name="connsiteY5-30" fmla="*/ 6460177 h 6460177"/>
              <a:gd name="connsiteX6-31" fmla="*/ 1074738 w 11827823"/>
              <a:gd name="connsiteY6-32" fmla="*/ 6460177 h 6460177"/>
              <a:gd name="connsiteX7-33" fmla="*/ 0 w 11827823"/>
              <a:gd name="connsiteY7-34" fmla="*/ 5385439 h 6460177"/>
              <a:gd name="connsiteX8-35" fmla="*/ 0 w 11827823"/>
              <a:gd name="connsiteY8-36" fmla="*/ 1086614 h 6460177"/>
              <a:gd name="connsiteX0-37" fmla="*/ 0 w 11827823"/>
              <a:gd name="connsiteY0-38" fmla="*/ 1086614 h 6472052"/>
              <a:gd name="connsiteX1-39" fmla="*/ 647226 w 11827823"/>
              <a:gd name="connsiteY1-40" fmla="*/ 23751 h 6472052"/>
              <a:gd name="connsiteX2-41" fmla="*/ 11144971 w 11827823"/>
              <a:gd name="connsiteY2-42" fmla="*/ 0 h 6472052"/>
              <a:gd name="connsiteX3-43" fmla="*/ 11827823 w 11827823"/>
              <a:gd name="connsiteY3-44" fmla="*/ 1086614 h 6472052"/>
              <a:gd name="connsiteX4-45" fmla="*/ 11827823 w 11827823"/>
              <a:gd name="connsiteY4-46" fmla="*/ 5385439 h 6472052"/>
              <a:gd name="connsiteX5-47" fmla="*/ 10753085 w 11827823"/>
              <a:gd name="connsiteY5-48" fmla="*/ 6460177 h 6472052"/>
              <a:gd name="connsiteX6-49" fmla="*/ 670977 w 11827823"/>
              <a:gd name="connsiteY6-50" fmla="*/ 6472052 h 6472052"/>
              <a:gd name="connsiteX7-51" fmla="*/ 0 w 11827823"/>
              <a:gd name="connsiteY7-52" fmla="*/ 5385439 h 6472052"/>
              <a:gd name="connsiteX8-53" fmla="*/ 0 w 11827823"/>
              <a:gd name="connsiteY8-54" fmla="*/ 1086614 h 6472052"/>
              <a:gd name="connsiteX0-55" fmla="*/ 0 w 11827823"/>
              <a:gd name="connsiteY0-56" fmla="*/ 1086614 h 6472052"/>
              <a:gd name="connsiteX1-57" fmla="*/ 647226 w 11827823"/>
              <a:gd name="connsiteY1-58" fmla="*/ 23751 h 6472052"/>
              <a:gd name="connsiteX2-59" fmla="*/ 11144971 w 11827823"/>
              <a:gd name="connsiteY2-60" fmla="*/ 0 h 6472052"/>
              <a:gd name="connsiteX3-61" fmla="*/ 11827823 w 11827823"/>
              <a:gd name="connsiteY3-62" fmla="*/ 1086614 h 6472052"/>
              <a:gd name="connsiteX4-63" fmla="*/ 11827823 w 11827823"/>
              <a:gd name="connsiteY4-64" fmla="*/ 5385439 h 6472052"/>
              <a:gd name="connsiteX5-65" fmla="*/ 11192472 w 11827823"/>
              <a:gd name="connsiteY5-66" fmla="*/ 6460177 h 6472052"/>
              <a:gd name="connsiteX6-67" fmla="*/ 670977 w 11827823"/>
              <a:gd name="connsiteY6-68" fmla="*/ 6472052 h 6472052"/>
              <a:gd name="connsiteX7-69" fmla="*/ 0 w 11827823"/>
              <a:gd name="connsiteY7-70" fmla="*/ 5385439 h 6472052"/>
              <a:gd name="connsiteX8-71" fmla="*/ 0 w 11827823"/>
              <a:gd name="connsiteY8-72" fmla="*/ 1086614 h 64720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1827823" h="6472052">
                <a:moveTo>
                  <a:pt x="0" y="1086614"/>
                </a:moveTo>
                <a:cubicBezTo>
                  <a:pt x="0" y="493053"/>
                  <a:pt x="53665" y="23751"/>
                  <a:pt x="647226" y="23751"/>
                </a:cubicBezTo>
                <a:lnTo>
                  <a:pt x="11144971" y="0"/>
                </a:lnTo>
                <a:cubicBezTo>
                  <a:pt x="11738532" y="0"/>
                  <a:pt x="11827823" y="493053"/>
                  <a:pt x="11827823" y="1086614"/>
                </a:cubicBezTo>
                <a:lnTo>
                  <a:pt x="11827823" y="5385439"/>
                </a:lnTo>
                <a:cubicBezTo>
                  <a:pt x="11827823" y="5979000"/>
                  <a:pt x="11786033" y="6460177"/>
                  <a:pt x="11192472" y="6460177"/>
                </a:cubicBezTo>
                <a:lnTo>
                  <a:pt x="670977" y="6472052"/>
                </a:lnTo>
                <a:cubicBezTo>
                  <a:pt x="77416" y="6472052"/>
                  <a:pt x="0" y="5979000"/>
                  <a:pt x="0" y="5385439"/>
                </a:cubicBezTo>
                <a:lnTo>
                  <a:pt x="0" y="1086614"/>
                </a:lnTo>
                <a:close/>
              </a:path>
            </a:pathLst>
          </a:cu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1056022" y="333002"/>
            <a:ext cx="215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  <a:endParaRPr lang="zh-CN" altLang="en-US" sz="2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Freeform 15"/>
          <p:cNvSpPr>
            <a:spLocks noEditPoints="1"/>
          </p:cNvSpPr>
          <p:nvPr/>
        </p:nvSpPr>
        <p:spPr bwMode="auto">
          <a:xfrm>
            <a:off x="549609" y="331415"/>
            <a:ext cx="434975" cy="444500"/>
          </a:xfrm>
          <a:custGeom>
            <a:avLst/>
            <a:gdLst>
              <a:gd name="T0" fmla="*/ 224 w 411"/>
              <a:gd name="T1" fmla="*/ 346 h 411"/>
              <a:gd name="T2" fmla="*/ 193 w 411"/>
              <a:gd name="T3" fmla="*/ 320 h 411"/>
              <a:gd name="T4" fmla="*/ 272 w 411"/>
              <a:gd name="T5" fmla="*/ 227 h 411"/>
              <a:gd name="T6" fmla="*/ 67 w 411"/>
              <a:gd name="T7" fmla="*/ 227 h 411"/>
              <a:gd name="T8" fmla="*/ 67 w 411"/>
              <a:gd name="T9" fmla="*/ 183 h 411"/>
              <a:gd name="T10" fmla="*/ 272 w 411"/>
              <a:gd name="T11" fmla="*/ 183 h 411"/>
              <a:gd name="T12" fmla="*/ 193 w 411"/>
              <a:gd name="T13" fmla="*/ 91 h 411"/>
              <a:gd name="T14" fmla="*/ 224 w 411"/>
              <a:gd name="T15" fmla="*/ 64 h 411"/>
              <a:gd name="T16" fmla="*/ 345 w 411"/>
              <a:gd name="T17" fmla="*/ 205 h 411"/>
              <a:gd name="T18" fmla="*/ 224 w 411"/>
              <a:gd name="T19" fmla="*/ 346 h 411"/>
              <a:gd name="T20" fmla="*/ 206 w 411"/>
              <a:gd name="T21" fmla="*/ 0 h 411"/>
              <a:gd name="T22" fmla="*/ 411 w 411"/>
              <a:gd name="T23" fmla="*/ 205 h 411"/>
              <a:gd name="T24" fmla="*/ 206 w 411"/>
              <a:gd name="T25" fmla="*/ 411 h 411"/>
              <a:gd name="T26" fmla="*/ 0 w 411"/>
              <a:gd name="T27" fmla="*/ 205 h 411"/>
              <a:gd name="T28" fmla="*/ 206 w 411"/>
              <a:gd name="T29" fmla="*/ 0 h 411"/>
              <a:gd name="T30" fmla="*/ 206 w 411"/>
              <a:gd name="T31" fmla="*/ 26 h 411"/>
              <a:gd name="T32" fmla="*/ 385 w 411"/>
              <a:gd name="T33" fmla="*/ 205 h 411"/>
              <a:gd name="T34" fmla="*/ 206 w 411"/>
              <a:gd name="T35" fmla="*/ 385 h 411"/>
              <a:gd name="T36" fmla="*/ 27 w 411"/>
              <a:gd name="T37" fmla="*/ 205 h 411"/>
              <a:gd name="T38" fmla="*/ 206 w 411"/>
              <a:gd name="T39" fmla="*/ 26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11" h="411">
                <a:moveTo>
                  <a:pt x="224" y="346"/>
                </a:moveTo>
                <a:lnTo>
                  <a:pt x="193" y="320"/>
                </a:lnTo>
                <a:lnTo>
                  <a:pt x="272" y="227"/>
                </a:lnTo>
                <a:lnTo>
                  <a:pt x="67" y="227"/>
                </a:lnTo>
                <a:lnTo>
                  <a:pt x="67" y="183"/>
                </a:lnTo>
                <a:lnTo>
                  <a:pt x="272" y="183"/>
                </a:lnTo>
                <a:lnTo>
                  <a:pt x="193" y="91"/>
                </a:lnTo>
                <a:lnTo>
                  <a:pt x="224" y="64"/>
                </a:lnTo>
                <a:lnTo>
                  <a:pt x="345" y="205"/>
                </a:lnTo>
                <a:lnTo>
                  <a:pt x="224" y="346"/>
                </a:lnTo>
                <a:close/>
                <a:moveTo>
                  <a:pt x="206" y="0"/>
                </a:moveTo>
                <a:cubicBezTo>
                  <a:pt x="319" y="0"/>
                  <a:pt x="411" y="92"/>
                  <a:pt x="411" y="205"/>
                </a:cubicBezTo>
                <a:cubicBezTo>
                  <a:pt x="411" y="319"/>
                  <a:pt x="319" y="411"/>
                  <a:pt x="206" y="411"/>
                </a:cubicBezTo>
                <a:cubicBezTo>
                  <a:pt x="92" y="411"/>
                  <a:pt x="0" y="319"/>
                  <a:pt x="0" y="205"/>
                </a:cubicBezTo>
                <a:cubicBezTo>
                  <a:pt x="0" y="92"/>
                  <a:pt x="92" y="0"/>
                  <a:pt x="206" y="0"/>
                </a:cubicBezTo>
                <a:close/>
                <a:moveTo>
                  <a:pt x="206" y="26"/>
                </a:moveTo>
                <a:cubicBezTo>
                  <a:pt x="305" y="26"/>
                  <a:pt x="385" y="106"/>
                  <a:pt x="385" y="205"/>
                </a:cubicBezTo>
                <a:cubicBezTo>
                  <a:pt x="385" y="304"/>
                  <a:pt x="305" y="385"/>
                  <a:pt x="206" y="385"/>
                </a:cubicBezTo>
                <a:cubicBezTo>
                  <a:pt x="107" y="385"/>
                  <a:pt x="27" y="304"/>
                  <a:pt x="27" y="205"/>
                </a:cubicBezTo>
                <a:cubicBezTo>
                  <a:pt x="27" y="106"/>
                  <a:pt x="107" y="26"/>
                  <a:pt x="206" y="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6" name="Group 10"/>
          <p:cNvGrpSpPr/>
          <p:nvPr/>
        </p:nvGrpSpPr>
        <p:grpSpPr bwMode="auto">
          <a:xfrm>
            <a:off x="1057609" y="763215"/>
            <a:ext cx="10079038" cy="36512"/>
            <a:chOff x="0" y="0"/>
            <a:chExt cx="10937876" cy="84138"/>
          </a:xfrm>
        </p:grpSpPr>
        <p:sp>
          <p:nvSpPr>
            <p:cNvPr id="3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3306763" cy="84138"/>
            </a:xfrm>
            <a:prstGeom prst="rect">
              <a:avLst/>
            </a:prstGeom>
            <a:solidFill>
              <a:srgbClr val="0062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3306763" y="0"/>
              <a:ext cx="7631113" cy="84138"/>
            </a:xfrm>
            <a:prstGeom prst="rect">
              <a:avLst/>
            </a:prstGeom>
            <a:solidFill>
              <a:srgbClr val="EB5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569743" y="2071722"/>
            <a:ext cx="3026043" cy="3019572"/>
            <a:chOff x="2010185" y="1921596"/>
            <a:chExt cx="3026043" cy="3019572"/>
          </a:xfrm>
        </p:grpSpPr>
        <p:sp>
          <p:nvSpPr>
            <p:cNvPr id="10" name="Freeform 6"/>
            <p:cNvSpPr/>
            <p:nvPr/>
          </p:nvSpPr>
          <p:spPr bwMode="auto">
            <a:xfrm>
              <a:off x="4065306" y="2730699"/>
              <a:ext cx="650519" cy="1695880"/>
            </a:xfrm>
            <a:custGeom>
              <a:avLst/>
              <a:gdLst>
                <a:gd name="T0" fmla="*/ 85 w 85"/>
                <a:gd name="T1" fmla="*/ 92 h 222"/>
                <a:gd name="T2" fmla="*/ 54 w 85"/>
                <a:gd name="T3" fmla="*/ 0 h 222"/>
                <a:gd name="T4" fmla="*/ 34 w 85"/>
                <a:gd name="T5" fmla="*/ 15 h 222"/>
                <a:gd name="T6" fmla="*/ 59 w 85"/>
                <a:gd name="T7" fmla="*/ 92 h 222"/>
                <a:gd name="T8" fmla="*/ 0 w 85"/>
                <a:gd name="T9" fmla="*/ 201 h 222"/>
                <a:gd name="T10" fmla="*/ 13 w 85"/>
                <a:gd name="T11" fmla="*/ 222 h 222"/>
                <a:gd name="T12" fmla="*/ 85 w 85"/>
                <a:gd name="T13" fmla="*/ 9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222">
                  <a:moveTo>
                    <a:pt x="85" y="92"/>
                  </a:moveTo>
                  <a:cubicBezTo>
                    <a:pt x="85" y="57"/>
                    <a:pt x="73" y="26"/>
                    <a:pt x="54" y="0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50" y="36"/>
                    <a:pt x="59" y="63"/>
                    <a:pt x="59" y="92"/>
                  </a:cubicBezTo>
                  <a:cubicBezTo>
                    <a:pt x="59" y="137"/>
                    <a:pt x="35" y="177"/>
                    <a:pt x="0" y="201"/>
                  </a:cubicBezTo>
                  <a:cubicBezTo>
                    <a:pt x="13" y="222"/>
                    <a:pt x="13" y="222"/>
                    <a:pt x="13" y="222"/>
                  </a:cubicBezTo>
                  <a:cubicBezTo>
                    <a:pt x="56" y="194"/>
                    <a:pt x="85" y="146"/>
                    <a:pt x="85" y="92"/>
                  </a:cubicBezTo>
                  <a:close/>
                </a:path>
              </a:pathLst>
            </a:custGeom>
            <a:solidFill>
              <a:srgbClr val="98C05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3485988" y="2251710"/>
              <a:ext cx="993579" cy="595500"/>
            </a:xfrm>
            <a:custGeom>
              <a:avLst/>
              <a:gdLst>
                <a:gd name="T0" fmla="*/ 5 w 130"/>
                <a:gd name="T1" fmla="*/ 25 h 78"/>
                <a:gd name="T2" fmla="*/ 110 w 130"/>
                <a:gd name="T3" fmla="*/ 78 h 78"/>
                <a:gd name="T4" fmla="*/ 130 w 130"/>
                <a:gd name="T5" fmla="*/ 63 h 78"/>
                <a:gd name="T6" fmla="*/ 5 w 130"/>
                <a:gd name="T7" fmla="*/ 0 h 78"/>
                <a:gd name="T8" fmla="*/ 0 w 130"/>
                <a:gd name="T9" fmla="*/ 0 h 78"/>
                <a:gd name="T10" fmla="*/ 1 w 130"/>
                <a:gd name="T11" fmla="*/ 25 h 78"/>
                <a:gd name="T12" fmla="*/ 5 w 130"/>
                <a:gd name="T13" fmla="*/ 25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78">
                  <a:moveTo>
                    <a:pt x="5" y="25"/>
                  </a:moveTo>
                  <a:cubicBezTo>
                    <a:pt x="48" y="25"/>
                    <a:pt x="86" y="46"/>
                    <a:pt x="110" y="78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02" y="25"/>
                    <a:pt x="57" y="0"/>
                    <a:pt x="5" y="0"/>
                  </a:cubicBezTo>
                  <a:cubicBezTo>
                    <a:pt x="4" y="0"/>
                    <a:pt x="2" y="0"/>
                    <a:pt x="0" y="0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" y="25"/>
                    <a:pt x="4" y="25"/>
                    <a:pt x="5" y="25"/>
                  </a:cubicBez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2285281" y="2190217"/>
              <a:ext cx="2087485" cy="2488800"/>
            </a:xfrm>
            <a:custGeom>
              <a:avLst/>
              <a:gdLst>
                <a:gd name="T0" fmla="*/ 245 w 273"/>
                <a:gd name="T1" fmla="*/ 252 h 326"/>
                <a:gd name="T2" fmla="*/ 162 w 273"/>
                <a:gd name="T3" fmla="*/ 284 h 326"/>
                <a:gd name="T4" fmla="*/ 68 w 273"/>
                <a:gd name="T5" fmla="*/ 240 h 326"/>
                <a:gd name="T6" fmla="*/ 41 w 273"/>
                <a:gd name="T7" fmla="*/ 163 h 326"/>
                <a:gd name="T8" fmla="*/ 162 w 273"/>
                <a:gd name="T9" fmla="*/ 41 h 326"/>
                <a:gd name="T10" fmla="*/ 162 w 273"/>
                <a:gd name="T11" fmla="*/ 0 h 326"/>
                <a:gd name="T12" fmla="*/ 0 w 273"/>
                <a:gd name="T13" fmla="*/ 163 h 326"/>
                <a:gd name="T14" fmla="*/ 37 w 273"/>
                <a:gd name="T15" fmla="*/ 266 h 326"/>
                <a:gd name="T16" fmla="*/ 162 w 273"/>
                <a:gd name="T17" fmla="*/ 326 h 326"/>
                <a:gd name="T18" fmla="*/ 273 w 273"/>
                <a:gd name="T19" fmla="*/ 282 h 326"/>
                <a:gd name="T20" fmla="*/ 245 w 273"/>
                <a:gd name="T21" fmla="*/ 252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3" h="326">
                  <a:moveTo>
                    <a:pt x="245" y="252"/>
                  </a:moveTo>
                  <a:cubicBezTo>
                    <a:pt x="224" y="272"/>
                    <a:pt x="195" y="284"/>
                    <a:pt x="162" y="284"/>
                  </a:cubicBezTo>
                  <a:cubicBezTo>
                    <a:pt x="125" y="284"/>
                    <a:pt x="91" y="267"/>
                    <a:pt x="68" y="240"/>
                  </a:cubicBezTo>
                  <a:cubicBezTo>
                    <a:pt x="51" y="219"/>
                    <a:pt x="41" y="192"/>
                    <a:pt x="41" y="163"/>
                  </a:cubicBezTo>
                  <a:cubicBezTo>
                    <a:pt x="41" y="96"/>
                    <a:pt x="95" y="41"/>
                    <a:pt x="162" y="41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72" y="0"/>
                    <a:pt x="0" y="73"/>
                    <a:pt x="0" y="163"/>
                  </a:cubicBezTo>
                  <a:cubicBezTo>
                    <a:pt x="0" y="202"/>
                    <a:pt x="14" y="238"/>
                    <a:pt x="37" y="266"/>
                  </a:cubicBezTo>
                  <a:cubicBezTo>
                    <a:pt x="67" y="302"/>
                    <a:pt x="112" y="326"/>
                    <a:pt x="162" y="326"/>
                  </a:cubicBezTo>
                  <a:cubicBezTo>
                    <a:pt x="205" y="326"/>
                    <a:pt x="244" y="309"/>
                    <a:pt x="273" y="282"/>
                  </a:cubicBezTo>
                  <a:lnTo>
                    <a:pt x="245" y="252"/>
                  </a:lnTo>
                  <a:close/>
                </a:path>
              </a:pathLst>
            </a:custGeom>
            <a:solidFill>
              <a:srgbClr val="5D910B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9"/>
            <p:cNvSpPr>
              <a:spLocks noEditPoints="1"/>
            </p:cNvSpPr>
            <p:nvPr/>
          </p:nvSpPr>
          <p:spPr bwMode="auto">
            <a:xfrm>
              <a:off x="2010185" y="1921596"/>
              <a:ext cx="3026043" cy="3019572"/>
            </a:xfrm>
            <a:custGeom>
              <a:avLst/>
              <a:gdLst>
                <a:gd name="T0" fmla="*/ 198 w 396"/>
                <a:gd name="T1" fmla="*/ 395 h 395"/>
                <a:gd name="T2" fmla="*/ 0 w 396"/>
                <a:gd name="T3" fmla="*/ 198 h 395"/>
                <a:gd name="T4" fmla="*/ 198 w 396"/>
                <a:gd name="T5" fmla="*/ 0 h 395"/>
                <a:gd name="T6" fmla="*/ 396 w 396"/>
                <a:gd name="T7" fmla="*/ 198 h 395"/>
                <a:gd name="T8" fmla="*/ 198 w 396"/>
                <a:gd name="T9" fmla="*/ 395 h 395"/>
                <a:gd name="T10" fmla="*/ 198 w 396"/>
                <a:gd name="T11" fmla="*/ 1 h 395"/>
                <a:gd name="T12" fmla="*/ 2 w 396"/>
                <a:gd name="T13" fmla="*/ 198 h 395"/>
                <a:gd name="T14" fmla="*/ 198 w 396"/>
                <a:gd name="T15" fmla="*/ 394 h 395"/>
                <a:gd name="T16" fmla="*/ 394 w 396"/>
                <a:gd name="T17" fmla="*/ 198 h 395"/>
                <a:gd name="T18" fmla="*/ 198 w 396"/>
                <a:gd name="T19" fmla="*/ 1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6" h="395">
                  <a:moveTo>
                    <a:pt x="198" y="395"/>
                  </a:moveTo>
                  <a:cubicBezTo>
                    <a:pt x="89" y="395"/>
                    <a:pt x="0" y="307"/>
                    <a:pt x="0" y="198"/>
                  </a:cubicBezTo>
                  <a:cubicBezTo>
                    <a:pt x="0" y="89"/>
                    <a:pt x="89" y="0"/>
                    <a:pt x="198" y="0"/>
                  </a:cubicBezTo>
                  <a:cubicBezTo>
                    <a:pt x="307" y="0"/>
                    <a:pt x="396" y="89"/>
                    <a:pt x="396" y="198"/>
                  </a:cubicBezTo>
                  <a:cubicBezTo>
                    <a:pt x="396" y="307"/>
                    <a:pt x="307" y="395"/>
                    <a:pt x="198" y="395"/>
                  </a:cubicBezTo>
                  <a:close/>
                  <a:moveTo>
                    <a:pt x="198" y="1"/>
                  </a:moveTo>
                  <a:cubicBezTo>
                    <a:pt x="90" y="1"/>
                    <a:pt x="2" y="89"/>
                    <a:pt x="2" y="198"/>
                  </a:cubicBezTo>
                  <a:cubicBezTo>
                    <a:pt x="2" y="306"/>
                    <a:pt x="90" y="394"/>
                    <a:pt x="198" y="394"/>
                  </a:cubicBezTo>
                  <a:cubicBezTo>
                    <a:pt x="306" y="394"/>
                    <a:pt x="394" y="306"/>
                    <a:pt x="394" y="198"/>
                  </a:cubicBezTo>
                  <a:cubicBezTo>
                    <a:pt x="394" y="89"/>
                    <a:pt x="306" y="1"/>
                    <a:pt x="198" y="1"/>
                  </a:cubicBezTo>
                  <a:close/>
                </a:path>
              </a:pathLst>
            </a:custGeom>
            <a:solidFill>
              <a:srgbClr val="00B0F0"/>
            </a:solidFill>
            <a:ln>
              <a:solidFill>
                <a:srgbClr val="5D910B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37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65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Freeform 10"/>
          <p:cNvSpPr/>
          <p:nvPr/>
        </p:nvSpPr>
        <p:spPr bwMode="auto">
          <a:xfrm>
            <a:off x="4589262" y="2149396"/>
            <a:ext cx="1320455" cy="472516"/>
          </a:xfrm>
          <a:custGeom>
            <a:avLst/>
            <a:gdLst>
              <a:gd name="T0" fmla="*/ 2 w 408"/>
              <a:gd name="T1" fmla="*/ 146 h 146"/>
              <a:gd name="T2" fmla="*/ 0 w 408"/>
              <a:gd name="T3" fmla="*/ 141 h 146"/>
              <a:gd name="T4" fmla="*/ 309 w 408"/>
              <a:gd name="T5" fmla="*/ 0 h 146"/>
              <a:gd name="T6" fmla="*/ 408 w 408"/>
              <a:gd name="T7" fmla="*/ 0 h 146"/>
              <a:gd name="T8" fmla="*/ 408 w 408"/>
              <a:gd name="T9" fmla="*/ 7 h 146"/>
              <a:gd name="T10" fmla="*/ 309 w 408"/>
              <a:gd name="T11" fmla="*/ 7 h 146"/>
              <a:gd name="T12" fmla="*/ 2 w 408"/>
              <a:gd name="T13" fmla="*/ 146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8" h="146">
                <a:moveTo>
                  <a:pt x="2" y="146"/>
                </a:moveTo>
                <a:lnTo>
                  <a:pt x="0" y="141"/>
                </a:lnTo>
                <a:lnTo>
                  <a:pt x="309" y="0"/>
                </a:lnTo>
                <a:lnTo>
                  <a:pt x="408" y="0"/>
                </a:lnTo>
                <a:lnTo>
                  <a:pt x="408" y="7"/>
                </a:lnTo>
                <a:lnTo>
                  <a:pt x="309" y="7"/>
                </a:lnTo>
                <a:lnTo>
                  <a:pt x="2" y="146"/>
                </a:lnTo>
                <a:close/>
              </a:path>
            </a:pathLst>
          </a:custGeom>
          <a:solidFill>
            <a:srgbClr val="FFFFFF">
              <a:lumMod val="6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5" name="Freeform 11"/>
          <p:cNvSpPr/>
          <p:nvPr/>
        </p:nvSpPr>
        <p:spPr bwMode="auto">
          <a:xfrm>
            <a:off x="5037598" y="4120756"/>
            <a:ext cx="1042121" cy="547765"/>
          </a:xfrm>
          <a:custGeom>
            <a:avLst/>
            <a:gdLst>
              <a:gd name="T0" fmla="*/ 371 w 371"/>
              <a:gd name="T1" fmla="*/ 189 h 189"/>
              <a:gd name="T2" fmla="*/ 286 w 371"/>
              <a:gd name="T3" fmla="*/ 189 h 189"/>
              <a:gd name="T4" fmla="*/ 286 w 371"/>
              <a:gd name="T5" fmla="*/ 189 h 189"/>
              <a:gd name="T6" fmla="*/ 0 w 371"/>
              <a:gd name="T7" fmla="*/ 5 h 189"/>
              <a:gd name="T8" fmla="*/ 5 w 371"/>
              <a:gd name="T9" fmla="*/ 0 h 189"/>
              <a:gd name="T10" fmla="*/ 288 w 371"/>
              <a:gd name="T11" fmla="*/ 184 h 189"/>
              <a:gd name="T12" fmla="*/ 371 w 371"/>
              <a:gd name="T13" fmla="*/ 184 h 189"/>
              <a:gd name="T14" fmla="*/ 371 w 371"/>
              <a:gd name="T1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1" h="189">
                <a:moveTo>
                  <a:pt x="371" y="189"/>
                </a:moveTo>
                <a:lnTo>
                  <a:pt x="286" y="189"/>
                </a:lnTo>
                <a:lnTo>
                  <a:pt x="286" y="189"/>
                </a:lnTo>
                <a:lnTo>
                  <a:pt x="0" y="5"/>
                </a:lnTo>
                <a:lnTo>
                  <a:pt x="5" y="0"/>
                </a:lnTo>
                <a:lnTo>
                  <a:pt x="288" y="184"/>
                </a:lnTo>
                <a:lnTo>
                  <a:pt x="371" y="184"/>
                </a:lnTo>
                <a:lnTo>
                  <a:pt x="371" y="189"/>
                </a:lnTo>
                <a:close/>
              </a:path>
            </a:pathLst>
          </a:custGeom>
          <a:solidFill>
            <a:srgbClr val="FFFFFF">
              <a:lumMod val="6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6" name="Freeform 12"/>
          <p:cNvSpPr/>
          <p:nvPr/>
        </p:nvSpPr>
        <p:spPr bwMode="auto">
          <a:xfrm>
            <a:off x="1974244" y="2453619"/>
            <a:ext cx="1152162" cy="611681"/>
          </a:xfrm>
          <a:custGeom>
            <a:avLst/>
            <a:gdLst>
              <a:gd name="T0" fmla="*/ 354 w 356"/>
              <a:gd name="T1" fmla="*/ 189 h 189"/>
              <a:gd name="T2" fmla="*/ 71 w 356"/>
              <a:gd name="T3" fmla="*/ 5 h 189"/>
              <a:gd name="T4" fmla="*/ 0 w 356"/>
              <a:gd name="T5" fmla="*/ 5 h 189"/>
              <a:gd name="T6" fmla="*/ 0 w 356"/>
              <a:gd name="T7" fmla="*/ 0 h 189"/>
              <a:gd name="T8" fmla="*/ 73 w 356"/>
              <a:gd name="T9" fmla="*/ 0 h 189"/>
              <a:gd name="T10" fmla="*/ 73 w 356"/>
              <a:gd name="T11" fmla="*/ 0 h 189"/>
              <a:gd name="T12" fmla="*/ 356 w 356"/>
              <a:gd name="T13" fmla="*/ 184 h 189"/>
              <a:gd name="T14" fmla="*/ 354 w 356"/>
              <a:gd name="T15" fmla="*/ 189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6" h="189">
                <a:moveTo>
                  <a:pt x="354" y="189"/>
                </a:moveTo>
                <a:lnTo>
                  <a:pt x="71" y="5"/>
                </a:lnTo>
                <a:lnTo>
                  <a:pt x="0" y="5"/>
                </a:lnTo>
                <a:lnTo>
                  <a:pt x="0" y="0"/>
                </a:lnTo>
                <a:lnTo>
                  <a:pt x="73" y="0"/>
                </a:lnTo>
                <a:lnTo>
                  <a:pt x="73" y="0"/>
                </a:lnTo>
                <a:lnTo>
                  <a:pt x="356" y="184"/>
                </a:lnTo>
                <a:lnTo>
                  <a:pt x="354" y="189"/>
                </a:lnTo>
                <a:close/>
              </a:path>
            </a:pathLst>
          </a:custGeom>
          <a:solidFill>
            <a:srgbClr val="FFFFFF">
              <a:lumMod val="65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65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17" name="TextBox 22"/>
          <p:cNvSpPr txBox="1"/>
          <p:nvPr/>
        </p:nvSpPr>
        <p:spPr>
          <a:xfrm>
            <a:off x="3253071" y="3020166"/>
            <a:ext cx="172354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3765"/>
            <a:r>
              <a:rPr lang="zh-CN" altLang="en-US" sz="2000" dirty="0" smtClean="0">
                <a:solidFill>
                  <a:srgbClr val="5D910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000" dirty="0" smtClean="0">
              <a:solidFill>
                <a:srgbClr val="5D910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913765"/>
            <a:r>
              <a:rPr lang="zh-CN" altLang="en-US" sz="4000" b="1" dirty="0" smtClean="0">
                <a:solidFill>
                  <a:srgbClr val="5D910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  <a:endParaRPr lang="en-US" altLang="zh-CN" sz="4000" b="1" dirty="0" smtClean="0">
              <a:solidFill>
                <a:srgbClr val="5D910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5791557" y="1914026"/>
            <a:ext cx="982961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algn="ctr" defTabSz="913765"/>
            <a:r>
              <a:rPr lang="en-US" altLang="zh-CN" sz="40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19</a:t>
            </a:r>
            <a:r>
              <a:rPr lang="en-US" altLang="zh-CN" sz="20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%</a:t>
            </a:r>
            <a:endParaRPr lang="zh-CN" altLang="en-US" sz="2000" dirty="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6084469" y="4394638"/>
            <a:ext cx="982962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algn="ctr" defTabSz="913765"/>
            <a:r>
              <a:rPr lang="en-US" altLang="zh-CN" sz="40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24</a:t>
            </a:r>
            <a:r>
              <a:rPr lang="en-US" altLang="zh-CN" sz="20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%</a:t>
            </a:r>
            <a:endParaRPr lang="zh-CN" altLang="en-US" sz="2000" dirty="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TextBox 25"/>
          <p:cNvSpPr txBox="1"/>
          <p:nvPr/>
        </p:nvSpPr>
        <p:spPr>
          <a:xfrm>
            <a:off x="1027242" y="2237337"/>
            <a:ext cx="982962" cy="707886"/>
          </a:xfrm>
          <a:prstGeom prst="rect">
            <a:avLst/>
          </a:prstGeom>
          <a:noFill/>
          <a:effectLst/>
        </p:spPr>
        <p:txBody>
          <a:bodyPr wrap="none" rtlCol="0" anchor="ctr">
            <a:spAutoFit/>
          </a:bodyPr>
          <a:lstStyle/>
          <a:p>
            <a:pPr algn="ctr" defTabSz="913765"/>
            <a:r>
              <a:rPr lang="en-US" altLang="zh-CN" sz="40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57</a:t>
            </a:r>
            <a:r>
              <a:rPr lang="en-US" altLang="zh-CN" sz="20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Arial" panose="020B0604020202020204" pitchFamily="34" charset="0"/>
                <a:ea typeface="UKIJ Qolyazma" pitchFamily="18" charset="0"/>
                <a:cs typeface="Arial" panose="020B0604020202020204" pitchFamily="34" charset="0"/>
              </a:rPr>
              <a:t>%</a:t>
            </a:r>
            <a:endParaRPr lang="zh-CN" altLang="en-US" sz="2000" dirty="0">
              <a:solidFill>
                <a:srgbClr val="000000">
                  <a:lumMod val="75000"/>
                  <a:lumOff val="25000"/>
                </a:srgb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TextBox 29"/>
          <p:cNvSpPr txBox="1"/>
          <p:nvPr/>
        </p:nvSpPr>
        <p:spPr>
          <a:xfrm flipH="1">
            <a:off x="7518860" y="1774887"/>
            <a:ext cx="278690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anose="020B0503020202020204" pitchFamily="34" charset="0"/>
                <a:ea typeface="微软雅黑" panose="020B0503020204020204" pitchFamily="34" charset="-122"/>
              </a:defRPr>
            </a:lvl1pPr>
          </a:lstStyle>
          <a:p>
            <a:pPr>
              <a:defRPr/>
            </a:pPr>
            <a:r>
              <a:rPr lang="zh-CN" altLang="en-US" sz="24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Arial Rounded MT Bold" panose="020F0704030504030204" pitchFamily="34" charset="0"/>
                <a:cs typeface="Times New Roman" panose="02020603050405020304" pitchFamily="18" charset="0"/>
              </a:rPr>
              <a:t>点击添加标题</a:t>
            </a:r>
            <a:endParaRPr lang="zh-CN" altLang="en-US" sz="2400" dirty="0">
              <a:solidFill>
                <a:srgbClr val="000000">
                  <a:lumMod val="75000"/>
                  <a:lumOff val="25000"/>
                </a:srgbClr>
              </a:solidFill>
              <a:latin typeface="Arial Rounded MT Bold" panose="020F07040305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TextBox 30"/>
          <p:cNvSpPr txBox="1"/>
          <p:nvPr/>
        </p:nvSpPr>
        <p:spPr>
          <a:xfrm>
            <a:off x="7518860" y="2229392"/>
            <a:ext cx="3528392" cy="26130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65">
              <a:lnSpc>
                <a:spcPct val="130000"/>
              </a:lnSpc>
            </a:pPr>
            <a:r>
              <a:rPr lang="zh-CN" alt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在此录入上述图表的描述说明，在此录入上述图表的描述说明，在此录入上述图表的描述</a:t>
            </a:r>
            <a:r>
              <a:rPr lang="zh-CN" altLang="en-US" sz="14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说明，</a:t>
            </a:r>
            <a:r>
              <a:rPr lang="zh-CN" alt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在此录入上述图表的描述说明</a:t>
            </a:r>
            <a:r>
              <a:rPr lang="zh-CN" altLang="en-US" sz="14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</a:t>
            </a:r>
            <a:r>
              <a:rPr lang="zh-CN" alt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</a:t>
            </a:r>
            <a:r>
              <a:rPr lang="zh-CN" altLang="en-US" sz="14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录入描述说明。</a:t>
            </a:r>
            <a:endParaRPr lang="en-US" altLang="zh-CN" sz="1400" dirty="0" smtClean="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3765">
              <a:lnSpc>
                <a:spcPct val="130000"/>
              </a:lnSpc>
            </a:pPr>
            <a:r>
              <a:rPr lang="zh-CN" altLang="en-US" sz="14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</a:t>
            </a:r>
            <a:r>
              <a:rPr lang="zh-CN" altLang="en-US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的内容打在这里，或者通过复制您的文本后，在此框中选择粘贴，并选择只保留文字。您的内容打在这里，或者通过复制您的文本后</a:t>
            </a:r>
            <a:r>
              <a:rPr lang="zh-CN" altLang="en-US" sz="1400" dirty="0" smtClean="0">
                <a:solidFill>
                  <a:srgbClr val="000000">
                    <a:lumMod val="75000"/>
                    <a:lumOff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 smtClean="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913765">
              <a:lnSpc>
                <a:spcPct val="130000"/>
              </a:lnSpc>
            </a:pPr>
            <a:endParaRPr lang="zh-CN" altLang="en-US" sz="1400" dirty="0">
              <a:solidFill>
                <a:srgbClr val="000000">
                  <a:lumMod val="75000"/>
                  <a:lumOff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 flipV="1">
            <a:off x="7580237" y="5227259"/>
            <a:ext cx="294350" cy="630059"/>
            <a:chOff x="1211900" y="2115662"/>
            <a:chExt cx="220762" cy="472544"/>
          </a:xfrm>
        </p:grpSpPr>
        <p:sp>
          <p:nvSpPr>
            <p:cNvPr id="24" name="矩形 23"/>
            <p:cNvSpPr/>
            <p:nvPr/>
          </p:nvSpPr>
          <p:spPr>
            <a:xfrm>
              <a:off x="1211900" y="2352640"/>
              <a:ext cx="220685" cy="235566"/>
            </a:xfrm>
            <a:prstGeom prst="rect">
              <a:avLst/>
            </a:prstGeom>
            <a:solidFill>
              <a:srgbClr val="98C05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 flipV="1">
              <a:off x="1211977" y="2115662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 flipV="1">
            <a:off x="7890005" y="4913168"/>
            <a:ext cx="294351" cy="1258240"/>
            <a:chOff x="1439447" y="1880094"/>
            <a:chExt cx="220763" cy="943680"/>
          </a:xfrm>
        </p:grpSpPr>
        <p:sp>
          <p:nvSpPr>
            <p:cNvPr id="27" name="矩形 26"/>
            <p:cNvSpPr/>
            <p:nvPr/>
          </p:nvSpPr>
          <p:spPr>
            <a:xfrm>
              <a:off x="1439447" y="2352639"/>
              <a:ext cx="220685" cy="471135"/>
            </a:xfrm>
            <a:prstGeom prst="rect">
              <a:avLst/>
            </a:prstGeom>
            <a:solidFill>
              <a:srgbClr val="FFFFFF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 flipV="1">
              <a:off x="1439525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 flipV="1">
            <a:off x="8199774" y="5153189"/>
            <a:ext cx="294351" cy="778197"/>
            <a:chOff x="1670835" y="2060110"/>
            <a:chExt cx="220763" cy="583648"/>
          </a:xfrm>
        </p:grpSpPr>
        <p:sp>
          <p:nvSpPr>
            <p:cNvPr id="30" name="矩形 29"/>
            <p:cNvSpPr/>
            <p:nvPr/>
          </p:nvSpPr>
          <p:spPr>
            <a:xfrm>
              <a:off x="1670835" y="2352640"/>
              <a:ext cx="220685" cy="291118"/>
            </a:xfrm>
            <a:prstGeom prst="rect">
              <a:avLst/>
            </a:prstGeom>
            <a:solidFill>
              <a:srgbClr val="5D910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 flipV="1">
              <a:off x="1670913" y="2060110"/>
              <a:ext cx="220685" cy="291118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 flipV="1">
            <a:off x="8819312" y="4961168"/>
            <a:ext cx="294351" cy="1162240"/>
            <a:chOff x="2131820" y="1916094"/>
            <a:chExt cx="220763" cy="871680"/>
          </a:xfrm>
        </p:grpSpPr>
        <p:sp>
          <p:nvSpPr>
            <p:cNvPr id="33" name="矩形 32"/>
            <p:cNvSpPr/>
            <p:nvPr/>
          </p:nvSpPr>
          <p:spPr>
            <a:xfrm>
              <a:off x="2131820" y="2352640"/>
              <a:ext cx="220685" cy="435134"/>
            </a:xfrm>
            <a:prstGeom prst="rect">
              <a:avLst/>
            </a:prstGeom>
            <a:solidFill>
              <a:srgbClr val="FFFFFF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 flipV="1">
              <a:off x="2131898" y="1916094"/>
              <a:ext cx="220685" cy="435134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 flipV="1">
            <a:off x="9129081" y="4913168"/>
            <a:ext cx="294351" cy="1258240"/>
            <a:chOff x="2360615" y="1880094"/>
            <a:chExt cx="220763" cy="943680"/>
          </a:xfrm>
        </p:grpSpPr>
        <p:sp>
          <p:nvSpPr>
            <p:cNvPr id="41" name="矩形 40"/>
            <p:cNvSpPr/>
            <p:nvPr/>
          </p:nvSpPr>
          <p:spPr>
            <a:xfrm>
              <a:off x="2360615" y="2352639"/>
              <a:ext cx="220685" cy="471135"/>
            </a:xfrm>
            <a:prstGeom prst="rect">
              <a:avLst/>
            </a:prstGeom>
            <a:solidFill>
              <a:srgbClr val="98C05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 flipV="1">
              <a:off x="2360693" y="1880094"/>
              <a:ext cx="220685" cy="471135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 flipV="1">
            <a:off x="9438850" y="5153189"/>
            <a:ext cx="294351" cy="778197"/>
            <a:chOff x="2590196" y="2060110"/>
            <a:chExt cx="220763" cy="583648"/>
          </a:xfrm>
        </p:grpSpPr>
        <p:sp>
          <p:nvSpPr>
            <p:cNvPr id="44" name="矩形 43"/>
            <p:cNvSpPr/>
            <p:nvPr/>
          </p:nvSpPr>
          <p:spPr>
            <a:xfrm>
              <a:off x="2590196" y="2352639"/>
              <a:ext cx="220685" cy="291119"/>
            </a:xfrm>
            <a:prstGeom prst="rect">
              <a:avLst/>
            </a:prstGeom>
            <a:solidFill>
              <a:srgbClr val="FFFFFF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 flipV="1">
              <a:off x="2590274" y="2060110"/>
              <a:ext cx="220685" cy="29111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 flipV="1">
            <a:off x="9748622" y="5227260"/>
            <a:ext cx="294351" cy="630056"/>
            <a:chOff x="2818973" y="2115663"/>
            <a:chExt cx="220763" cy="472542"/>
          </a:xfrm>
        </p:grpSpPr>
        <p:sp>
          <p:nvSpPr>
            <p:cNvPr id="47" name="矩形 46"/>
            <p:cNvSpPr/>
            <p:nvPr/>
          </p:nvSpPr>
          <p:spPr>
            <a:xfrm>
              <a:off x="2818973" y="2352639"/>
              <a:ext cx="220685" cy="235566"/>
            </a:xfrm>
            <a:prstGeom prst="rect">
              <a:avLst/>
            </a:prstGeom>
            <a:solidFill>
              <a:srgbClr val="5D910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 flipV="1">
              <a:off x="2819051" y="2115663"/>
              <a:ext cx="220685" cy="235566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39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39"/>
                            </p:stCondLst>
                            <p:childTnLst>
                              <p:par>
                                <p:cTn id="2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64800000">
                                      <p:cBhvr>
                                        <p:cTn id="31" dur="6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78" dur="300" fill="hold"/>
                                        <p:tgtEl>
                                          <p:spTgt spid="46"/>
                                        </p:tgtEl>
                                      </p:cBhvr>
                                      <p:by x="100000" y="2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6" presetClass="emph" presetSubtype="0" repeatCount="indefinite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82" dur="350" fill="hold"/>
                                        <p:tgtEl>
                                          <p:spTgt spid="40"/>
                                        </p:tgtEl>
                                      </p:cBhvr>
                                      <p:by x="10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84" dur="250" fill="hold"/>
                                        <p:tgtEl>
                                          <p:spTgt spid="32"/>
                                        </p:tgtEl>
                                      </p:cBhvr>
                                      <p:by x="10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6" presetClass="emph" presetSubtype="0" repeatCount="indefinite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86" dur="300" fill="hold"/>
                                        <p:tgtEl>
                                          <p:spTgt spid="29"/>
                                        </p:tgtEl>
                                      </p:cBhvr>
                                      <p:by x="100000" y="187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6" presetClass="emph" presetSubtype="0" repeatCount="indefinite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88" dur="250" fill="hold"/>
                                        <p:tgtEl>
                                          <p:spTgt spid="26"/>
                                        </p:tgtEl>
                                      </p:cBhvr>
                                      <p:by x="100000" y="37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6" presetClass="emph" presetSubtype="0" repeatCount="indefinite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90" dur="250" fill="hold"/>
                                        <p:tgtEl>
                                          <p:spTgt spid="23"/>
                                        </p:tgtEl>
                                      </p:cBhvr>
                                      <p:by x="100000" y="26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utoUpdateAnimBg="0"/>
      <p:bldP spid="35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33311" cy="685800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213756" y="190006"/>
            <a:ext cx="11827823" cy="6472052"/>
          </a:xfrm>
          <a:custGeom>
            <a:avLst/>
            <a:gdLst>
              <a:gd name="connsiteX0" fmla="*/ 0 w 11827823"/>
              <a:gd name="connsiteY0" fmla="*/ 1074738 h 6448301"/>
              <a:gd name="connsiteX1" fmla="*/ 1074738 w 11827823"/>
              <a:gd name="connsiteY1" fmla="*/ 0 h 6448301"/>
              <a:gd name="connsiteX2" fmla="*/ 10753085 w 11827823"/>
              <a:gd name="connsiteY2" fmla="*/ 0 h 6448301"/>
              <a:gd name="connsiteX3" fmla="*/ 11827823 w 11827823"/>
              <a:gd name="connsiteY3" fmla="*/ 1074738 h 6448301"/>
              <a:gd name="connsiteX4" fmla="*/ 11827823 w 11827823"/>
              <a:gd name="connsiteY4" fmla="*/ 5373563 h 6448301"/>
              <a:gd name="connsiteX5" fmla="*/ 10753085 w 11827823"/>
              <a:gd name="connsiteY5" fmla="*/ 6448301 h 6448301"/>
              <a:gd name="connsiteX6" fmla="*/ 1074738 w 11827823"/>
              <a:gd name="connsiteY6" fmla="*/ 6448301 h 6448301"/>
              <a:gd name="connsiteX7" fmla="*/ 0 w 11827823"/>
              <a:gd name="connsiteY7" fmla="*/ 5373563 h 6448301"/>
              <a:gd name="connsiteX8" fmla="*/ 0 w 11827823"/>
              <a:gd name="connsiteY8" fmla="*/ 1074738 h 6448301"/>
              <a:gd name="connsiteX0-1" fmla="*/ 0 w 11827823"/>
              <a:gd name="connsiteY0-2" fmla="*/ 1074738 h 6448301"/>
              <a:gd name="connsiteX1-3" fmla="*/ 647226 w 11827823"/>
              <a:gd name="connsiteY1-4" fmla="*/ 11875 h 6448301"/>
              <a:gd name="connsiteX2-5" fmla="*/ 10753085 w 11827823"/>
              <a:gd name="connsiteY2-6" fmla="*/ 0 h 6448301"/>
              <a:gd name="connsiteX3-7" fmla="*/ 11827823 w 11827823"/>
              <a:gd name="connsiteY3-8" fmla="*/ 1074738 h 6448301"/>
              <a:gd name="connsiteX4-9" fmla="*/ 11827823 w 11827823"/>
              <a:gd name="connsiteY4-10" fmla="*/ 5373563 h 6448301"/>
              <a:gd name="connsiteX5-11" fmla="*/ 10753085 w 11827823"/>
              <a:gd name="connsiteY5-12" fmla="*/ 6448301 h 6448301"/>
              <a:gd name="connsiteX6-13" fmla="*/ 1074738 w 11827823"/>
              <a:gd name="connsiteY6-14" fmla="*/ 6448301 h 6448301"/>
              <a:gd name="connsiteX7-15" fmla="*/ 0 w 11827823"/>
              <a:gd name="connsiteY7-16" fmla="*/ 5373563 h 6448301"/>
              <a:gd name="connsiteX8-17" fmla="*/ 0 w 11827823"/>
              <a:gd name="connsiteY8-18" fmla="*/ 1074738 h 6448301"/>
              <a:gd name="connsiteX0-19" fmla="*/ 0 w 11827823"/>
              <a:gd name="connsiteY0-20" fmla="*/ 1086614 h 6460177"/>
              <a:gd name="connsiteX1-21" fmla="*/ 647226 w 11827823"/>
              <a:gd name="connsiteY1-22" fmla="*/ 23751 h 6460177"/>
              <a:gd name="connsiteX2-23" fmla="*/ 11144971 w 11827823"/>
              <a:gd name="connsiteY2-24" fmla="*/ 0 h 6460177"/>
              <a:gd name="connsiteX3-25" fmla="*/ 11827823 w 11827823"/>
              <a:gd name="connsiteY3-26" fmla="*/ 1086614 h 6460177"/>
              <a:gd name="connsiteX4-27" fmla="*/ 11827823 w 11827823"/>
              <a:gd name="connsiteY4-28" fmla="*/ 5385439 h 6460177"/>
              <a:gd name="connsiteX5-29" fmla="*/ 10753085 w 11827823"/>
              <a:gd name="connsiteY5-30" fmla="*/ 6460177 h 6460177"/>
              <a:gd name="connsiteX6-31" fmla="*/ 1074738 w 11827823"/>
              <a:gd name="connsiteY6-32" fmla="*/ 6460177 h 6460177"/>
              <a:gd name="connsiteX7-33" fmla="*/ 0 w 11827823"/>
              <a:gd name="connsiteY7-34" fmla="*/ 5385439 h 6460177"/>
              <a:gd name="connsiteX8-35" fmla="*/ 0 w 11827823"/>
              <a:gd name="connsiteY8-36" fmla="*/ 1086614 h 6460177"/>
              <a:gd name="connsiteX0-37" fmla="*/ 0 w 11827823"/>
              <a:gd name="connsiteY0-38" fmla="*/ 1086614 h 6472052"/>
              <a:gd name="connsiteX1-39" fmla="*/ 647226 w 11827823"/>
              <a:gd name="connsiteY1-40" fmla="*/ 23751 h 6472052"/>
              <a:gd name="connsiteX2-41" fmla="*/ 11144971 w 11827823"/>
              <a:gd name="connsiteY2-42" fmla="*/ 0 h 6472052"/>
              <a:gd name="connsiteX3-43" fmla="*/ 11827823 w 11827823"/>
              <a:gd name="connsiteY3-44" fmla="*/ 1086614 h 6472052"/>
              <a:gd name="connsiteX4-45" fmla="*/ 11827823 w 11827823"/>
              <a:gd name="connsiteY4-46" fmla="*/ 5385439 h 6472052"/>
              <a:gd name="connsiteX5-47" fmla="*/ 10753085 w 11827823"/>
              <a:gd name="connsiteY5-48" fmla="*/ 6460177 h 6472052"/>
              <a:gd name="connsiteX6-49" fmla="*/ 670977 w 11827823"/>
              <a:gd name="connsiteY6-50" fmla="*/ 6472052 h 6472052"/>
              <a:gd name="connsiteX7-51" fmla="*/ 0 w 11827823"/>
              <a:gd name="connsiteY7-52" fmla="*/ 5385439 h 6472052"/>
              <a:gd name="connsiteX8-53" fmla="*/ 0 w 11827823"/>
              <a:gd name="connsiteY8-54" fmla="*/ 1086614 h 6472052"/>
              <a:gd name="connsiteX0-55" fmla="*/ 0 w 11827823"/>
              <a:gd name="connsiteY0-56" fmla="*/ 1086614 h 6472052"/>
              <a:gd name="connsiteX1-57" fmla="*/ 647226 w 11827823"/>
              <a:gd name="connsiteY1-58" fmla="*/ 23751 h 6472052"/>
              <a:gd name="connsiteX2-59" fmla="*/ 11144971 w 11827823"/>
              <a:gd name="connsiteY2-60" fmla="*/ 0 h 6472052"/>
              <a:gd name="connsiteX3-61" fmla="*/ 11827823 w 11827823"/>
              <a:gd name="connsiteY3-62" fmla="*/ 1086614 h 6472052"/>
              <a:gd name="connsiteX4-63" fmla="*/ 11827823 w 11827823"/>
              <a:gd name="connsiteY4-64" fmla="*/ 5385439 h 6472052"/>
              <a:gd name="connsiteX5-65" fmla="*/ 11192472 w 11827823"/>
              <a:gd name="connsiteY5-66" fmla="*/ 6460177 h 6472052"/>
              <a:gd name="connsiteX6-67" fmla="*/ 670977 w 11827823"/>
              <a:gd name="connsiteY6-68" fmla="*/ 6472052 h 6472052"/>
              <a:gd name="connsiteX7-69" fmla="*/ 0 w 11827823"/>
              <a:gd name="connsiteY7-70" fmla="*/ 5385439 h 6472052"/>
              <a:gd name="connsiteX8-71" fmla="*/ 0 w 11827823"/>
              <a:gd name="connsiteY8-72" fmla="*/ 1086614 h 64720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1827823" h="6472052">
                <a:moveTo>
                  <a:pt x="0" y="1086614"/>
                </a:moveTo>
                <a:cubicBezTo>
                  <a:pt x="0" y="493053"/>
                  <a:pt x="53665" y="23751"/>
                  <a:pt x="647226" y="23751"/>
                </a:cubicBezTo>
                <a:lnTo>
                  <a:pt x="11144971" y="0"/>
                </a:lnTo>
                <a:cubicBezTo>
                  <a:pt x="11738532" y="0"/>
                  <a:pt x="11827823" y="493053"/>
                  <a:pt x="11827823" y="1086614"/>
                </a:cubicBezTo>
                <a:lnTo>
                  <a:pt x="11827823" y="5385439"/>
                </a:lnTo>
                <a:cubicBezTo>
                  <a:pt x="11827823" y="5979000"/>
                  <a:pt x="11786033" y="6460177"/>
                  <a:pt x="11192472" y="6460177"/>
                </a:cubicBezTo>
                <a:lnTo>
                  <a:pt x="670977" y="6472052"/>
                </a:lnTo>
                <a:cubicBezTo>
                  <a:pt x="77416" y="6472052"/>
                  <a:pt x="0" y="5979000"/>
                  <a:pt x="0" y="5385439"/>
                </a:cubicBezTo>
                <a:lnTo>
                  <a:pt x="0" y="1086614"/>
                </a:lnTo>
                <a:close/>
              </a:path>
            </a:pathLst>
          </a:cu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1056022" y="333002"/>
            <a:ext cx="215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  <a:endParaRPr lang="zh-CN" altLang="en-US" sz="2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Freeform 15"/>
          <p:cNvSpPr>
            <a:spLocks noEditPoints="1"/>
          </p:cNvSpPr>
          <p:nvPr/>
        </p:nvSpPr>
        <p:spPr bwMode="auto">
          <a:xfrm>
            <a:off x="549609" y="331415"/>
            <a:ext cx="434975" cy="444500"/>
          </a:xfrm>
          <a:custGeom>
            <a:avLst/>
            <a:gdLst>
              <a:gd name="T0" fmla="*/ 224 w 411"/>
              <a:gd name="T1" fmla="*/ 346 h 411"/>
              <a:gd name="T2" fmla="*/ 193 w 411"/>
              <a:gd name="T3" fmla="*/ 320 h 411"/>
              <a:gd name="T4" fmla="*/ 272 w 411"/>
              <a:gd name="T5" fmla="*/ 227 h 411"/>
              <a:gd name="T6" fmla="*/ 67 w 411"/>
              <a:gd name="T7" fmla="*/ 227 h 411"/>
              <a:gd name="T8" fmla="*/ 67 w 411"/>
              <a:gd name="T9" fmla="*/ 183 h 411"/>
              <a:gd name="T10" fmla="*/ 272 w 411"/>
              <a:gd name="T11" fmla="*/ 183 h 411"/>
              <a:gd name="T12" fmla="*/ 193 w 411"/>
              <a:gd name="T13" fmla="*/ 91 h 411"/>
              <a:gd name="T14" fmla="*/ 224 w 411"/>
              <a:gd name="T15" fmla="*/ 64 h 411"/>
              <a:gd name="T16" fmla="*/ 345 w 411"/>
              <a:gd name="T17" fmla="*/ 205 h 411"/>
              <a:gd name="T18" fmla="*/ 224 w 411"/>
              <a:gd name="T19" fmla="*/ 346 h 411"/>
              <a:gd name="T20" fmla="*/ 206 w 411"/>
              <a:gd name="T21" fmla="*/ 0 h 411"/>
              <a:gd name="T22" fmla="*/ 411 w 411"/>
              <a:gd name="T23" fmla="*/ 205 h 411"/>
              <a:gd name="T24" fmla="*/ 206 w 411"/>
              <a:gd name="T25" fmla="*/ 411 h 411"/>
              <a:gd name="T26" fmla="*/ 0 w 411"/>
              <a:gd name="T27" fmla="*/ 205 h 411"/>
              <a:gd name="T28" fmla="*/ 206 w 411"/>
              <a:gd name="T29" fmla="*/ 0 h 411"/>
              <a:gd name="T30" fmla="*/ 206 w 411"/>
              <a:gd name="T31" fmla="*/ 26 h 411"/>
              <a:gd name="T32" fmla="*/ 385 w 411"/>
              <a:gd name="T33" fmla="*/ 205 h 411"/>
              <a:gd name="T34" fmla="*/ 206 w 411"/>
              <a:gd name="T35" fmla="*/ 385 h 411"/>
              <a:gd name="T36" fmla="*/ 27 w 411"/>
              <a:gd name="T37" fmla="*/ 205 h 411"/>
              <a:gd name="T38" fmla="*/ 206 w 411"/>
              <a:gd name="T39" fmla="*/ 26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11" h="411">
                <a:moveTo>
                  <a:pt x="224" y="346"/>
                </a:moveTo>
                <a:lnTo>
                  <a:pt x="193" y="320"/>
                </a:lnTo>
                <a:lnTo>
                  <a:pt x="272" y="227"/>
                </a:lnTo>
                <a:lnTo>
                  <a:pt x="67" y="227"/>
                </a:lnTo>
                <a:lnTo>
                  <a:pt x="67" y="183"/>
                </a:lnTo>
                <a:lnTo>
                  <a:pt x="272" y="183"/>
                </a:lnTo>
                <a:lnTo>
                  <a:pt x="193" y="91"/>
                </a:lnTo>
                <a:lnTo>
                  <a:pt x="224" y="64"/>
                </a:lnTo>
                <a:lnTo>
                  <a:pt x="345" y="205"/>
                </a:lnTo>
                <a:lnTo>
                  <a:pt x="224" y="346"/>
                </a:lnTo>
                <a:close/>
                <a:moveTo>
                  <a:pt x="206" y="0"/>
                </a:moveTo>
                <a:cubicBezTo>
                  <a:pt x="319" y="0"/>
                  <a:pt x="411" y="92"/>
                  <a:pt x="411" y="205"/>
                </a:cubicBezTo>
                <a:cubicBezTo>
                  <a:pt x="411" y="319"/>
                  <a:pt x="319" y="411"/>
                  <a:pt x="206" y="411"/>
                </a:cubicBezTo>
                <a:cubicBezTo>
                  <a:pt x="92" y="411"/>
                  <a:pt x="0" y="319"/>
                  <a:pt x="0" y="205"/>
                </a:cubicBezTo>
                <a:cubicBezTo>
                  <a:pt x="0" y="92"/>
                  <a:pt x="92" y="0"/>
                  <a:pt x="206" y="0"/>
                </a:cubicBezTo>
                <a:close/>
                <a:moveTo>
                  <a:pt x="206" y="26"/>
                </a:moveTo>
                <a:cubicBezTo>
                  <a:pt x="305" y="26"/>
                  <a:pt x="385" y="106"/>
                  <a:pt x="385" y="205"/>
                </a:cubicBezTo>
                <a:cubicBezTo>
                  <a:pt x="385" y="304"/>
                  <a:pt x="305" y="385"/>
                  <a:pt x="206" y="385"/>
                </a:cubicBezTo>
                <a:cubicBezTo>
                  <a:pt x="107" y="385"/>
                  <a:pt x="27" y="304"/>
                  <a:pt x="27" y="205"/>
                </a:cubicBezTo>
                <a:cubicBezTo>
                  <a:pt x="27" y="106"/>
                  <a:pt x="107" y="26"/>
                  <a:pt x="206" y="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6" name="Group 10"/>
          <p:cNvGrpSpPr/>
          <p:nvPr/>
        </p:nvGrpSpPr>
        <p:grpSpPr bwMode="auto">
          <a:xfrm>
            <a:off x="1057609" y="763215"/>
            <a:ext cx="10079038" cy="36512"/>
            <a:chOff x="0" y="0"/>
            <a:chExt cx="10937876" cy="84138"/>
          </a:xfrm>
        </p:grpSpPr>
        <p:sp>
          <p:nvSpPr>
            <p:cNvPr id="3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3306763" cy="84138"/>
            </a:xfrm>
            <a:prstGeom prst="rect">
              <a:avLst/>
            </a:prstGeom>
            <a:solidFill>
              <a:srgbClr val="0062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3306763" y="0"/>
              <a:ext cx="7631113" cy="84138"/>
            </a:xfrm>
            <a:prstGeom prst="rect">
              <a:avLst/>
            </a:prstGeom>
            <a:solidFill>
              <a:srgbClr val="EB5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cxnSp>
        <p:nvCxnSpPr>
          <p:cNvPr id="49" name="直接连接符 48"/>
          <p:cNvCxnSpPr>
            <a:stCxn id="58" idx="3"/>
            <a:endCxn id="62" idx="7"/>
          </p:cNvCxnSpPr>
          <p:nvPr/>
        </p:nvCxnSpPr>
        <p:spPr>
          <a:xfrm flipH="1">
            <a:off x="2744283" y="2946502"/>
            <a:ext cx="2299137" cy="90621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>
            <a:stCxn id="62" idx="6"/>
            <a:endCxn id="66" idx="2"/>
          </p:cNvCxnSpPr>
          <p:nvPr/>
        </p:nvCxnSpPr>
        <p:spPr>
          <a:xfrm>
            <a:off x="2777703" y="3933396"/>
            <a:ext cx="4918535" cy="435245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>
            <a:stCxn id="66" idx="4"/>
            <a:endCxn id="70" idx="6"/>
          </p:cNvCxnSpPr>
          <p:nvPr/>
        </p:nvCxnSpPr>
        <p:spPr>
          <a:xfrm flipH="1">
            <a:off x="5381078" y="4482742"/>
            <a:ext cx="2429262" cy="165360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80"/>
          <p:cNvSpPr txBox="1"/>
          <p:nvPr/>
        </p:nvSpPr>
        <p:spPr>
          <a:xfrm>
            <a:off x="5781176" y="1551703"/>
            <a:ext cx="2339102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此处添加详细说明单击此处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添加详细说明单击此处添加详细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说明单击此处添加详细说明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82"/>
          <p:cNvSpPr txBox="1"/>
          <p:nvPr/>
        </p:nvSpPr>
        <p:spPr>
          <a:xfrm>
            <a:off x="1681537" y="1515637"/>
            <a:ext cx="2339102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此处添加详细说明单击此处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添加详细说明单击此处添加详细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说明单击此处添加详细说明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89"/>
          <p:cNvSpPr txBox="1"/>
          <p:nvPr/>
        </p:nvSpPr>
        <p:spPr>
          <a:xfrm>
            <a:off x="8509223" y="2983203"/>
            <a:ext cx="2339102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此处添加详细说明单击此处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添加详细说明单击此处添加详细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说明单击此处添加详细说明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91"/>
          <p:cNvSpPr txBox="1"/>
          <p:nvPr/>
        </p:nvSpPr>
        <p:spPr>
          <a:xfrm>
            <a:off x="2114184" y="4604947"/>
            <a:ext cx="2383986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此处添加详细说明单击此处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添加详细说明单击此处添加详细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说明单击此处添加详细说明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4659481" y="1588223"/>
            <a:ext cx="929242" cy="1391699"/>
            <a:chOff x="4655492" y="978821"/>
            <a:chExt cx="697113" cy="1044046"/>
          </a:xfrm>
        </p:grpSpPr>
        <p:sp>
          <p:nvSpPr>
            <p:cNvPr id="57" name="泪滴形 56"/>
            <p:cNvSpPr/>
            <p:nvPr/>
          </p:nvSpPr>
          <p:spPr>
            <a:xfrm rot="8100000">
              <a:off x="4655492" y="978821"/>
              <a:ext cx="697113" cy="697113"/>
            </a:xfrm>
            <a:prstGeom prst="teardrop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58" name="椭圆 57"/>
            <p:cNvSpPr/>
            <p:nvPr/>
          </p:nvSpPr>
          <p:spPr>
            <a:xfrm>
              <a:off x="4918450" y="1851670"/>
              <a:ext cx="171197" cy="171197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pic>
          <p:nvPicPr>
            <p:cNvPr id="59" name="Picture 2" descr="E:\PPT\PPT_图标\095.png"/>
            <p:cNvPicPr>
              <a:picLocks noChangeAspect="1" noChangeArrowheads="1"/>
            </p:cNvPicPr>
            <p:nvPr/>
          </p:nvPicPr>
          <p:blipFill>
            <a:blip r:embed="rId2" cstate="print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8651" y="1131590"/>
              <a:ext cx="370793" cy="3573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0" name="组合 59"/>
          <p:cNvGrpSpPr/>
          <p:nvPr/>
        </p:nvGrpSpPr>
        <p:grpSpPr>
          <a:xfrm>
            <a:off x="2128942" y="2511181"/>
            <a:ext cx="1069320" cy="1536316"/>
            <a:chOff x="2649909" y="1878442"/>
            <a:chExt cx="802199" cy="1152537"/>
          </a:xfrm>
        </p:grpSpPr>
        <p:sp>
          <p:nvSpPr>
            <p:cNvPr id="61" name="泪滴形 60"/>
            <p:cNvSpPr/>
            <p:nvPr/>
          </p:nvSpPr>
          <p:spPr>
            <a:xfrm rot="8100000">
              <a:off x="2649909" y="1878442"/>
              <a:ext cx="802199" cy="802199"/>
            </a:xfrm>
            <a:prstGeom prst="teardrop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62" name="椭圆 61"/>
            <p:cNvSpPr/>
            <p:nvPr/>
          </p:nvSpPr>
          <p:spPr>
            <a:xfrm>
              <a:off x="2965410" y="2859782"/>
              <a:ext cx="171197" cy="17119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pic>
          <p:nvPicPr>
            <p:cNvPr id="63" name="Picture 3" descr="E:\PPT\PPT_图标\044.png"/>
            <p:cNvPicPr>
              <a:picLocks noChangeAspect="1" noChangeArrowheads="1"/>
            </p:cNvPicPr>
            <p:nvPr/>
          </p:nvPicPr>
          <p:blipFill>
            <a:blip r:embed="rId3" cstate="print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0007" y="2066159"/>
              <a:ext cx="489942" cy="3464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4" name="组合 63"/>
          <p:cNvGrpSpPr/>
          <p:nvPr/>
        </p:nvGrpSpPr>
        <p:grpSpPr>
          <a:xfrm>
            <a:off x="7221381" y="2782436"/>
            <a:ext cx="1177915" cy="1700306"/>
            <a:chOff x="6470234" y="2403489"/>
            <a:chExt cx="883666" cy="1275562"/>
          </a:xfrm>
        </p:grpSpPr>
        <p:sp>
          <p:nvSpPr>
            <p:cNvPr id="65" name="泪滴形 64"/>
            <p:cNvSpPr/>
            <p:nvPr/>
          </p:nvSpPr>
          <p:spPr>
            <a:xfrm rot="8100000">
              <a:off x="6470234" y="2403489"/>
              <a:ext cx="883666" cy="883666"/>
            </a:xfrm>
            <a:prstGeom prst="teardrop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66" name="椭圆 65"/>
            <p:cNvSpPr/>
            <p:nvPr/>
          </p:nvSpPr>
          <p:spPr>
            <a:xfrm>
              <a:off x="6826469" y="3507854"/>
              <a:ext cx="171197" cy="171197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pic>
          <p:nvPicPr>
            <p:cNvPr id="67" name="Picture 4" descr="E:\PPT\PPT_图标\220.png"/>
            <p:cNvPicPr>
              <a:picLocks noChangeAspect="1" noChangeArrowheads="1"/>
            </p:cNvPicPr>
            <p:nvPr/>
          </p:nvPicPr>
          <p:blipFill>
            <a:blip r:embed="rId4" cstate="print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85111" y="2613742"/>
              <a:ext cx="494002" cy="4920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8" name="组合 67"/>
          <p:cNvGrpSpPr/>
          <p:nvPr/>
        </p:nvGrpSpPr>
        <p:grpSpPr>
          <a:xfrm>
            <a:off x="4588256" y="4346745"/>
            <a:ext cx="1357442" cy="1903707"/>
            <a:chOff x="4494875" y="3519862"/>
            <a:chExt cx="1018347" cy="1428152"/>
          </a:xfrm>
        </p:grpSpPr>
        <p:sp>
          <p:nvSpPr>
            <p:cNvPr id="69" name="泪滴形 68"/>
            <p:cNvSpPr/>
            <p:nvPr/>
          </p:nvSpPr>
          <p:spPr>
            <a:xfrm rot="8100000">
              <a:off x="4494875" y="3519862"/>
              <a:ext cx="1018347" cy="1018347"/>
            </a:xfrm>
            <a:prstGeom prst="teardrop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70" name="椭圆 69"/>
            <p:cNvSpPr/>
            <p:nvPr/>
          </p:nvSpPr>
          <p:spPr>
            <a:xfrm>
              <a:off x="4918450" y="4776817"/>
              <a:ext cx="171197" cy="17119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pic>
          <p:nvPicPr>
            <p:cNvPr id="71" name="Picture 5" descr="E:\PPT\PPT_图标\448.png"/>
            <p:cNvPicPr>
              <a:picLocks noChangeAspect="1" noChangeArrowheads="1"/>
            </p:cNvPicPr>
            <p:nvPr/>
          </p:nvPicPr>
          <p:blipFill>
            <a:blip r:embed="rId5" cstate="print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5433" y="3761641"/>
              <a:ext cx="677229" cy="6218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39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39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39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39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39"/>
                            </p:stCondLst>
                            <p:childTnLst>
                              <p:par>
                                <p:cTn id="3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439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939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439"/>
                            </p:stCondLst>
                            <p:childTnLst>
                              <p:par>
                                <p:cTn id="5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439"/>
                            </p:stCondLst>
                            <p:childTnLst>
                              <p:par>
                                <p:cTn id="5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939"/>
                            </p:stCondLst>
                            <p:childTnLst>
                              <p:par>
                                <p:cTn id="6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439"/>
                            </p:stCondLst>
                            <p:childTnLst>
                              <p:par>
                                <p:cTn id="6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439"/>
                            </p:stCondLst>
                            <p:childTnLst>
                              <p:par>
                                <p:cTn id="7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utoUpdateAnimBg="0"/>
      <p:bldP spid="35" grpId="0" animBg="1"/>
      <p:bldP spid="52" grpId="0"/>
      <p:bldP spid="53" grpId="0"/>
      <p:bldP spid="54" grpId="0"/>
      <p:bldP spid="5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33311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730" y="570015"/>
            <a:ext cx="1404304" cy="14043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9420" y="-1398318"/>
            <a:ext cx="6710821" cy="8870867"/>
          </a:xfrm>
          <a:prstGeom prst="rect">
            <a:avLst/>
          </a:prstGeom>
        </p:spPr>
      </p:pic>
      <p:grpSp>
        <p:nvGrpSpPr>
          <p:cNvPr id="37" name="组合 36"/>
          <p:cNvGrpSpPr/>
          <p:nvPr/>
        </p:nvGrpSpPr>
        <p:grpSpPr>
          <a:xfrm>
            <a:off x="7226579" y="766316"/>
            <a:ext cx="2648197" cy="2161309"/>
            <a:chOff x="3289465" y="1959429"/>
            <a:chExt cx="2648197" cy="2161309"/>
          </a:xfrm>
        </p:grpSpPr>
        <p:sp>
          <p:nvSpPr>
            <p:cNvPr id="38" name="六边形 37"/>
            <p:cNvSpPr/>
            <p:nvPr/>
          </p:nvSpPr>
          <p:spPr>
            <a:xfrm>
              <a:off x="3479469" y="1959429"/>
              <a:ext cx="2458193" cy="2161309"/>
            </a:xfrm>
            <a:prstGeom prst="hexagon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六边形 38"/>
            <p:cNvSpPr/>
            <p:nvPr/>
          </p:nvSpPr>
          <p:spPr>
            <a:xfrm>
              <a:off x="3289465" y="2137560"/>
              <a:ext cx="2224373" cy="1837704"/>
            </a:xfrm>
            <a:prstGeom prst="hexag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0" name="文本框 1"/>
          <p:cNvSpPr txBox="1"/>
          <p:nvPr/>
        </p:nvSpPr>
        <p:spPr>
          <a:xfrm>
            <a:off x="7499715" y="1046751"/>
            <a:ext cx="214674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7500" b="1">
                <a:gradFill flip="none" rotWithShape="1">
                  <a:gsLst>
                    <a:gs pos="0">
                      <a:schemeClr val="accent6">
                        <a:lumMod val="50000"/>
                      </a:schemeClr>
                    </a:gs>
                    <a:gs pos="99167">
                      <a:srgbClr val="00B050"/>
                    </a:gs>
                    <a:gs pos="56000">
                      <a:srgbClr val="00B050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0000" dirty="0" smtClean="0"/>
              <a:t>04 </a:t>
            </a:r>
            <a:endParaRPr lang="zh-CN" altLang="en-US" sz="10000" dirty="0"/>
          </a:p>
        </p:txBody>
      </p:sp>
      <p:sp>
        <p:nvSpPr>
          <p:cNvPr id="41" name="TextBox 40"/>
          <p:cNvSpPr txBox="1"/>
          <p:nvPr/>
        </p:nvSpPr>
        <p:spPr>
          <a:xfrm>
            <a:off x="6013689" y="3171695"/>
            <a:ext cx="4801296" cy="784820"/>
          </a:xfrm>
          <a:prstGeom prst="rect">
            <a:avLst/>
          </a:prstGeom>
          <a:noFill/>
        </p:spPr>
        <p:txBody>
          <a:bodyPr wrap="none" lIns="91431" tIns="45715" rIns="91431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4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45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输入章节大标题</a:t>
            </a:r>
            <a:endParaRPr lang="zh-CN" altLang="en-US" sz="45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109190" y="4125682"/>
            <a:ext cx="5269764" cy="584765"/>
          </a:xfrm>
          <a:prstGeom prst="rect">
            <a:avLst/>
          </a:prstGeom>
          <a:noFill/>
        </p:spPr>
        <p:txBody>
          <a:bodyPr wrap="square" lIns="91431" tIns="45715" rIns="91431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模板所有页面均有动画，支持一键换色，修改方便，这里可以输入章节的小标题，内页图片可自由替换。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6195527" y="4013385"/>
            <a:ext cx="490030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33311" cy="685800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213756" y="190006"/>
            <a:ext cx="11827823" cy="6472052"/>
          </a:xfrm>
          <a:custGeom>
            <a:avLst/>
            <a:gdLst>
              <a:gd name="connsiteX0" fmla="*/ 0 w 11827823"/>
              <a:gd name="connsiteY0" fmla="*/ 1074738 h 6448301"/>
              <a:gd name="connsiteX1" fmla="*/ 1074738 w 11827823"/>
              <a:gd name="connsiteY1" fmla="*/ 0 h 6448301"/>
              <a:gd name="connsiteX2" fmla="*/ 10753085 w 11827823"/>
              <a:gd name="connsiteY2" fmla="*/ 0 h 6448301"/>
              <a:gd name="connsiteX3" fmla="*/ 11827823 w 11827823"/>
              <a:gd name="connsiteY3" fmla="*/ 1074738 h 6448301"/>
              <a:gd name="connsiteX4" fmla="*/ 11827823 w 11827823"/>
              <a:gd name="connsiteY4" fmla="*/ 5373563 h 6448301"/>
              <a:gd name="connsiteX5" fmla="*/ 10753085 w 11827823"/>
              <a:gd name="connsiteY5" fmla="*/ 6448301 h 6448301"/>
              <a:gd name="connsiteX6" fmla="*/ 1074738 w 11827823"/>
              <a:gd name="connsiteY6" fmla="*/ 6448301 h 6448301"/>
              <a:gd name="connsiteX7" fmla="*/ 0 w 11827823"/>
              <a:gd name="connsiteY7" fmla="*/ 5373563 h 6448301"/>
              <a:gd name="connsiteX8" fmla="*/ 0 w 11827823"/>
              <a:gd name="connsiteY8" fmla="*/ 1074738 h 6448301"/>
              <a:gd name="connsiteX0-1" fmla="*/ 0 w 11827823"/>
              <a:gd name="connsiteY0-2" fmla="*/ 1074738 h 6448301"/>
              <a:gd name="connsiteX1-3" fmla="*/ 647226 w 11827823"/>
              <a:gd name="connsiteY1-4" fmla="*/ 11875 h 6448301"/>
              <a:gd name="connsiteX2-5" fmla="*/ 10753085 w 11827823"/>
              <a:gd name="connsiteY2-6" fmla="*/ 0 h 6448301"/>
              <a:gd name="connsiteX3-7" fmla="*/ 11827823 w 11827823"/>
              <a:gd name="connsiteY3-8" fmla="*/ 1074738 h 6448301"/>
              <a:gd name="connsiteX4-9" fmla="*/ 11827823 w 11827823"/>
              <a:gd name="connsiteY4-10" fmla="*/ 5373563 h 6448301"/>
              <a:gd name="connsiteX5-11" fmla="*/ 10753085 w 11827823"/>
              <a:gd name="connsiteY5-12" fmla="*/ 6448301 h 6448301"/>
              <a:gd name="connsiteX6-13" fmla="*/ 1074738 w 11827823"/>
              <a:gd name="connsiteY6-14" fmla="*/ 6448301 h 6448301"/>
              <a:gd name="connsiteX7-15" fmla="*/ 0 w 11827823"/>
              <a:gd name="connsiteY7-16" fmla="*/ 5373563 h 6448301"/>
              <a:gd name="connsiteX8-17" fmla="*/ 0 w 11827823"/>
              <a:gd name="connsiteY8-18" fmla="*/ 1074738 h 6448301"/>
              <a:gd name="connsiteX0-19" fmla="*/ 0 w 11827823"/>
              <a:gd name="connsiteY0-20" fmla="*/ 1086614 h 6460177"/>
              <a:gd name="connsiteX1-21" fmla="*/ 647226 w 11827823"/>
              <a:gd name="connsiteY1-22" fmla="*/ 23751 h 6460177"/>
              <a:gd name="connsiteX2-23" fmla="*/ 11144971 w 11827823"/>
              <a:gd name="connsiteY2-24" fmla="*/ 0 h 6460177"/>
              <a:gd name="connsiteX3-25" fmla="*/ 11827823 w 11827823"/>
              <a:gd name="connsiteY3-26" fmla="*/ 1086614 h 6460177"/>
              <a:gd name="connsiteX4-27" fmla="*/ 11827823 w 11827823"/>
              <a:gd name="connsiteY4-28" fmla="*/ 5385439 h 6460177"/>
              <a:gd name="connsiteX5-29" fmla="*/ 10753085 w 11827823"/>
              <a:gd name="connsiteY5-30" fmla="*/ 6460177 h 6460177"/>
              <a:gd name="connsiteX6-31" fmla="*/ 1074738 w 11827823"/>
              <a:gd name="connsiteY6-32" fmla="*/ 6460177 h 6460177"/>
              <a:gd name="connsiteX7-33" fmla="*/ 0 w 11827823"/>
              <a:gd name="connsiteY7-34" fmla="*/ 5385439 h 6460177"/>
              <a:gd name="connsiteX8-35" fmla="*/ 0 w 11827823"/>
              <a:gd name="connsiteY8-36" fmla="*/ 1086614 h 6460177"/>
              <a:gd name="connsiteX0-37" fmla="*/ 0 w 11827823"/>
              <a:gd name="connsiteY0-38" fmla="*/ 1086614 h 6472052"/>
              <a:gd name="connsiteX1-39" fmla="*/ 647226 w 11827823"/>
              <a:gd name="connsiteY1-40" fmla="*/ 23751 h 6472052"/>
              <a:gd name="connsiteX2-41" fmla="*/ 11144971 w 11827823"/>
              <a:gd name="connsiteY2-42" fmla="*/ 0 h 6472052"/>
              <a:gd name="connsiteX3-43" fmla="*/ 11827823 w 11827823"/>
              <a:gd name="connsiteY3-44" fmla="*/ 1086614 h 6472052"/>
              <a:gd name="connsiteX4-45" fmla="*/ 11827823 w 11827823"/>
              <a:gd name="connsiteY4-46" fmla="*/ 5385439 h 6472052"/>
              <a:gd name="connsiteX5-47" fmla="*/ 10753085 w 11827823"/>
              <a:gd name="connsiteY5-48" fmla="*/ 6460177 h 6472052"/>
              <a:gd name="connsiteX6-49" fmla="*/ 670977 w 11827823"/>
              <a:gd name="connsiteY6-50" fmla="*/ 6472052 h 6472052"/>
              <a:gd name="connsiteX7-51" fmla="*/ 0 w 11827823"/>
              <a:gd name="connsiteY7-52" fmla="*/ 5385439 h 6472052"/>
              <a:gd name="connsiteX8-53" fmla="*/ 0 w 11827823"/>
              <a:gd name="connsiteY8-54" fmla="*/ 1086614 h 6472052"/>
              <a:gd name="connsiteX0-55" fmla="*/ 0 w 11827823"/>
              <a:gd name="connsiteY0-56" fmla="*/ 1086614 h 6472052"/>
              <a:gd name="connsiteX1-57" fmla="*/ 647226 w 11827823"/>
              <a:gd name="connsiteY1-58" fmla="*/ 23751 h 6472052"/>
              <a:gd name="connsiteX2-59" fmla="*/ 11144971 w 11827823"/>
              <a:gd name="connsiteY2-60" fmla="*/ 0 h 6472052"/>
              <a:gd name="connsiteX3-61" fmla="*/ 11827823 w 11827823"/>
              <a:gd name="connsiteY3-62" fmla="*/ 1086614 h 6472052"/>
              <a:gd name="connsiteX4-63" fmla="*/ 11827823 w 11827823"/>
              <a:gd name="connsiteY4-64" fmla="*/ 5385439 h 6472052"/>
              <a:gd name="connsiteX5-65" fmla="*/ 11192472 w 11827823"/>
              <a:gd name="connsiteY5-66" fmla="*/ 6460177 h 6472052"/>
              <a:gd name="connsiteX6-67" fmla="*/ 670977 w 11827823"/>
              <a:gd name="connsiteY6-68" fmla="*/ 6472052 h 6472052"/>
              <a:gd name="connsiteX7-69" fmla="*/ 0 w 11827823"/>
              <a:gd name="connsiteY7-70" fmla="*/ 5385439 h 6472052"/>
              <a:gd name="connsiteX8-71" fmla="*/ 0 w 11827823"/>
              <a:gd name="connsiteY8-72" fmla="*/ 1086614 h 64720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1827823" h="6472052">
                <a:moveTo>
                  <a:pt x="0" y="1086614"/>
                </a:moveTo>
                <a:cubicBezTo>
                  <a:pt x="0" y="493053"/>
                  <a:pt x="53665" y="23751"/>
                  <a:pt x="647226" y="23751"/>
                </a:cubicBezTo>
                <a:lnTo>
                  <a:pt x="11144971" y="0"/>
                </a:lnTo>
                <a:cubicBezTo>
                  <a:pt x="11738532" y="0"/>
                  <a:pt x="11827823" y="493053"/>
                  <a:pt x="11827823" y="1086614"/>
                </a:cubicBezTo>
                <a:lnTo>
                  <a:pt x="11827823" y="5385439"/>
                </a:lnTo>
                <a:cubicBezTo>
                  <a:pt x="11827823" y="5979000"/>
                  <a:pt x="11786033" y="6460177"/>
                  <a:pt x="11192472" y="6460177"/>
                </a:cubicBezTo>
                <a:lnTo>
                  <a:pt x="670977" y="6472052"/>
                </a:lnTo>
                <a:cubicBezTo>
                  <a:pt x="77416" y="6472052"/>
                  <a:pt x="0" y="5979000"/>
                  <a:pt x="0" y="5385439"/>
                </a:cubicBezTo>
                <a:lnTo>
                  <a:pt x="0" y="1086614"/>
                </a:lnTo>
                <a:close/>
              </a:path>
            </a:pathLst>
          </a:cu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1056022" y="333002"/>
            <a:ext cx="215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  <a:endParaRPr lang="zh-CN" altLang="en-US" sz="2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Freeform 15"/>
          <p:cNvSpPr>
            <a:spLocks noEditPoints="1"/>
          </p:cNvSpPr>
          <p:nvPr/>
        </p:nvSpPr>
        <p:spPr bwMode="auto">
          <a:xfrm>
            <a:off x="549609" y="331415"/>
            <a:ext cx="434975" cy="444500"/>
          </a:xfrm>
          <a:custGeom>
            <a:avLst/>
            <a:gdLst>
              <a:gd name="T0" fmla="*/ 224 w 411"/>
              <a:gd name="T1" fmla="*/ 346 h 411"/>
              <a:gd name="T2" fmla="*/ 193 w 411"/>
              <a:gd name="T3" fmla="*/ 320 h 411"/>
              <a:gd name="T4" fmla="*/ 272 w 411"/>
              <a:gd name="T5" fmla="*/ 227 h 411"/>
              <a:gd name="T6" fmla="*/ 67 w 411"/>
              <a:gd name="T7" fmla="*/ 227 h 411"/>
              <a:gd name="T8" fmla="*/ 67 w 411"/>
              <a:gd name="T9" fmla="*/ 183 h 411"/>
              <a:gd name="T10" fmla="*/ 272 w 411"/>
              <a:gd name="T11" fmla="*/ 183 h 411"/>
              <a:gd name="T12" fmla="*/ 193 w 411"/>
              <a:gd name="T13" fmla="*/ 91 h 411"/>
              <a:gd name="T14" fmla="*/ 224 w 411"/>
              <a:gd name="T15" fmla="*/ 64 h 411"/>
              <a:gd name="T16" fmla="*/ 345 w 411"/>
              <a:gd name="T17" fmla="*/ 205 h 411"/>
              <a:gd name="T18" fmla="*/ 224 w 411"/>
              <a:gd name="T19" fmla="*/ 346 h 411"/>
              <a:gd name="T20" fmla="*/ 206 w 411"/>
              <a:gd name="T21" fmla="*/ 0 h 411"/>
              <a:gd name="T22" fmla="*/ 411 w 411"/>
              <a:gd name="T23" fmla="*/ 205 h 411"/>
              <a:gd name="T24" fmla="*/ 206 w 411"/>
              <a:gd name="T25" fmla="*/ 411 h 411"/>
              <a:gd name="T26" fmla="*/ 0 w 411"/>
              <a:gd name="T27" fmla="*/ 205 h 411"/>
              <a:gd name="T28" fmla="*/ 206 w 411"/>
              <a:gd name="T29" fmla="*/ 0 h 411"/>
              <a:gd name="T30" fmla="*/ 206 w 411"/>
              <a:gd name="T31" fmla="*/ 26 h 411"/>
              <a:gd name="T32" fmla="*/ 385 w 411"/>
              <a:gd name="T33" fmla="*/ 205 h 411"/>
              <a:gd name="T34" fmla="*/ 206 w 411"/>
              <a:gd name="T35" fmla="*/ 385 h 411"/>
              <a:gd name="T36" fmla="*/ 27 w 411"/>
              <a:gd name="T37" fmla="*/ 205 h 411"/>
              <a:gd name="T38" fmla="*/ 206 w 411"/>
              <a:gd name="T39" fmla="*/ 26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11" h="411">
                <a:moveTo>
                  <a:pt x="224" y="346"/>
                </a:moveTo>
                <a:lnTo>
                  <a:pt x="193" y="320"/>
                </a:lnTo>
                <a:lnTo>
                  <a:pt x="272" y="227"/>
                </a:lnTo>
                <a:lnTo>
                  <a:pt x="67" y="227"/>
                </a:lnTo>
                <a:lnTo>
                  <a:pt x="67" y="183"/>
                </a:lnTo>
                <a:lnTo>
                  <a:pt x="272" y="183"/>
                </a:lnTo>
                <a:lnTo>
                  <a:pt x="193" y="91"/>
                </a:lnTo>
                <a:lnTo>
                  <a:pt x="224" y="64"/>
                </a:lnTo>
                <a:lnTo>
                  <a:pt x="345" y="205"/>
                </a:lnTo>
                <a:lnTo>
                  <a:pt x="224" y="346"/>
                </a:lnTo>
                <a:close/>
                <a:moveTo>
                  <a:pt x="206" y="0"/>
                </a:moveTo>
                <a:cubicBezTo>
                  <a:pt x="319" y="0"/>
                  <a:pt x="411" y="92"/>
                  <a:pt x="411" y="205"/>
                </a:cubicBezTo>
                <a:cubicBezTo>
                  <a:pt x="411" y="319"/>
                  <a:pt x="319" y="411"/>
                  <a:pt x="206" y="411"/>
                </a:cubicBezTo>
                <a:cubicBezTo>
                  <a:pt x="92" y="411"/>
                  <a:pt x="0" y="319"/>
                  <a:pt x="0" y="205"/>
                </a:cubicBezTo>
                <a:cubicBezTo>
                  <a:pt x="0" y="92"/>
                  <a:pt x="92" y="0"/>
                  <a:pt x="206" y="0"/>
                </a:cubicBezTo>
                <a:close/>
                <a:moveTo>
                  <a:pt x="206" y="26"/>
                </a:moveTo>
                <a:cubicBezTo>
                  <a:pt x="305" y="26"/>
                  <a:pt x="385" y="106"/>
                  <a:pt x="385" y="205"/>
                </a:cubicBezTo>
                <a:cubicBezTo>
                  <a:pt x="385" y="304"/>
                  <a:pt x="305" y="385"/>
                  <a:pt x="206" y="385"/>
                </a:cubicBezTo>
                <a:cubicBezTo>
                  <a:pt x="107" y="385"/>
                  <a:pt x="27" y="304"/>
                  <a:pt x="27" y="205"/>
                </a:cubicBezTo>
                <a:cubicBezTo>
                  <a:pt x="27" y="106"/>
                  <a:pt x="107" y="26"/>
                  <a:pt x="206" y="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6" name="Group 10"/>
          <p:cNvGrpSpPr/>
          <p:nvPr/>
        </p:nvGrpSpPr>
        <p:grpSpPr bwMode="auto">
          <a:xfrm>
            <a:off x="1057609" y="763215"/>
            <a:ext cx="10079038" cy="36512"/>
            <a:chOff x="0" y="0"/>
            <a:chExt cx="10937876" cy="84138"/>
          </a:xfrm>
        </p:grpSpPr>
        <p:sp>
          <p:nvSpPr>
            <p:cNvPr id="3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3306763" cy="84138"/>
            </a:xfrm>
            <a:prstGeom prst="rect">
              <a:avLst/>
            </a:prstGeom>
            <a:solidFill>
              <a:srgbClr val="0062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3306763" y="0"/>
              <a:ext cx="7631113" cy="84138"/>
            </a:xfrm>
            <a:prstGeom prst="rect">
              <a:avLst/>
            </a:prstGeom>
            <a:solidFill>
              <a:srgbClr val="EB5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cxnSp>
        <p:nvCxnSpPr>
          <p:cNvPr id="9" name="Straight Connector 43"/>
          <p:cNvCxnSpPr/>
          <p:nvPr/>
        </p:nvCxnSpPr>
        <p:spPr>
          <a:xfrm>
            <a:off x="1103394" y="3640592"/>
            <a:ext cx="9985213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37"/>
          <p:cNvSpPr>
            <a:spLocks noChangeAspect="1"/>
          </p:cNvSpPr>
          <p:nvPr/>
        </p:nvSpPr>
        <p:spPr>
          <a:xfrm>
            <a:off x="1459341" y="3259941"/>
            <a:ext cx="841512" cy="84150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8BA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55" b="1" dirty="0">
                <a:solidFill>
                  <a:srgbClr val="8BAA00"/>
                </a:solidFill>
              </a:rPr>
              <a:t>01</a:t>
            </a:r>
            <a:endParaRPr lang="en-US" sz="3555" b="1" dirty="0">
              <a:solidFill>
                <a:srgbClr val="8BAA00"/>
              </a:solidFill>
            </a:endParaRPr>
          </a:p>
        </p:txBody>
      </p:sp>
      <p:sp>
        <p:nvSpPr>
          <p:cNvPr id="11" name="Rounded Rectangle 39"/>
          <p:cNvSpPr>
            <a:spLocks noChangeAspect="1"/>
          </p:cNvSpPr>
          <p:nvPr/>
        </p:nvSpPr>
        <p:spPr>
          <a:xfrm>
            <a:off x="3145704" y="3259941"/>
            <a:ext cx="841512" cy="84150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55" b="1" dirty="0">
                <a:solidFill>
                  <a:schemeClr val="bg1"/>
                </a:solidFill>
              </a:rPr>
              <a:t>02</a:t>
            </a:r>
            <a:endParaRPr lang="en-US" sz="3555" dirty="0">
              <a:solidFill>
                <a:schemeClr val="bg1"/>
              </a:solidFill>
            </a:endParaRPr>
          </a:p>
        </p:txBody>
      </p:sp>
      <p:sp>
        <p:nvSpPr>
          <p:cNvPr id="12" name="Rounded Rectangle 40"/>
          <p:cNvSpPr>
            <a:spLocks noChangeAspect="1"/>
          </p:cNvSpPr>
          <p:nvPr/>
        </p:nvSpPr>
        <p:spPr>
          <a:xfrm>
            <a:off x="4832067" y="3259941"/>
            <a:ext cx="841512" cy="84150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55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  <a:endParaRPr lang="en-US" sz="3555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Rounded Rectangle 41"/>
          <p:cNvSpPr>
            <a:spLocks noChangeAspect="1"/>
          </p:cNvSpPr>
          <p:nvPr/>
        </p:nvSpPr>
        <p:spPr>
          <a:xfrm>
            <a:off x="6518429" y="3259941"/>
            <a:ext cx="841512" cy="841507"/>
          </a:xfrm>
          <a:prstGeom prst="roundRect">
            <a:avLst/>
          </a:prstGeom>
          <a:solidFill>
            <a:srgbClr val="8BAA00"/>
          </a:solidFill>
          <a:ln w="28575">
            <a:solidFill>
              <a:srgbClr val="8BA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55" b="1" dirty="0">
                <a:solidFill>
                  <a:schemeClr val="bg1"/>
                </a:solidFill>
              </a:rPr>
              <a:t>04</a:t>
            </a:r>
            <a:endParaRPr lang="en-US" sz="3555" dirty="0">
              <a:solidFill>
                <a:schemeClr val="bg1"/>
              </a:solidFill>
            </a:endParaRPr>
          </a:p>
        </p:txBody>
      </p:sp>
      <p:sp>
        <p:nvSpPr>
          <p:cNvPr id="14" name="Rounded Rectangle 53"/>
          <p:cNvSpPr>
            <a:spLocks noChangeAspect="1"/>
          </p:cNvSpPr>
          <p:nvPr/>
        </p:nvSpPr>
        <p:spPr>
          <a:xfrm>
            <a:off x="8204792" y="3259941"/>
            <a:ext cx="841512" cy="84150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8BA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55" b="1" dirty="0">
                <a:solidFill>
                  <a:srgbClr val="8BAA00"/>
                </a:solidFill>
              </a:rPr>
              <a:t>05</a:t>
            </a:r>
            <a:endParaRPr lang="en-US" sz="3555" dirty="0">
              <a:solidFill>
                <a:srgbClr val="8BAA00"/>
              </a:solidFill>
            </a:endParaRPr>
          </a:p>
        </p:txBody>
      </p:sp>
      <p:sp>
        <p:nvSpPr>
          <p:cNvPr id="15" name="Rounded Rectangle 74"/>
          <p:cNvSpPr>
            <a:spLocks noChangeAspect="1"/>
          </p:cNvSpPr>
          <p:nvPr/>
        </p:nvSpPr>
        <p:spPr>
          <a:xfrm>
            <a:off x="9891152" y="3259941"/>
            <a:ext cx="841512" cy="84150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555" b="1" dirty="0">
                <a:solidFill>
                  <a:schemeClr val="bg1"/>
                </a:solidFill>
              </a:rPr>
              <a:t>06</a:t>
            </a:r>
            <a:endParaRPr lang="en-US" sz="3555" dirty="0">
              <a:solidFill>
                <a:schemeClr val="bg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505625" y="1537855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2505622" y="1918566"/>
            <a:ext cx="2143533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881585" y="1537855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5881582" y="1918566"/>
            <a:ext cx="2143533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251075" y="1537855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9251072" y="1918566"/>
            <a:ext cx="2143533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722864" y="4610313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797405" y="4991024"/>
            <a:ext cx="2136029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098818" y="4610313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4173359" y="4991024"/>
            <a:ext cx="2136029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471540" y="4610313"/>
            <a:ext cx="1210570" cy="400101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7546081" y="4991024"/>
            <a:ext cx="2136029" cy="812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anose="020B0503020204020204" pitchFamily="34" charset="-122"/>
              </a:rPr>
              <a:t>在此录入上述图表的描述说明，在此录入上述图表的描述说明。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sym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649153" y="1551432"/>
            <a:ext cx="1207339" cy="1664759"/>
            <a:chOff x="4649153" y="1551432"/>
            <a:chExt cx="1207339" cy="1664759"/>
          </a:xfrm>
        </p:grpSpPr>
        <p:grpSp>
          <p:nvGrpSpPr>
            <p:cNvPr id="29" name="组合 28"/>
            <p:cNvGrpSpPr/>
            <p:nvPr/>
          </p:nvGrpSpPr>
          <p:grpSpPr>
            <a:xfrm>
              <a:off x="4649153" y="1551432"/>
              <a:ext cx="1207339" cy="1664759"/>
              <a:chOff x="4649153" y="1551432"/>
              <a:chExt cx="1207339" cy="1664759"/>
            </a:xfrm>
          </p:grpSpPr>
          <p:cxnSp>
            <p:nvCxnSpPr>
              <p:cNvPr id="33" name="Straight Connector 57"/>
              <p:cNvCxnSpPr/>
              <p:nvPr/>
            </p:nvCxnSpPr>
            <p:spPr>
              <a:xfrm>
                <a:off x="5252823" y="2787243"/>
                <a:ext cx="0" cy="428948"/>
              </a:xfrm>
              <a:prstGeom prst="line">
                <a:avLst/>
              </a:prstGeom>
              <a:ln w="19050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Rounded Rectangle 35"/>
              <p:cNvSpPr/>
              <p:nvPr/>
            </p:nvSpPr>
            <p:spPr>
              <a:xfrm>
                <a:off x="4649153" y="1551432"/>
                <a:ext cx="1207339" cy="1207339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43840" tIns="243840" rIns="243840" bIns="210677" numCol="1" spcCol="1270" anchor="ctr" anchorCtr="0">
                <a:noAutofit/>
              </a:bodyPr>
              <a:lstStyle/>
              <a:p>
                <a:pPr algn="ctr" defTabSz="118491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4265" dirty="0">
                  <a:latin typeface="FontAwesome" pitchFamily="2" charset="0"/>
                </a:endParaRPr>
              </a:p>
            </p:txBody>
          </p:sp>
        </p:grpSp>
        <p:grpSp>
          <p:nvGrpSpPr>
            <p:cNvPr id="30" name="组合 29"/>
            <p:cNvGrpSpPr>
              <a:grpSpLocks noChangeAspect="1"/>
            </p:cNvGrpSpPr>
            <p:nvPr/>
          </p:nvGrpSpPr>
          <p:grpSpPr>
            <a:xfrm>
              <a:off x="5047010" y="1833189"/>
              <a:ext cx="404678" cy="648000"/>
              <a:chOff x="8912226" y="6748292"/>
              <a:chExt cx="250825" cy="401638"/>
            </a:xfrm>
            <a:solidFill>
              <a:srgbClr val="9DA8B1"/>
            </a:solidFill>
          </p:grpSpPr>
          <p:sp>
            <p:nvSpPr>
              <p:cNvPr id="31" name="Freeform 550"/>
              <p:cNvSpPr/>
              <p:nvPr/>
            </p:nvSpPr>
            <p:spPr bwMode="auto">
              <a:xfrm>
                <a:off x="8912226" y="6859417"/>
                <a:ext cx="250825" cy="290513"/>
              </a:xfrm>
              <a:custGeom>
                <a:avLst/>
                <a:gdLst>
                  <a:gd name="T0" fmla="*/ 180 w 180"/>
                  <a:gd name="T1" fmla="*/ 68 h 209"/>
                  <a:gd name="T2" fmla="*/ 180 w 180"/>
                  <a:gd name="T3" fmla="*/ 15 h 209"/>
                  <a:gd name="T4" fmla="*/ 156 w 180"/>
                  <a:gd name="T5" fmla="*/ 15 h 209"/>
                  <a:gd name="T6" fmla="*/ 156 w 180"/>
                  <a:gd name="T7" fmla="*/ 68 h 209"/>
                  <a:gd name="T8" fmla="*/ 92 w 180"/>
                  <a:gd name="T9" fmla="*/ 132 h 209"/>
                  <a:gd name="T10" fmla="*/ 91 w 180"/>
                  <a:gd name="T11" fmla="*/ 132 h 209"/>
                  <a:gd name="T12" fmla="*/ 90 w 180"/>
                  <a:gd name="T13" fmla="*/ 132 h 209"/>
                  <a:gd name="T14" fmla="*/ 90 w 180"/>
                  <a:gd name="T15" fmla="*/ 132 h 209"/>
                  <a:gd name="T16" fmla="*/ 89 w 180"/>
                  <a:gd name="T17" fmla="*/ 132 h 209"/>
                  <a:gd name="T18" fmla="*/ 24 w 180"/>
                  <a:gd name="T19" fmla="*/ 68 h 209"/>
                  <a:gd name="T20" fmla="*/ 24 w 180"/>
                  <a:gd name="T21" fmla="*/ 15 h 209"/>
                  <a:gd name="T22" fmla="*/ 0 w 180"/>
                  <a:gd name="T23" fmla="*/ 15 h 209"/>
                  <a:gd name="T24" fmla="*/ 0 w 180"/>
                  <a:gd name="T25" fmla="*/ 68 h 209"/>
                  <a:gd name="T26" fmla="*/ 76 w 180"/>
                  <a:gd name="T27" fmla="*/ 156 h 209"/>
                  <a:gd name="T28" fmla="*/ 76 w 180"/>
                  <a:gd name="T29" fmla="*/ 194 h 209"/>
                  <a:gd name="T30" fmla="*/ 22 w 180"/>
                  <a:gd name="T31" fmla="*/ 209 h 209"/>
                  <a:gd name="T32" fmla="*/ 159 w 180"/>
                  <a:gd name="T33" fmla="*/ 209 h 209"/>
                  <a:gd name="T34" fmla="*/ 104 w 180"/>
                  <a:gd name="T35" fmla="*/ 193 h 209"/>
                  <a:gd name="T36" fmla="*/ 104 w 180"/>
                  <a:gd name="T37" fmla="*/ 156 h 209"/>
                  <a:gd name="T38" fmla="*/ 180 w 180"/>
                  <a:gd name="T39" fmla="*/ 6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2" name="Freeform 551"/>
              <p:cNvSpPr/>
              <p:nvPr/>
            </p:nvSpPr>
            <p:spPr bwMode="auto">
              <a:xfrm>
                <a:off x="8977313" y="6748292"/>
                <a:ext cx="120650" cy="263525"/>
              </a:xfrm>
              <a:custGeom>
                <a:avLst/>
                <a:gdLst>
                  <a:gd name="T0" fmla="*/ 43 w 87"/>
                  <a:gd name="T1" fmla="*/ 190 h 190"/>
                  <a:gd name="T2" fmla="*/ 43 w 87"/>
                  <a:gd name="T3" fmla="*/ 190 h 190"/>
                  <a:gd name="T4" fmla="*/ 44 w 87"/>
                  <a:gd name="T5" fmla="*/ 190 h 190"/>
                  <a:gd name="T6" fmla="*/ 87 w 87"/>
                  <a:gd name="T7" fmla="*/ 147 h 190"/>
                  <a:gd name="T8" fmla="*/ 87 w 87"/>
                  <a:gd name="T9" fmla="*/ 43 h 190"/>
                  <a:gd name="T10" fmla="*/ 44 w 87"/>
                  <a:gd name="T11" fmla="*/ 0 h 190"/>
                  <a:gd name="T12" fmla="*/ 43 w 87"/>
                  <a:gd name="T13" fmla="*/ 0 h 190"/>
                  <a:gd name="T14" fmla="*/ 43 w 87"/>
                  <a:gd name="T15" fmla="*/ 0 h 190"/>
                  <a:gd name="T16" fmla="*/ 0 w 87"/>
                  <a:gd name="T17" fmla="*/ 43 h 190"/>
                  <a:gd name="T18" fmla="*/ 0 w 87"/>
                  <a:gd name="T19" fmla="*/ 147 h 190"/>
                  <a:gd name="T20" fmla="*/ 43 w 87"/>
                  <a:gd name="T21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90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6335516" y="4147213"/>
            <a:ext cx="1207339" cy="1711733"/>
            <a:chOff x="6335516" y="4147213"/>
            <a:chExt cx="1207339" cy="1711733"/>
          </a:xfrm>
        </p:grpSpPr>
        <p:grpSp>
          <p:nvGrpSpPr>
            <p:cNvPr id="41" name="组合 40"/>
            <p:cNvGrpSpPr/>
            <p:nvPr/>
          </p:nvGrpSpPr>
          <p:grpSpPr>
            <a:xfrm>
              <a:off x="6335516" y="4147213"/>
              <a:ext cx="1207339" cy="1711733"/>
              <a:chOff x="6335516" y="4147213"/>
              <a:chExt cx="1207339" cy="1711733"/>
            </a:xfrm>
          </p:grpSpPr>
          <p:cxnSp>
            <p:nvCxnSpPr>
              <p:cNvPr id="45" name="Straight Connector 61"/>
              <p:cNvCxnSpPr/>
              <p:nvPr/>
            </p:nvCxnSpPr>
            <p:spPr>
              <a:xfrm flipV="1">
                <a:off x="6939185" y="4147213"/>
                <a:ext cx="0" cy="468680"/>
              </a:xfrm>
              <a:prstGeom prst="line">
                <a:avLst/>
              </a:prstGeom>
              <a:ln w="19050" cap="rnd">
                <a:solidFill>
                  <a:srgbClr val="8BAA00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Rounded Rectangle 34"/>
              <p:cNvSpPr/>
              <p:nvPr/>
            </p:nvSpPr>
            <p:spPr>
              <a:xfrm>
                <a:off x="6335516" y="4651607"/>
                <a:ext cx="1207339" cy="1207339"/>
              </a:xfrm>
              <a:prstGeom prst="roundRect">
                <a:avLst/>
              </a:prstGeom>
              <a:solidFill>
                <a:srgbClr val="8BAA00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43840" tIns="210677" rIns="210677" bIns="121920" numCol="1" spcCol="1270" anchor="ctr" anchorCtr="0">
                <a:noAutofit/>
              </a:bodyPr>
              <a:lstStyle/>
              <a:p>
                <a:pPr algn="ctr" defTabSz="118491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4265" dirty="0"/>
              </a:p>
            </p:txBody>
          </p:sp>
        </p:grpSp>
        <p:grpSp>
          <p:nvGrpSpPr>
            <p:cNvPr id="42" name="Group 9"/>
            <p:cNvGrpSpPr>
              <a:grpSpLocks noChangeAspect="1"/>
            </p:cNvGrpSpPr>
            <p:nvPr/>
          </p:nvGrpSpPr>
          <p:grpSpPr>
            <a:xfrm>
              <a:off x="6543185" y="4951791"/>
              <a:ext cx="792000" cy="587287"/>
              <a:chOff x="4572000" y="3414713"/>
              <a:chExt cx="374651" cy="277813"/>
            </a:xfrm>
            <a:solidFill>
              <a:schemeClr val="bg1"/>
            </a:solidFill>
          </p:grpSpPr>
          <p:sp>
            <p:nvSpPr>
              <p:cNvPr id="43" name="Freeform 17"/>
              <p:cNvSpPr/>
              <p:nvPr/>
            </p:nvSpPr>
            <p:spPr bwMode="auto">
              <a:xfrm>
                <a:off x="4713288" y="3481388"/>
                <a:ext cx="233363" cy="211138"/>
              </a:xfrm>
              <a:custGeom>
                <a:avLst/>
                <a:gdLst>
                  <a:gd name="T0" fmla="*/ 89 w 89"/>
                  <a:gd name="T1" fmla="*/ 33 h 81"/>
                  <a:gd name="T2" fmla="*/ 43 w 89"/>
                  <a:gd name="T3" fmla="*/ 0 h 81"/>
                  <a:gd name="T4" fmla="*/ 40 w 89"/>
                  <a:gd name="T5" fmla="*/ 1 h 81"/>
                  <a:gd name="T6" fmla="*/ 43 w 89"/>
                  <a:gd name="T7" fmla="*/ 11 h 81"/>
                  <a:gd name="T8" fmla="*/ 0 w 89"/>
                  <a:gd name="T9" fmla="*/ 44 h 81"/>
                  <a:gd name="T10" fmla="*/ 0 w 89"/>
                  <a:gd name="T11" fmla="*/ 44 h 81"/>
                  <a:gd name="T12" fmla="*/ 40 w 89"/>
                  <a:gd name="T13" fmla="*/ 65 h 81"/>
                  <a:gd name="T14" fmla="*/ 74 w 89"/>
                  <a:gd name="T15" fmla="*/ 81 h 81"/>
                  <a:gd name="T16" fmla="*/ 64 w 89"/>
                  <a:gd name="T17" fmla="*/ 62 h 81"/>
                  <a:gd name="T18" fmla="*/ 89 w 89"/>
                  <a:gd name="T19" fmla="*/ 3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44" name="Freeform 18"/>
              <p:cNvSpPr/>
              <p:nvPr/>
            </p:nvSpPr>
            <p:spPr bwMode="auto">
              <a:xfrm>
                <a:off x="4572000" y="3414713"/>
                <a:ext cx="241300" cy="209550"/>
              </a:xfrm>
              <a:custGeom>
                <a:avLst/>
                <a:gdLst>
                  <a:gd name="T0" fmla="*/ 89 w 92"/>
                  <a:gd name="T1" fmla="*/ 21 h 80"/>
                  <a:gd name="T2" fmla="*/ 46 w 92"/>
                  <a:gd name="T3" fmla="*/ 0 h 80"/>
                  <a:gd name="T4" fmla="*/ 0 w 92"/>
                  <a:gd name="T5" fmla="*/ 32 h 80"/>
                  <a:gd name="T6" fmla="*/ 25 w 92"/>
                  <a:gd name="T7" fmla="*/ 61 h 80"/>
                  <a:gd name="T8" fmla="*/ 14 w 92"/>
                  <a:gd name="T9" fmla="*/ 80 h 80"/>
                  <a:gd name="T10" fmla="*/ 48 w 92"/>
                  <a:gd name="T11" fmla="*/ 65 h 80"/>
                  <a:gd name="T12" fmla="*/ 49 w 92"/>
                  <a:gd name="T13" fmla="*/ 64 h 80"/>
                  <a:gd name="T14" fmla="*/ 92 w 92"/>
                  <a:gd name="T15" fmla="*/ 32 h 80"/>
                  <a:gd name="T16" fmla="*/ 89 w 92"/>
                  <a:gd name="T17" fmla="*/ 2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2962791" y="4147213"/>
            <a:ext cx="1207339" cy="1684495"/>
            <a:chOff x="2962791" y="4158915"/>
            <a:chExt cx="1207339" cy="1684495"/>
          </a:xfrm>
        </p:grpSpPr>
        <p:grpSp>
          <p:nvGrpSpPr>
            <p:cNvPr id="48" name="组合 47"/>
            <p:cNvGrpSpPr/>
            <p:nvPr/>
          </p:nvGrpSpPr>
          <p:grpSpPr>
            <a:xfrm>
              <a:off x="2962791" y="4158915"/>
              <a:ext cx="1207339" cy="1684495"/>
              <a:chOff x="2962791" y="4158915"/>
              <a:chExt cx="1207339" cy="1684495"/>
            </a:xfrm>
          </p:grpSpPr>
          <p:cxnSp>
            <p:nvCxnSpPr>
              <p:cNvPr id="52" name="Straight Connector 50"/>
              <p:cNvCxnSpPr/>
              <p:nvPr/>
            </p:nvCxnSpPr>
            <p:spPr>
              <a:xfrm flipV="1">
                <a:off x="3566460" y="4158915"/>
                <a:ext cx="0" cy="434813"/>
              </a:xfrm>
              <a:prstGeom prst="line">
                <a:avLst/>
              </a:prstGeom>
              <a:ln w="19050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Rounded Rectangle 36"/>
              <p:cNvSpPr/>
              <p:nvPr/>
            </p:nvSpPr>
            <p:spPr>
              <a:xfrm>
                <a:off x="2962791" y="4636071"/>
                <a:ext cx="1207339" cy="1207339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118491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4265" dirty="0">
                  <a:latin typeface="FontAwesome" pitchFamily="2" charset="0"/>
                </a:endParaRPr>
              </a:p>
            </p:txBody>
          </p:sp>
        </p:grpSp>
        <p:grpSp>
          <p:nvGrpSpPr>
            <p:cNvPr id="49" name="Group 12"/>
            <p:cNvGrpSpPr>
              <a:grpSpLocks noChangeAspect="1"/>
            </p:cNvGrpSpPr>
            <p:nvPr/>
          </p:nvGrpSpPr>
          <p:grpSpPr>
            <a:xfrm>
              <a:off x="3227975" y="4903464"/>
              <a:ext cx="697327" cy="684000"/>
              <a:chOff x="2905125" y="4002088"/>
              <a:chExt cx="249238" cy="244475"/>
            </a:xfrm>
            <a:solidFill>
              <a:schemeClr val="bg1"/>
            </a:solidFill>
          </p:grpSpPr>
          <p:sp>
            <p:nvSpPr>
              <p:cNvPr id="50" name="Freeform 50"/>
              <p:cNvSpPr>
                <a:spLocks noEditPoints="1"/>
              </p:cNvSpPr>
              <p:nvPr/>
            </p:nvSpPr>
            <p:spPr bwMode="auto">
              <a:xfrm>
                <a:off x="2905125" y="4002088"/>
                <a:ext cx="249238" cy="244475"/>
              </a:xfrm>
              <a:custGeom>
                <a:avLst/>
                <a:gdLst>
                  <a:gd name="T0" fmla="*/ 82 w 95"/>
                  <a:gd name="T1" fmla="*/ 58 h 93"/>
                  <a:gd name="T2" fmla="*/ 95 w 95"/>
                  <a:gd name="T3" fmla="*/ 52 h 93"/>
                  <a:gd name="T4" fmla="*/ 95 w 95"/>
                  <a:gd name="T5" fmla="*/ 42 h 93"/>
                  <a:gd name="T6" fmla="*/ 82 w 95"/>
                  <a:gd name="T7" fmla="*/ 36 h 93"/>
                  <a:gd name="T8" fmla="*/ 79 w 95"/>
                  <a:gd name="T9" fmla="*/ 31 h 93"/>
                  <a:gd name="T10" fmla="*/ 84 w 95"/>
                  <a:gd name="T11" fmla="*/ 18 h 93"/>
                  <a:gd name="T12" fmla="*/ 77 w 95"/>
                  <a:gd name="T13" fmla="*/ 10 h 93"/>
                  <a:gd name="T14" fmla="*/ 64 w 95"/>
                  <a:gd name="T15" fmla="*/ 16 h 93"/>
                  <a:gd name="T16" fmla="*/ 58 w 95"/>
                  <a:gd name="T17" fmla="*/ 13 h 93"/>
                  <a:gd name="T18" fmla="*/ 52 w 95"/>
                  <a:gd name="T19" fmla="*/ 0 h 93"/>
                  <a:gd name="T20" fmla="*/ 42 w 95"/>
                  <a:gd name="T21" fmla="*/ 0 h 93"/>
                  <a:gd name="T22" fmla="*/ 36 w 95"/>
                  <a:gd name="T23" fmla="*/ 13 h 93"/>
                  <a:gd name="T24" fmla="*/ 31 w 95"/>
                  <a:gd name="T25" fmla="*/ 16 h 93"/>
                  <a:gd name="T26" fmla="*/ 17 w 95"/>
                  <a:gd name="T27" fmla="*/ 11 h 93"/>
                  <a:gd name="T28" fmla="*/ 10 w 95"/>
                  <a:gd name="T29" fmla="*/ 18 h 93"/>
                  <a:gd name="T30" fmla="*/ 15 w 95"/>
                  <a:gd name="T31" fmla="*/ 31 h 93"/>
                  <a:gd name="T32" fmla="*/ 13 w 95"/>
                  <a:gd name="T33" fmla="*/ 36 h 93"/>
                  <a:gd name="T34" fmla="*/ 0 w 95"/>
                  <a:gd name="T35" fmla="*/ 42 h 93"/>
                  <a:gd name="T36" fmla="*/ 0 w 95"/>
                  <a:gd name="T37" fmla="*/ 52 h 93"/>
                  <a:gd name="T38" fmla="*/ 13 w 95"/>
                  <a:gd name="T39" fmla="*/ 58 h 93"/>
                  <a:gd name="T40" fmla="*/ 15 w 95"/>
                  <a:gd name="T41" fmla="*/ 63 h 93"/>
                  <a:gd name="T42" fmla="*/ 10 w 95"/>
                  <a:gd name="T43" fmla="*/ 76 h 93"/>
                  <a:gd name="T44" fmla="*/ 18 w 95"/>
                  <a:gd name="T45" fmla="*/ 84 h 93"/>
                  <a:gd name="T46" fmla="*/ 31 w 95"/>
                  <a:gd name="T47" fmla="*/ 78 h 93"/>
                  <a:gd name="T48" fmla="*/ 37 w 95"/>
                  <a:gd name="T49" fmla="*/ 81 h 93"/>
                  <a:gd name="T50" fmla="*/ 42 w 95"/>
                  <a:gd name="T51" fmla="*/ 93 h 93"/>
                  <a:gd name="T52" fmla="*/ 53 w 95"/>
                  <a:gd name="T53" fmla="*/ 93 h 93"/>
                  <a:gd name="T54" fmla="*/ 58 w 95"/>
                  <a:gd name="T55" fmla="*/ 81 h 93"/>
                  <a:gd name="T56" fmla="*/ 64 w 95"/>
                  <a:gd name="T57" fmla="*/ 78 h 93"/>
                  <a:gd name="T58" fmla="*/ 77 w 95"/>
                  <a:gd name="T59" fmla="*/ 83 h 93"/>
                  <a:gd name="T60" fmla="*/ 85 w 95"/>
                  <a:gd name="T61" fmla="*/ 76 h 93"/>
                  <a:gd name="T62" fmla="*/ 79 w 95"/>
                  <a:gd name="T63" fmla="*/ 63 h 93"/>
                  <a:gd name="T64" fmla="*/ 82 w 95"/>
                  <a:gd name="T65" fmla="*/ 58 h 93"/>
                  <a:gd name="T66" fmla="*/ 47 w 95"/>
                  <a:gd name="T67" fmla="*/ 62 h 93"/>
                  <a:gd name="T68" fmla="*/ 32 w 95"/>
                  <a:gd name="T69" fmla="*/ 47 h 93"/>
                  <a:gd name="T70" fmla="*/ 47 w 95"/>
                  <a:gd name="T71" fmla="*/ 32 h 93"/>
                  <a:gd name="T72" fmla="*/ 63 w 95"/>
                  <a:gd name="T73" fmla="*/ 47 h 93"/>
                  <a:gd name="T74" fmla="*/ 47 w 95"/>
                  <a:gd name="T75" fmla="*/ 62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" h="93">
                    <a:moveTo>
                      <a:pt x="82" y="58"/>
                    </a:moveTo>
                    <a:cubicBezTo>
                      <a:pt x="82" y="58"/>
                      <a:pt x="95" y="53"/>
                      <a:pt x="95" y="52"/>
                    </a:cubicBezTo>
                    <a:cubicBezTo>
                      <a:pt x="95" y="42"/>
                      <a:pt x="95" y="42"/>
                      <a:pt x="95" y="42"/>
                    </a:cubicBezTo>
                    <a:cubicBezTo>
                      <a:pt x="95" y="41"/>
                      <a:pt x="82" y="36"/>
                      <a:pt x="82" y="36"/>
                    </a:cubicBezTo>
                    <a:cubicBezTo>
                      <a:pt x="79" y="31"/>
                      <a:pt x="79" y="31"/>
                      <a:pt x="79" y="31"/>
                    </a:cubicBezTo>
                    <a:cubicBezTo>
                      <a:pt x="79" y="31"/>
                      <a:pt x="85" y="18"/>
                      <a:pt x="84" y="18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10"/>
                      <a:pt x="64" y="16"/>
                      <a:pt x="64" y="16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58" y="13"/>
                      <a:pt x="53" y="0"/>
                      <a:pt x="5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1" y="0"/>
                      <a:pt x="36" y="13"/>
                      <a:pt x="36" y="13"/>
                    </a:cubicBezTo>
                    <a:cubicBezTo>
                      <a:pt x="31" y="16"/>
                      <a:pt x="31" y="16"/>
                      <a:pt x="31" y="16"/>
                    </a:cubicBezTo>
                    <a:cubicBezTo>
                      <a:pt x="31" y="16"/>
                      <a:pt x="18" y="10"/>
                      <a:pt x="17" y="11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9" y="18"/>
                      <a:pt x="15" y="31"/>
                      <a:pt x="15" y="31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3"/>
                      <a:pt x="13" y="58"/>
                      <a:pt x="13" y="58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15" y="63"/>
                      <a:pt x="10" y="76"/>
                      <a:pt x="10" y="76"/>
                    </a:cubicBezTo>
                    <a:cubicBezTo>
                      <a:pt x="18" y="84"/>
                      <a:pt x="18" y="84"/>
                      <a:pt x="18" y="84"/>
                    </a:cubicBezTo>
                    <a:cubicBezTo>
                      <a:pt x="18" y="84"/>
                      <a:pt x="31" y="78"/>
                      <a:pt x="31" y="78"/>
                    </a:cubicBezTo>
                    <a:cubicBezTo>
                      <a:pt x="37" y="81"/>
                      <a:pt x="37" y="81"/>
                      <a:pt x="37" y="81"/>
                    </a:cubicBezTo>
                    <a:cubicBezTo>
                      <a:pt x="37" y="81"/>
                      <a:pt x="42" y="93"/>
                      <a:pt x="42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3" y="93"/>
                      <a:pt x="58" y="81"/>
                      <a:pt x="58" y="81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4"/>
                      <a:pt x="77" y="83"/>
                    </a:cubicBezTo>
                    <a:cubicBezTo>
                      <a:pt x="85" y="76"/>
                      <a:pt x="85" y="76"/>
                      <a:pt x="85" y="76"/>
                    </a:cubicBezTo>
                    <a:cubicBezTo>
                      <a:pt x="85" y="76"/>
                      <a:pt x="79" y="63"/>
                      <a:pt x="79" y="63"/>
                    </a:cubicBezTo>
                    <a:lnTo>
                      <a:pt x="82" y="58"/>
                    </a:lnTo>
                    <a:close/>
                    <a:moveTo>
                      <a:pt x="47" y="62"/>
                    </a:moveTo>
                    <a:cubicBezTo>
                      <a:pt x="39" y="62"/>
                      <a:pt x="32" y="55"/>
                      <a:pt x="32" y="47"/>
                    </a:cubicBezTo>
                    <a:cubicBezTo>
                      <a:pt x="32" y="39"/>
                      <a:pt x="39" y="32"/>
                      <a:pt x="47" y="32"/>
                    </a:cubicBezTo>
                    <a:cubicBezTo>
                      <a:pt x="56" y="32"/>
                      <a:pt x="63" y="39"/>
                      <a:pt x="63" y="47"/>
                    </a:cubicBezTo>
                    <a:cubicBezTo>
                      <a:pt x="63" y="55"/>
                      <a:pt x="56" y="62"/>
                      <a:pt x="47" y="6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51" name="Oval 51"/>
              <p:cNvSpPr>
                <a:spLocks noChangeArrowheads="1"/>
              </p:cNvSpPr>
              <p:nvPr/>
            </p:nvSpPr>
            <p:spPr bwMode="auto">
              <a:xfrm>
                <a:off x="3005138" y="4102100"/>
                <a:ext cx="49213" cy="476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1276428" y="1549863"/>
            <a:ext cx="1207339" cy="1666328"/>
            <a:chOff x="1276428" y="1549863"/>
            <a:chExt cx="1207339" cy="1666328"/>
          </a:xfrm>
        </p:grpSpPr>
        <p:grpSp>
          <p:nvGrpSpPr>
            <p:cNvPr id="55" name="组合 54"/>
            <p:cNvGrpSpPr/>
            <p:nvPr/>
          </p:nvGrpSpPr>
          <p:grpSpPr>
            <a:xfrm>
              <a:off x="1276428" y="1549863"/>
              <a:ext cx="1207339" cy="1666328"/>
              <a:chOff x="1276428" y="1549863"/>
              <a:chExt cx="1207339" cy="1666328"/>
            </a:xfrm>
          </p:grpSpPr>
          <p:cxnSp>
            <p:nvCxnSpPr>
              <p:cNvPr id="60" name="Straight Connector 38"/>
              <p:cNvCxnSpPr/>
              <p:nvPr/>
            </p:nvCxnSpPr>
            <p:spPr>
              <a:xfrm>
                <a:off x="1880097" y="2787243"/>
                <a:ext cx="0" cy="428948"/>
              </a:xfrm>
              <a:prstGeom prst="line">
                <a:avLst/>
              </a:prstGeom>
              <a:ln w="19050" cap="rnd">
                <a:solidFill>
                  <a:srgbClr val="8BAA00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Rounded Rectangle 32"/>
              <p:cNvSpPr/>
              <p:nvPr/>
            </p:nvSpPr>
            <p:spPr>
              <a:xfrm>
                <a:off x="1276428" y="1549863"/>
                <a:ext cx="1207339" cy="1207339"/>
              </a:xfrm>
              <a:prstGeom prst="roundRect">
                <a:avLst/>
              </a:prstGeom>
              <a:solidFill>
                <a:srgbClr val="8BAA00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43840" tIns="243840" rIns="210677" bIns="210677" numCol="1" spcCol="1270" anchor="ctr" anchorCtr="0">
                <a:noAutofit/>
              </a:bodyPr>
              <a:lstStyle/>
              <a:p>
                <a:pPr algn="ctr" defTabSz="118491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4800" dirty="0">
                  <a:latin typeface="FontAwesome" pitchFamily="2" charset="0"/>
                </a:endParaRPr>
              </a:p>
            </p:txBody>
          </p:sp>
        </p:grpSp>
        <p:grpSp>
          <p:nvGrpSpPr>
            <p:cNvPr id="56" name="Group 15"/>
            <p:cNvGrpSpPr>
              <a:grpSpLocks noChangeAspect="1"/>
            </p:cNvGrpSpPr>
            <p:nvPr/>
          </p:nvGrpSpPr>
          <p:grpSpPr>
            <a:xfrm>
              <a:off x="1494695" y="1824528"/>
              <a:ext cx="792000" cy="584918"/>
              <a:chOff x="3052763" y="2647950"/>
              <a:chExt cx="346075" cy="255588"/>
            </a:xfrm>
            <a:solidFill>
              <a:schemeClr val="bg1"/>
            </a:solidFill>
          </p:grpSpPr>
          <p:sp>
            <p:nvSpPr>
              <p:cNvPr id="57" name="Freeform 108"/>
              <p:cNvSpPr/>
              <p:nvPr/>
            </p:nvSpPr>
            <p:spPr bwMode="auto">
              <a:xfrm>
                <a:off x="3175000" y="2825750"/>
                <a:ext cx="100013" cy="77788"/>
              </a:xfrm>
              <a:custGeom>
                <a:avLst/>
                <a:gdLst>
                  <a:gd name="T0" fmla="*/ 36 w 38"/>
                  <a:gd name="T1" fmla="*/ 11 h 30"/>
                  <a:gd name="T2" fmla="*/ 1 w 38"/>
                  <a:gd name="T3" fmla="*/ 11 h 30"/>
                  <a:gd name="T4" fmla="*/ 1 w 38"/>
                  <a:gd name="T5" fmla="*/ 13 h 30"/>
                  <a:gd name="T6" fmla="*/ 19 w 38"/>
                  <a:gd name="T7" fmla="*/ 30 h 30"/>
                  <a:gd name="T8" fmla="*/ 36 w 38"/>
                  <a:gd name="T9" fmla="*/ 13 h 30"/>
                  <a:gd name="T10" fmla="*/ 36 w 38"/>
                  <a:gd name="T11" fmla="*/ 1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30">
                    <a:moveTo>
                      <a:pt x="36" y="11"/>
                    </a:moveTo>
                    <a:cubicBezTo>
                      <a:pt x="26" y="1"/>
                      <a:pt x="12" y="0"/>
                      <a:pt x="1" y="11"/>
                    </a:cubicBezTo>
                    <a:cubicBezTo>
                      <a:pt x="0" y="11"/>
                      <a:pt x="0" y="12"/>
                      <a:pt x="1" y="13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2"/>
                      <a:pt x="37" y="11"/>
                      <a:pt x="36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58" name="Freeform 109"/>
              <p:cNvSpPr/>
              <p:nvPr/>
            </p:nvSpPr>
            <p:spPr bwMode="auto">
              <a:xfrm>
                <a:off x="3109913" y="2736850"/>
                <a:ext cx="230188" cy="101600"/>
              </a:xfrm>
              <a:custGeom>
                <a:avLst/>
                <a:gdLst>
                  <a:gd name="T0" fmla="*/ 87 w 88"/>
                  <a:gd name="T1" fmla="*/ 24 h 39"/>
                  <a:gd name="T2" fmla="*/ 0 w 88"/>
                  <a:gd name="T3" fmla="*/ 24 h 39"/>
                  <a:gd name="T4" fmla="*/ 0 w 88"/>
                  <a:gd name="T5" fmla="*/ 26 h 39"/>
                  <a:gd name="T6" fmla="*/ 13 w 88"/>
                  <a:gd name="T7" fmla="*/ 38 h 39"/>
                  <a:gd name="T8" fmla="*/ 15 w 88"/>
                  <a:gd name="T9" fmla="*/ 38 h 39"/>
                  <a:gd name="T10" fmla="*/ 73 w 88"/>
                  <a:gd name="T11" fmla="*/ 38 h 39"/>
                  <a:gd name="T12" fmla="*/ 75 w 88"/>
                  <a:gd name="T13" fmla="*/ 38 h 39"/>
                  <a:gd name="T14" fmla="*/ 87 w 88"/>
                  <a:gd name="T15" fmla="*/ 26 h 39"/>
                  <a:gd name="T16" fmla="*/ 87 w 88"/>
                  <a:gd name="T17" fmla="*/ 26 h 39"/>
                  <a:gd name="T18" fmla="*/ 87 w 88"/>
                  <a:gd name="T19" fmla="*/ 2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8" h="39">
                    <a:moveTo>
                      <a:pt x="87" y="24"/>
                    </a:moveTo>
                    <a:cubicBezTo>
                      <a:pt x="63" y="0"/>
                      <a:pt x="24" y="0"/>
                      <a:pt x="0" y="24"/>
                    </a:cubicBezTo>
                    <a:cubicBezTo>
                      <a:pt x="0" y="24"/>
                      <a:pt x="0" y="25"/>
                      <a:pt x="0" y="26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3" y="39"/>
                      <a:pt x="14" y="39"/>
                      <a:pt x="15" y="38"/>
                    </a:cubicBezTo>
                    <a:cubicBezTo>
                      <a:pt x="31" y="22"/>
                      <a:pt x="57" y="22"/>
                      <a:pt x="73" y="38"/>
                    </a:cubicBezTo>
                    <a:cubicBezTo>
                      <a:pt x="73" y="39"/>
                      <a:pt x="74" y="39"/>
                      <a:pt x="75" y="38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7" y="26"/>
                      <a:pt x="87" y="26"/>
                      <a:pt x="87" y="26"/>
                    </a:cubicBezTo>
                    <a:cubicBezTo>
                      <a:pt x="88" y="25"/>
                      <a:pt x="88" y="24"/>
                      <a:pt x="87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  <p:sp>
            <p:nvSpPr>
              <p:cNvPr id="59" name="Freeform 110"/>
              <p:cNvSpPr/>
              <p:nvPr/>
            </p:nvSpPr>
            <p:spPr bwMode="auto">
              <a:xfrm>
                <a:off x="3052763" y="2647950"/>
                <a:ext cx="346075" cy="134938"/>
              </a:xfrm>
              <a:custGeom>
                <a:avLst/>
                <a:gdLst>
                  <a:gd name="T0" fmla="*/ 131 w 132"/>
                  <a:gd name="T1" fmla="*/ 36 h 52"/>
                  <a:gd name="T2" fmla="*/ 131 w 132"/>
                  <a:gd name="T3" fmla="*/ 36 h 52"/>
                  <a:gd name="T4" fmla="*/ 1 w 132"/>
                  <a:gd name="T5" fmla="*/ 36 h 52"/>
                  <a:gd name="T6" fmla="*/ 1 w 132"/>
                  <a:gd name="T7" fmla="*/ 38 h 52"/>
                  <a:gd name="T8" fmla="*/ 13 w 132"/>
                  <a:gd name="T9" fmla="*/ 51 h 52"/>
                  <a:gd name="T10" fmla="*/ 16 w 132"/>
                  <a:gd name="T11" fmla="*/ 51 h 52"/>
                  <a:gd name="T12" fmla="*/ 116 w 132"/>
                  <a:gd name="T13" fmla="*/ 51 h 52"/>
                  <a:gd name="T14" fmla="*/ 118 w 132"/>
                  <a:gd name="T15" fmla="*/ 51 h 52"/>
                  <a:gd name="T16" fmla="*/ 131 w 132"/>
                  <a:gd name="T17" fmla="*/ 38 h 52"/>
                  <a:gd name="T18" fmla="*/ 131 w 132"/>
                  <a:gd name="T19" fmla="*/ 38 h 52"/>
                  <a:gd name="T20" fmla="*/ 131 w 132"/>
                  <a:gd name="T21" fmla="*/ 3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2" h="52">
                    <a:moveTo>
                      <a:pt x="131" y="36"/>
                    </a:moveTo>
                    <a:cubicBezTo>
                      <a:pt x="131" y="36"/>
                      <a:pt x="131" y="36"/>
                      <a:pt x="131" y="36"/>
                    </a:cubicBezTo>
                    <a:cubicBezTo>
                      <a:pt x="95" y="0"/>
                      <a:pt x="36" y="0"/>
                      <a:pt x="1" y="36"/>
                    </a:cubicBezTo>
                    <a:cubicBezTo>
                      <a:pt x="0" y="37"/>
                      <a:pt x="0" y="38"/>
                      <a:pt x="1" y="38"/>
                    </a:cubicBezTo>
                    <a:cubicBezTo>
                      <a:pt x="13" y="51"/>
                      <a:pt x="13" y="51"/>
                      <a:pt x="13" y="51"/>
                    </a:cubicBezTo>
                    <a:cubicBezTo>
                      <a:pt x="14" y="52"/>
                      <a:pt x="15" y="52"/>
                      <a:pt x="16" y="51"/>
                    </a:cubicBezTo>
                    <a:cubicBezTo>
                      <a:pt x="43" y="23"/>
                      <a:pt x="88" y="23"/>
                      <a:pt x="116" y="51"/>
                    </a:cubicBezTo>
                    <a:cubicBezTo>
                      <a:pt x="117" y="52"/>
                      <a:pt x="118" y="52"/>
                      <a:pt x="118" y="51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1" y="38"/>
                      <a:pt x="131" y="38"/>
                      <a:pt x="131" y="38"/>
                    </a:cubicBezTo>
                    <a:cubicBezTo>
                      <a:pt x="132" y="38"/>
                      <a:pt x="132" y="37"/>
                      <a:pt x="131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en-US" sz="3200"/>
              </a:p>
            </p:txBody>
          </p:sp>
        </p:grpSp>
      </p:grpSp>
      <p:grpSp>
        <p:nvGrpSpPr>
          <p:cNvPr id="62" name="组合 61"/>
          <p:cNvGrpSpPr/>
          <p:nvPr/>
        </p:nvGrpSpPr>
        <p:grpSpPr>
          <a:xfrm>
            <a:off x="8021879" y="1551432"/>
            <a:ext cx="1207339" cy="1664759"/>
            <a:chOff x="8021879" y="1551432"/>
            <a:chExt cx="1207339" cy="1664759"/>
          </a:xfrm>
        </p:grpSpPr>
        <p:grpSp>
          <p:nvGrpSpPr>
            <p:cNvPr id="63" name="组合 62"/>
            <p:cNvGrpSpPr/>
            <p:nvPr/>
          </p:nvGrpSpPr>
          <p:grpSpPr>
            <a:xfrm>
              <a:off x="8021879" y="1551432"/>
              <a:ext cx="1207339" cy="1664759"/>
              <a:chOff x="8021879" y="1551432"/>
              <a:chExt cx="1207339" cy="1664759"/>
            </a:xfrm>
          </p:grpSpPr>
          <p:cxnSp>
            <p:nvCxnSpPr>
              <p:cNvPr id="69" name="Straight Connector 51"/>
              <p:cNvCxnSpPr/>
              <p:nvPr/>
            </p:nvCxnSpPr>
            <p:spPr>
              <a:xfrm>
                <a:off x="8625548" y="2787243"/>
                <a:ext cx="0" cy="428948"/>
              </a:xfrm>
              <a:prstGeom prst="line">
                <a:avLst/>
              </a:prstGeom>
              <a:ln w="19050" cap="rnd">
                <a:solidFill>
                  <a:srgbClr val="8BAA00"/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Rounded Rectangle 52"/>
              <p:cNvSpPr/>
              <p:nvPr/>
            </p:nvSpPr>
            <p:spPr>
              <a:xfrm>
                <a:off x="8021879" y="1551432"/>
                <a:ext cx="1207339" cy="1207339"/>
              </a:xfrm>
              <a:prstGeom prst="roundRect">
                <a:avLst/>
              </a:prstGeom>
              <a:solidFill>
                <a:srgbClr val="8BAA00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43840" tIns="243840" rIns="243840" bIns="365760" numCol="1" spcCol="1270" anchor="ctr" anchorCtr="0">
                <a:noAutofit/>
              </a:bodyPr>
              <a:lstStyle/>
              <a:p>
                <a:pPr algn="ctr" defTabSz="118491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5335" dirty="0">
                  <a:latin typeface="FontAwesome" pitchFamily="2" charset="0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8265548" y="1903661"/>
              <a:ext cx="720000" cy="486000"/>
              <a:chOff x="5356779" y="2874996"/>
              <a:chExt cx="240638" cy="182454"/>
            </a:xfrm>
          </p:grpSpPr>
          <p:sp>
            <p:nvSpPr>
              <p:cNvPr id="65" name="Freeform 12"/>
              <p:cNvSpPr/>
              <p:nvPr/>
            </p:nvSpPr>
            <p:spPr bwMode="auto">
              <a:xfrm>
                <a:off x="5364675" y="2874996"/>
                <a:ext cx="232742" cy="113878"/>
              </a:xfrm>
              <a:custGeom>
                <a:avLst/>
                <a:gdLst>
                  <a:gd name="T0" fmla="*/ 103 w 237"/>
                  <a:gd name="T1" fmla="*/ 99 h 116"/>
                  <a:gd name="T2" fmla="*/ 134 w 237"/>
                  <a:gd name="T3" fmla="*/ 95 h 116"/>
                  <a:gd name="T4" fmla="*/ 226 w 237"/>
                  <a:gd name="T5" fmla="*/ 12 h 116"/>
                  <a:gd name="T6" fmla="*/ 219 w 237"/>
                  <a:gd name="T7" fmla="*/ 0 h 116"/>
                  <a:gd name="T8" fmla="*/ 13 w 237"/>
                  <a:gd name="T9" fmla="*/ 0 h 116"/>
                  <a:gd name="T10" fmla="*/ 6 w 237"/>
                  <a:gd name="T11" fmla="*/ 10 h 116"/>
                  <a:gd name="T12" fmla="*/ 103 w 237"/>
                  <a:gd name="T13" fmla="*/ 99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7" h="116">
                    <a:moveTo>
                      <a:pt x="103" y="99"/>
                    </a:moveTo>
                    <a:cubicBezTo>
                      <a:pt x="103" y="99"/>
                      <a:pt x="115" y="116"/>
                      <a:pt x="134" y="95"/>
                    </a:cubicBezTo>
                    <a:cubicBezTo>
                      <a:pt x="226" y="12"/>
                      <a:pt x="226" y="12"/>
                      <a:pt x="226" y="12"/>
                    </a:cubicBezTo>
                    <a:cubicBezTo>
                      <a:pt x="226" y="12"/>
                      <a:pt x="237" y="1"/>
                      <a:pt x="219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3" y="0"/>
                      <a:pt x="0" y="1"/>
                      <a:pt x="6" y="10"/>
                    </a:cubicBezTo>
                    <a:lnTo>
                      <a:pt x="103" y="9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13"/>
              <p:cNvSpPr/>
              <p:nvPr/>
            </p:nvSpPr>
            <p:spPr bwMode="auto">
              <a:xfrm>
                <a:off x="5515126" y="2893699"/>
                <a:ext cx="81460" cy="149205"/>
              </a:xfrm>
              <a:custGeom>
                <a:avLst/>
                <a:gdLst>
                  <a:gd name="T0" fmla="*/ 82 w 83"/>
                  <a:gd name="T1" fmla="*/ 132 h 152"/>
                  <a:gd name="T2" fmla="*/ 82 w 83"/>
                  <a:gd name="T3" fmla="*/ 17 h 152"/>
                  <a:gd name="T4" fmla="*/ 70 w 83"/>
                  <a:gd name="T5" fmla="*/ 12 h 152"/>
                  <a:gd name="T6" fmla="*/ 6 w 83"/>
                  <a:gd name="T7" fmla="*/ 74 h 152"/>
                  <a:gd name="T8" fmla="*/ 10 w 83"/>
                  <a:gd name="T9" fmla="*/ 84 h 152"/>
                  <a:gd name="T10" fmla="*/ 67 w 83"/>
                  <a:gd name="T11" fmla="*/ 137 h 152"/>
                  <a:gd name="T12" fmla="*/ 82 w 83"/>
                  <a:gd name="T13" fmla="*/ 13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152">
                    <a:moveTo>
                      <a:pt x="82" y="132"/>
                    </a:moveTo>
                    <a:cubicBezTo>
                      <a:pt x="82" y="17"/>
                      <a:pt x="82" y="17"/>
                      <a:pt x="82" y="17"/>
                    </a:cubicBezTo>
                    <a:cubicBezTo>
                      <a:pt x="80" y="0"/>
                      <a:pt x="70" y="12"/>
                      <a:pt x="70" y="12"/>
                    </a:cubicBezTo>
                    <a:cubicBezTo>
                      <a:pt x="6" y="74"/>
                      <a:pt x="6" y="74"/>
                      <a:pt x="6" y="74"/>
                    </a:cubicBezTo>
                    <a:cubicBezTo>
                      <a:pt x="0" y="80"/>
                      <a:pt x="10" y="84"/>
                      <a:pt x="10" y="84"/>
                    </a:cubicBezTo>
                    <a:cubicBezTo>
                      <a:pt x="67" y="137"/>
                      <a:pt x="67" y="137"/>
                      <a:pt x="67" y="137"/>
                    </a:cubicBezTo>
                    <a:cubicBezTo>
                      <a:pt x="83" y="152"/>
                      <a:pt x="82" y="132"/>
                      <a:pt x="82" y="1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Freeform 14"/>
              <p:cNvSpPr/>
              <p:nvPr/>
            </p:nvSpPr>
            <p:spPr bwMode="auto">
              <a:xfrm>
                <a:off x="5362597" y="2980977"/>
                <a:ext cx="229832" cy="76473"/>
              </a:xfrm>
              <a:custGeom>
                <a:avLst/>
                <a:gdLst>
                  <a:gd name="T0" fmla="*/ 224 w 234"/>
                  <a:gd name="T1" fmla="*/ 66 h 78"/>
                  <a:gd name="T2" fmla="*/ 144 w 234"/>
                  <a:gd name="T3" fmla="*/ 0 h 78"/>
                  <a:gd name="T4" fmla="*/ 117 w 234"/>
                  <a:gd name="T5" fmla="*/ 13 h 78"/>
                  <a:gd name="T6" fmla="*/ 90 w 234"/>
                  <a:gd name="T7" fmla="*/ 0 h 78"/>
                  <a:gd name="T8" fmla="*/ 10 w 234"/>
                  <a:gd name="T9" fmla="*/ 66 h 78"/>
                  <a:gd name="T10" fmla="*/ 13 w 234"/>
                  <a:gd name="T11" fmla="*/ 78 h 78"/>
                  <a:gd name="T12" fmla="*/ 117 w 234"/>
                  <a:gd name="T13" fmla="*/ 78 h 78"/>
                  <a:gd name="T14" fmla="*/ 118 w 234"/>
                  <a:gd name="T15" fmla="*/ 78 h 78"/>
                  <a:gd name="T16" fmla="*/ 221 w 234"/>
                  <a:gd name="T17" fmla="*/ 78 h 78"/>
                  <a:gd name="T18" fmla="*/ 224 w 234"/>
                  <a:gd name="T19" fmla="*/ 66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4" h="78">
                    <a:moveTo>
                      <a:pt x="224" y="66"/>
                    </a:move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0"/>
                      <a:pt x="132" y="12"/>
                      <a:pt x="117" y="13"/>
                    </a:cubicBezTo>
                    <a:cubicBezTo>
                      <a:pt x="102" y="12"/>
                      <a:pt x="90" y="0"/>
                      <a:pt x="90" y="0"/>
                    </a:cubicBezTo>
                    <a:cubicBezTo>
                      <a:pt x="10" y="66"/>
                      <a:pt x="10" y="66"/>
                      <a:pt x="10" y="66"/>
                    </a:cubicBezTo>
                    <a:cubicBezTo>
                      <a:pt x="0" y="73"/>
                      <a:pt x="13" y="78"/>
                      <a:pt x="13" y="78"/>
                    </a:cubicBezTo>
                    <a:cubicBezTo>
                      <a:pt x="117" y="78"/>
                      <a:pt x="117" y="78"/>
                      <a:pt x="117" y="78"/>
                    </a:cubicBezTo>
                    <a:cubicBezTo>
                      <a:pt x="118" y="78"/>
                      <a:pt x="118" y="78"/>
                      <a:pt x="118" y="78"/>
                    </a:cubicBezTo>
                    <a:cubicBezTo>
                      <a:pt x="221" y="78"/>
                      <a:pt x="221" y="78"/>
                      <a:pt x="221" y="78"/>
                    </a:cubicBezTo>
                    <a:cubicBezTo>
                      <a:pt x="221" y="78"/>
                      <a:pt x="234" y="73"/>
                      <a:pt x="224" y="6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15"/>
              <p:cNvSpPr/>
              <p:nvPr/>
            </p:nvSpPr>
            <p:spPr bwMode="auto">
              <a:xfrm>
                <a:off x="5356779" y="2896608"/>
                <a:ext cx="88525" cy="143386"/>
              </a:xfrm>
              <a:custGeom>
                <a:avLst/>
                <a:gdLst>
                  <a:gd name="T0" fmla="*/ 1 w 90"/>
                  <a:gd name="T1" fmla="*/ 127 h 146"/>
                  <a:gd name="T2" fmla="*/ 1 w 90"/>
                  <a:gd name="T3" fmla="*/ 17 h 146"/>
                  <a:gd name="T4" fmla="*/ 14 w 90"/>
                  <a:gd name="T5" fmla="*/ 11 h 146"/>
                  <a:gd name="T6" fmla="*/ 84 w 90"/>
                  <a:gd name="T7" fmla="*/ 71 h 146"/>
                  <a:gd name="T8" fmla="*/ 79 w 90"/>
                  <a:gd name="T9" fmla="*/ 81 h 146"/>
                  <a:gd name="T10" fmla="*/ 17 w 90"/>
                  <a:gd name="T11" fmla="*/ 131 h 146"/>
                  <a:gd name="T12" fmla="*/ 1 w 90"/>
                  <a:gd name="T13" fmla="*/ 127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46">
                    <a:moveTo>
                      <a:pt x="1" y="127"/>
                    </a:moveTo>
                    <a:cubicBezTo>
                      <a:pt x="1" y="17"/>
                      <a:pt x="1" y="17"/>
                      <a:pt x="1" y="17"/>
                    </a:cubicBezTo>
                    <a:cubicBezTo>
                      <a:pt x="4" y="0"/>
                      <a:pt x="14" y="11"/>
                      <a:pt x="14" y="11"/>
                    </a:cubicBezTo>
                    <a:cubicBezTo>
                      <a:pt x="84" y="71"/>
                      <a:pt x="84" y="71"/>
                      <a:pt x="84" y="71"/>
                    </a:cubicBezTo>
                    <a:cubicBezTo>
                      <a:pt x="90" y="76"/>
                      <a:pt x="79" y="81"/>
                      <a:pt x="79" y="81"/>
                    </a:cubicBezTo>
                    <a:cubicBezTo>
                      <a:pt x="17" y="131"/>
                      <a:pt x="17" y="131"/>
                      <a:pt x="17" y="131"/>
                    </a:cubicBezTo>
                    <a:cubicBezTo>
                      <a:pt x="0" y="146"/>
                      <a:pt x="1" y="127"/>
                      <a:pt x="1" y="127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9708239" y="4147213"/>
            <a:ext cx="1207339" cy="1711733"/>
            <a:chOff x="9708239" y="4147213"/>
            <a:chExt cx="1207339" cy="1711733"/>
          </a:xfrm>
        </p:grpSpPr>
        <p:grpSp>
          <p:nvGrpSpPr>
            <p:cNvPr id="72" name="组合 71"/>
            <p:cNvGrpSpPr/>
            <p:nvPr/>
          </p:nvGrpSpPr>
          <p:grpSpPr>
            <a:xfrm>
              <a:off x="9708239" y="4147213"/>
              <a:ext cx="1207339" cy="1711733"/>
              <a:chOff x="9708239" y="4147213"/>
              <a:chExt cx="1207339" cy="1711733"/>
            </a:xfrm>
          </p:grpSpPr>
          <p:cxnSp>
            <p:nvCxnSpPr>
              <p:cNvPr id="77" name="Straight Connector 71"/>
              <p:cNvCxnSpPr/>
              <p:nvPr/>
            </p:nvCxnSpPr>
            <p:spPr>
              <a:xfrm flipV="1">
                <a:off x="10311908" y="4147213"/>
                <a:ext cx="0" cy="468680"/>
              </a:xfrm>
              <a:prstGeom prst="line">
                <a:avLst/>
              </a:prstGeom>
              <a:ln w="19050" cap="rnd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headEnd type="oval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Rounded Rectangle 73"/>
              <p:cNvSpPr/>
              <p:nvPr/>
            </p:nvSpPr>
            <p:spPr>
              <a:xfrm>
                <a:off x="9708239" y="4651607"/>
                <a:ext cx="1207339" cy="1207339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43840" tIns="210677" rIns="210677" bIns="210677" numCol="1" spcCol="1270" anchor="ctr" anchorCtr="0">
                <a:noAutofit/>
              </a:bodyPr>
              <a:lstStyle/>
              <a:p>
                <a:pPr algn="ctr" defTabSz="118491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en-US" sz="4265" dirty="0">
                  <a:latin typeface="FontAwesome" pitchFamily="2" charset="0"/>
                </a:endParaRPr>
              </a:p>
            </p:txBody>
          </p:sp>
        </p:grpSp>
        <p:grpSp>
          <p:nvGrpSpPr>
            <p:cNvPr id="73" name="组合 72"/>
            <p:cNvGrpSpPr/>
            <p:nvPr/>
          </p:nvGrpSpPr>
          <p:grpSpPr>
            <a:xfrm>
              <a:off x="10034838" y="4952084"/>
              <a:ext cx="576000" cy="576000"/>
              <a:chOff x="5367288" y="3705211"/>
              <a:chExt cx="252966" cy="252966"/>
            </a:xfrm>
          </p:grpSpPr>
          <p:sp>
            <p:nvSpPr>
              <p:cNvPr id="74" name="Freeform 20"/>
              <p:cNvSpPr/>
              <p:nvPr/>
            </p:nvSpPr>
            <p:spPr bwMode="auto">
              <a:xfrm>
                <a:off x="5486631" y="3705211"/>
                <a:ext cx="133623" cy="133623"/>
              </a:xfrm>
              <a:custGeom>
                <a:avLst/>
                <a:gdLst>
                  <a:gd name="T0" fmla="*/ 31 w 111"/>
                  <a:gd name="T1" fmla="*/ 108 h 111"/>
                  <a:gd name="T2" fmla="*/ 42 w 111"/>
                  <a:gd name="T3" fmla="*/ 96 h 111"/>
                  <a:gd name="T4" fmla="*/ 54 w 111"/>
                  <a:gd name="T5" fmla="*/ 85 h 111"/>
                  <a:gd name="T6" fmla="*/ 58 w 111"/>
                  <a:gd name="T7" fmla="*/ 83 h 111"/>
                  <a:gd name="T8" fmla="*/ 71 w 111"/>
                  <a:gd name="T9" fmla="*/ 70 h 111"/>
                  <a:gd name="T10" fmla="*/ 82 w 111"/>
                  <a:gd name="T11" fmla="*/ 58 h 111"/>
                  <a:gd name="T12" fmla="*/ 53 w 111"/>
                  <a:gd name="T13" fmla="*/ 29 h 111"/>
                  <a:gd name="T14" fmla="*/ 41 w 111"/>
                  <a:gd name="T15" fmla="*/ 40 h 111"/>
                  <a:gd name="T16" fmla="*/ 28 w 111"/>
                  <a:gd name="T17" fmla="*/ 52 h 111"/>
                  <a:gd name="T18" fmla="*/ 26 w 111"/>
                  <a:gd name="T19" fmla="*/ 57 h 111"/>
                  <a:gd name="T20" fmla="*/ 14 w 111"/>
                  <a:gd name="T21" fmla="*/ 69 h 111"/>
                  <a:gd name="T22" fmla="*/ 2 w 111"/>
                  <a:gd name="T23" fmla="*/ 80 h 111"/>
                  <a:gd name="T24" fmla="*/ 0 w 111"/>
                  <a:gd name="T25" fmla="*/ 62 h 111"/>
                  <a:gd name="T26" fmla="*/ 22 w 111"/>
                  <a:gd name="T27" fmla="*/ 24 h 111"/>
                  <a:gd name="T28" fmla="*/ 67 w 111"/>
                  <a:gd name="T29" fmla="*/ 2 h 111"/>
                  <a:gd name="T30" fmla="*/ 109 w 111"/>
                  <a:gd name="T31" fmla="*/ 50 h 111"/>
                  <a:gd name="T32" fmla="*/ 87 w 111"/>
                  <a:gd name="T33" fmla="*/ 88 h 111"/>
                  <a:gd name="T34" fmla="*/ 49 w 111"/>
                  <a:gd name="T35" fmla="*/ 110 h 111"/>
                  <a:gd name="T36" fmla="*/ 31 w 111"/>
                  <a:gd name="T37" fmla="*/ 108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1" h="111">
                    <a:moveTo>
                      <a:pt x="31" y="108"/>
                    </a:moveTo>
                    <a:cubicBezTo>
                      <a:pt x="34" y="104"/>
                      <a:pt x="38" y="100"/>
                      <a:pt x="42" y="96"/>
                    </a:cubicBezTo>
                    <a:cubicBezTo>
                      <a:pt x="46" y="93"/>
                      <a:pt x="49" y="88"/>
                      <a:pt x="54" y="85"/>
                    </a:cubicBezTo>
                    <a:cubicBezTo>
                      <a:pt x="55" y="84"/>
                      <a:pt x="57" y="84"/>
                      <a:pt x="58" y="83"/>
                    </a:cubicBezTo>
                    <a:cubicBezTo>
                      <a:pt x="62" y="80"/>
                      <a:pt x="66" y="75"/>
                      <a:pt x="71" y="70"/>
                    </a:cubicBezTo>
                    <a:cubicBezTo>
                      <a:pt x="75" y="66"/>
                      <a:pt x="80" y="62"/>
                      <a:pt x="82" y="58"/>
                    </a:cubicBezTo>
                    <a:cubicBezTo>
                      <a:pt x="93" y="39"/>
                      <a:pt x="73" y="18"/>
                      <a:pt x="53" y="29"/>
                    </a:cubicBezTo>
                    <a:cubicBezTo>
                      <a:pt x="49" y="31"/>
                      <a:pt x="45" y="36"/>
                      <a:pt x="41" y="40"/>
                    </a:cubicBezTo>
                    <a:cubicBezTo>
                      <a:pt x="37" y="44"/>
                      <a:pt x="31" y="49"/>
                      <a:pt x="28" y="52"/>
                    </a:cubicBezTo>
                    <a:cubicBezTo>
                      <a:pt x="27" y="54"/>
                      <a:pt x="27" y="56"/>
                      <a:pt x="26" y="57"/>
                    </a:cubicBezTo>
                    <a:cubicBezTo>
                      <a:pt x="23" y="62"/>
                      <a:pt x="18" y="65"/>
                      <a:pt x="14" y="69"/>
                    </a:cubicBezTo>
                    <a:cubicBezTo>
                      <a:pt x="10" y="73"/>
                      <a:pt x="7" y="77"/>
                      <a:pt x="2" y="80"/>
                    </a:cubicBezTo>
                    <a:cubicBezTo>
                      <a:pt x="1" y="74"/>
                      <a:pt x="0" y="70"/>
                      <a:pt x="0" y="62"/>
                    </a:cubicBezTo>
                    <a:cubicBezTo>
                      <a:pt x="2" y="45"/>
                      <a:pt x="12" y="35"/>
                      <a:pt x="22" y="24"/>
                    </a:cubicBezTo>
                    <a:cubicBezTo>
                      <a:pt x="34" y="12"/>
                      <a:pt x="45" y="0"/>
                      <a:pt x="67" y="2"/>
                    </a:cubicBezTo>
                    <a:cubicBezTo>
                      <a:pt x="90" y="3"/>
                      <a:pt x="111" y="22"/>
                      <a:pt x="109" y="50"/>
                    </a:cubicBezTo>
                    <a:cubicBezTo>
                      <a:pt x="108" y="68"/>
                      <a:pt x="98" y="77"/>
                      <a:pt x="87" y="88"/>
                    </a:cubicBezTo>
                    <a:cubicBezTo>
                      <a:pt x="76" y="98"/>
                      <a:pt x="67" y="109"/>
                      <a:pt x="49" y="110"/>
                    </a:cubicBezTo>
                    <a:cubicBezTo>
                      <a:pt x="42" y="111"/>
                      <a:pt x="37" y="110"/>
                      <a:pt x="31" y="10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Freeform 21"/>
              <p:cNvSpPr/>
              <p:nvPr/>
            </p:nvSpPr>
            <p:spPr bwMode="auto">
              <a:xfrm>
                <a:off x="5439710" y="3776102"/>
                <a:ext cx="109653" cy="109653"/>
              </a:xfrm>
              <a:custGeom>
                <a:avLst/>
                <a:gdLst>
                  <a:gd name="T0" fmla="*/ 75 w 91"/>
                  <a:gd name="T1" fmla="*/ 2 h 91"/>
                  <a:gd name="T2" fmla="*/ 90 w 91"/>
                  <a:gd name="T3" fmla="*/ 15 h 91"/>
                  <a:gd name="T4" fmla="*/ 72 w 91"/>
                  <a:gd name="T5" fmla="*/ 36 h 91"/>
                  <a:gd name="T6" fmla="*/ 34 w 91"/>
                  <a:gd name="T7" fmla="*/ 74 h 91"/>
                  <a:gd name="T8" fmla="*/ 12 w 91"/>
                  <a:gd name="T9" fmla="*/ 91 h 91"/>
                  <a:gd name="T10" fmla="*/ 0 w 91"/>
                  <a:gd name="T11" fmla="*/ 79 h 91"/>
                  <a:gd name="T12" fmla="*/ 7 w 91"/>
                  <a:gd name="T13" fmla="*/ 67 h 91"/>
                  <a:gd name="T14" fmla="*/ 64 w 91"/>
                  <a:gd name="T15" fmla="*/ 10 h 91"/>
                  <a:gd name="T16" fmla="*/ 75 w 91"/>
                  <a:gd name="T17" fmla="*/ 2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1" h="91">
                    <a:moveTo>
                      <a:pt x="75" y="2"/>
                    </a:moveTo>
                    <a:cubicBezTo>
                      <a:pt x="84" y="0"/>
                      <a:pt x="91" y="6"/>
                      <a:pt x="90" y="15"/>
                    </a:cubicBezTo>
                    <a:cubicBezTo>
                      <a:pt x="89" y="22"/>
                      <a:pt x="77" y="31"/>
                      <a:pt x="72" y="36"/>
                    </a:cubicBezTo>
                    <a:cubicBezTo>
                      <a:pt x="58" y="49"/>
                      <a:pt x="47" y="60"/>
                      <a:pt x="34" y="74"/>
                    </a:cubicBezTo>
                    <a:cubicBezTo>
                      <a:pt x="28" y="79"/>
                      <a:pt x="21" y="90"/>
                      <a:pt x="12" y="91"/>
                    </a:cubicBezTo>
                    <a:cubicBezTo>
                      <a:pt x="6" y="91"/>
                      <a:pt x="0" y="86"/>
                      <a:pt x="0" y="79"/>
                    </a:cubicBezTo>
                    <a:cubicBezTo>
                      <a:pt x="0" y="74"/>
                      <a:pt x="3" y="70"/>
                      <a:pt x="7" y="67"/>
                    </a:cubicBezTo>
                    <a:cubicBezTo>
                      <a:pt x="26" y="47"/>
                      <a:pt x="45" y="29"/>
                      <a:pt x="64" y="10"/>
                    </a:cubicBezTo>
                    <a:cubicBezTo>
                      <a:pt x="67" y="7"/>
                      <a:pt x="70" y="2"/>
                      <a:pt x="75" y="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" name="Freeform 22"/>
              <p:cNvSpPr/>
              <p:nvPr/>
            </p:nvSpPr>
            <p:spPr bwMode="auto">
              <a:xfrm>
                <a:off x="5367288" y="3824554"/>
                <a:ext cx="133623" cy="133623"/>
              </a:xfrm>
              <a:custGeom>
                <a:avLst/>
                <a:gdLst>
                  <a:gd name="T0" fmla="*/ 80 w 111"/>
                  <a:gd name="T1" fmla="*/ 2 h 111"/>
                  <a:gd name="T2" fmla="*/ 78 w 111"/>
                  <a:gd name="T3" fmla="*/ 5 h 111"/>
                  <a:gd name="T4" fmla="*/ 57 w 111"/>
                  <a:gd name="T5" fmla="*/ 26 h 111"/>
                  <a:gd name="T6" fmla="*/ 40 w 111"/>
                  <a:gd name="T7" fmla="*/ 41 h 111"/>
                  <a:gd name="T8" fmla="*/ 26 w 111"/>
                  <a:gd name="T9" fmla="*/ 64 h 111"/>
                  <a:gd name="T10" fmla="*/ 56 w 111"/>
                  <a:gd name="T11" fmla="*/ 83 h 111"/>
                  <a:gd name="T12" fmla="*/ 70 w 111"/>
                  <a:gd name="T13" fmla="*/ 71 h 111"/>
                  <a:gd name="T14" fmla="*/ 82 w 111"/>
                  <a:gd name="T15" fmla="*/ 59 h 111"/>
                  <a:gd name="T16" fmla="*/ 85 w 111"/>
                  <a:gd name="T17" fmla="*/ 53 h 111"/>
                  <a:gd name="T18" fmla="*/ 97 w 111"/>
                  <a:gd name="T19" fmla="*/ 42 h 111"/>
                  <a:gd name="T20" fmla="*/ 108 w 111"/>
                  <a:gd name="T21" fmla="*/ 31 h 111"/>
                  <a:gd name="T22" fmla="*/ 111 w 111"/>
                  <a:gd name="T23" fmla="*/ 45 h 111"/>
                  <a:gd name="T24" fmla="*/ 89 w 111"/>
                  <a:gd name="T25" fmla="*/ 85 h 111"/>
                  <a:gd name="T26" fmla="*/ 42 w 111"/>
                  <a:gd name="T27" fmla="*/ 109 h 111"/>
                  <a:gd name="T28" fmla="*/ 2 w 111"/>
                  <a:gd name="T29" fmla="*/ 68 h 111"/>
                  <a:gd name="T30" fmla="*/ 25 w 111"/>
                  <a:gd name="T31" fmla="*/ 22 h 111"/>
                  <a:gd name="T32" fmla="*/ 64 w 111"/>
                  <a:gd name="T33" fmla="*/ 0 h 111"/>
                  <a:gd name="T34" fmla="*/ 80 w 111"/>
                  <a:gd name="T35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11" h="111">
                    <a:moveTo>
                      <a:pt x="80" y="2"/>
                    </a:moveTo>
                    <a:cubicBezTo>
                      <a:pt x="80" y="4"/>
                      <a:pt x="78" y="4"/>
                      <a:pt x="78" y="5"/>
                    </a:cubicBezTo>
                    <a:cubicBezTo>
                      <a:pt x="71" y="12"/>
                      <a:pt x="64" y="19"/>
                      <a:pt x="57" y="26"/>
                    </a:cubicBezTo>
                    <a:cubicBezTo>
                      <a:pt x="51" y="29"/>
                      <a:pt x="46" y="35"/>
                      <a:pt x="40" y="41"/>
                    </a:cubicBezTo>
                    <a:cubicBezTo>
                      <a:pt x="34" y="47"/>
                      <a:pt x="26" y="52"/>
                      <a:pt x="26" y="64"/>
                    </a:cubicBezTo>
                    <a:cubicBezTo>
                      <a:pt x="26" y="79"/>
                      <a:pt x="41" y="90"/>
                      <a:pt x="56" y="83"/>
                    </a:cubicBezTo>
                    <a:cubicBezTo>
                      <a:pt x="61" y="81"/>
                      <a:pt x="65" y="76"/>
                      <a:pt x="70" y="71"/>
                    </a:cubicBezTo>
                    <a:cubicBezTo>
                      <a:pt x="74" y="67"/>
                      <a:pt x="79" y="63"/>
                      <a:pt x="82" y="59"/>
                    </a:cubicBezTo>
                    <a:cubicBezTo>
                      <a:pt x="83" y="57"/>
                      <a:pt x="84" y="55"/>
                      <a:pt x="85" y="53"/>
                    </a:cubicBezTo>
                    <a:cubicBezTo>
                      <a:pt x="88" y="49"/>
                      <a:pt x="93" y="45"/>
                      <a:pt x="97" y="42"/>
                    </a:cubicBezTo>
                    <a:cubicBezTo>
                      <a:pt x="101" y="38"/>
                      <a:pt x="104" y="34"/>
                      <a:pt x="108" y="31"/>
                    </a:cubicBezTo>
                    <a:cubicBezTo>
                      <a:pt x="110" y="36"/>
                      <a:pt x="111" y="40"/>
                      <a:pt x="111" y="45"/>
                    </a:cubicBezTo>
                    <a:cubicBezTo>
                      <a:pt x="111" y="65"/>
                      <a:pt x="100" y="74"/>
                      <a:pt x="89" y="85"/>
                    </a:cubicBezTo>
                    <a:cubicBezTo>
                      <a:pt x="77" y="97"/>
                      <a:pt x="67" y="111"/>
                      <a:pt x="42" y="109"/>
                    </a:cubicBezTo>
                    <a:cubicBezTo>
                      <a:pt x="21" y="107"/>
                      <a:pt x="4" y="90"/>
                      <a:pt x="2" y="68"/>
                    </a:cubicBezTo>
                    <a:cubicBezTo>
                      <a:pt x="0" y="44"/>
                      <a:pt x="13" y="34"/>
                      <a:pt x="25" y="22"/>
                    </a:cubicBezTo>
                    <a:cubicBezTo>
                      <a:pt x="36" y="11"/>
                      <a:pt x="45" y="1"/>
                      <a:pt x="64" y="0"/>
                    </a:cubicBezTo>
                    <a:cubicBezTo>
                      <a:pt x="70" y="0"/>
                      <a:pt x="75" y="1"/>
                      <a:pt x="80" y="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39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39"/>
                            </p:stCondLst>
                            <p:childTnLst>
                              <p:par>
                                <p:cTn id="22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939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439"/>
                            </p:stCondLst>
                            <p:childTnLst>
                              <p:par>
                                <p:cTn id="3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939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439"/>
                            </p:stCondLst>
                            <p:childTnLst>
                              <p:par>
                                <p:cTn id="43" presetID="2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189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689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189"/>
                            </p:stCondLst>
                            <p:childTnLst>
                              <p:par>
                                <p:cTn id="60" presetID="2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939"/>
                            </p:stCondLst>
                            <p:childTnLst>
                              <p:par>
                                <p:cTn id="6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439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939"/>
                            </p:stCondLst>
                            <p:childTnLst>
                              <p:par>
                                <p:cTn id="77" presetID="2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689"/>
                            </p:stCondLst>
                            <p:childTnLst>
                              <p:par>
                                <p:cTn id="8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189"/>
                            </p:stCondLst>
                            <p:childTnLst>
                              <p:par>
                                <p:cTn id="8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689"/>
                            </p:stCondLst>
                            <p:childTnLst>
                              <p:par>
                                <p:cTn id="94" presetID="2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439"/>
                            </p:stCondLst>
                            <p:childTnLst>
                              <p:par>
                                <p:cTn id="9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939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439"/>
                            </p:stCondLst>
                            <p:childTnLst>
                              <p:par>
                                <p:cTn id="111" presetID="2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1189"/>
                            </p:stCondLst>
                            <p:childTnLst>
                              <p:par>
                                <p:cTn id="1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689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6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utoUpdateAnimBg="0"/>
      <p:bldP spid="35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33311" cy="685800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213756" y="190006"/>
            <a:ext cx="11827823" cy="6472052"/>
          </a:xfrm>
          <a:custGeom>
            <a:avLst/>
            <a:gdLst>
              <a:gd name="connsiteX0" fmla="*/ 0 w 11827823"/>
              <a:gd name="connsiteY0" fmla="*/ 1074738 h 6448301"/>
              <a:gd name="connsiteX1" fmla="*/ 1074738 w 11827823"/>
              <a:gd name="connsiteY1" fmla="*/ 0 h 6448301"/>
              <a:gd name="connsiteX2" fmla="*/ 10753085 w 11827823"/>
              <a:gd name="connsiteY2" fmla="*/ 0 h 6448301"/>
              <a:gd name="connsiteX3" fmla="*/ 11827823 w 11827823"/>
              <a:gd name="connsiteY3" fmla="*/ 1074738 h 6448301"/>
              <a:gd name="connsiteX4" fmla="*/ 11827823 w 11827823"/>
              <a:gd name="connsiteY4" fmla="*/ 5373563 h 6448301"/>
              <a:gd name="connsiteX5" fmla="*/ 10753085 w 11827823"/>
              <a:gd name="connsiteY5" fmla="*/ 6448301 h 6448301"/>
              <a:gd name="connsiteX6" fmla="*/ 1074738 w 11827823"/>
              <a:gd name="connsiteY6" fmla="*/ 6448301 h 6448301"/>
              <a:gd name="connsiteX7" fmla="*/ 0 w 11827823"/>
              <a:gd name="connsiteY7" fmla="*/ 5373563 h 6448301"/>
              <a:gd name="connsiteX8" fmla="*/ 0 w 11827823"/>
              <a:gd name="connsiteY8" fmla="*/ 1074738 h 6448301"/>
              <a:gd name="connsiteX0-1" fmla="*/ 0 w 11827823"/>
              <a:gd name="connsiteY0-2" fmla="*/ 1074738 h 6448301"/>
              <a:gd name="connsiteX1-3" fmla="*/ 647226 w 11827823"/>
              <a:gd name="connsiteY1-4" fmla="*/ 11875 h 6448301"/>
              <a:gd name="connsiteX2-5" fmla="*/ 10753085 w 11827823"/>
              <a:gd name="connsiteY2-6" fmla="*/ 0 h 6448301"/>
              <a:gd name="connsiteX3-7" fmla="*/ 11827823 w 11827823"/>
              <a:gd name="connsiteY3-8" fmla="*/ 1074738 h 6448301"/>
              <a:gd name="connsiteX4-9" fmla="*/ 11827823 w 11827823"/>
              <a:gd name="connsiteY4-10" fmla="*/ 5373563 h 6448301"/>
              <a:gd name="connsiteX5-11" fmla="*/ 10753085 w 11827823"/>
              <a:gd name="connsiteY5-12" fmla="*/ 6448301 h 6448301"/>
              <a:gd name="connsiteX6-13" fmla="*/ 1074738 w 11827823"/>
              <a:gd name="connsiteY6-14" fmla="*/ 6448301 h 6448301"/>
              <a:gd name="connsiteX7-15" fmla="*/ 0 w 11827823"/>
              <a:gd name="connsiteY7-16" fmla="*/ 5373563 h 6448301"/>
              <a:gd name="connsiteX8-17" fmla="*/ 0 w 11827823"/>
              <a:gd name="connsiteY8-18" fmla="*/ 1074738 h 6448301"/>
              <a:gd name="connsiteX0-19" fmla="*/ 0 w 11827823"/>
              <a:gd name="connsiteY0-20" fmla="*/ 1086614 h 6460177"/>
              <a:gd name="connsiteX1-21" fmla="*/ 647226 w 11827823"/>
              <a:gd name="connsiteY1-22" fmla="*/ 23751 h 6460177"/>
              <a:gd name="connsiteX2-23" fmla="*/ 11144971 w 11827823"/>
              <a:gd name="connsiteY2-24" fmla="*/ 0 h 6460177"/>
              <a:gd name="connsiteX3-25" fmla="*/ 11827823 w 11827823"/>
              <a:gd name="connsiteY3-26" fmla="*/ 1086614 h 6460177"/>
              <a:gd name="connsiteX4-27" fmla="*/ 11827823 w 11827823"/>
              <a:gd name="connsiteY4-28" fmla="*/ 5385439 h 6460177"/>
              <a:gd name="connsiteX5-29" fmla="*/ 10753085 w 11827823"/>
              <a:gd name="connsiteY5-30" fmla="*/ 6460177 h 6460177"/>
              <a:gd name="connsiteX6-31" fmla="*/ 1074738 w 11827823"/>
              <a:gd name="connsiteY6-32" fmla="*/ 6460177 h 6460177"/>
              <a:gd name="connsiteX7-33" fmla="*/ 0 w 11827823"/>
              <a:gd name="connsiteY7-34" fmla="*/ 5385439 h 6460177"/>
              <a:gd name="connsiteX8-35" fmla="*/ 0 w 11827823"/>
              <a:gd name="connsiteY8-36" fmla="*/ 1086614 h 6460177"/>
              <a:gd name="connsiteX0-37" fmla="*/ 0 w 11827823"/>
              <a:gd name="connsiteY0-38" fmla="*/ 1086614 h 6472052"/>
              <a:gd name="connsiteX1-39" fmla="*/ 647226 w 11827823"/>
              <a:gd name="connsiteY1-40" fmla="*/ 23751 h 6472052"/>
              <a:gd name="connsiteX2-41" fmla="*/ 11144971 w 11827823"/>
              <a:gd name="connsiteY2-42" fmla="*/ 0 h 6472052"/>
              <a:gd name="connsiteX3-43" fmla="*/ 11827823 w 11827823"/>
              <a:gd name="connsiteY3-44" fmla="*/ 1086614 h 6472052"/>
              <a:gd name="connsiteX4-45" fmla="*/ 11827823 w 11827823"/>
              <a:gd name="connsiteY4-46" fmla="*/ 5385439 h 6472052"/>
              <a:gd name="connsiteX5-47" fmla="*/ 10753085 w 11827823"/>
              <a:gd name="connsiteY5-48" fmla="*/ 6460177 h 6472052"/>
              <a:gd name="connsiteX6-49" fmla="*/ 670977 w 11827823"/>
              <a:gd name="connsiteY6-50" fmla="*/ 6472052 h 6472052"/>
              <a:gd name="connsiteX7-51" fmla="*/ 0 w 11827823"/>
              <a:gd name="connsiteY7-52" fmla="*/ 5385439 h 6472052"/>
              <a:gd name="connsiteX8-53" fmla="*/ 0 w 11827823"/>
              <a:gd name="connsiteY8-54" fmla="*/ 1086614 h 6472052"/>
              <a:gd name="connsiteX0-55" fmla="*/ 0 w 11827823"/>
              <a:gd name="connsiteY0-56" fmla="*/ 1086614 h 6472052"/>
              <a:gd name="connsiteX1-57" fmla="*/ 647226 w 11827823"/>
              <a:gd name="connsiteY1-58" fmla="*/ 23751 h 6472052"/>
              <a:gd name="connsiteX2-59" fmla="*/ 11144971 w 11827823"/>
              <a:gd name="connsiteY2-60" fmla="*/ 0 h 6472052"/>
              <a:gd name="connsiteX3-61" fmla="*/ 11827823 w 11827823"/>
              <a:gd name="connsiteY3-62" fmla="*/ 1086614 h 6472052"/>
              <a:gd name="connsiteX4-63" fmla="*/ 11827823 w 11827823"/>
              <a:gd name="connsiteY4-64" fmla="*/ 5385439 h 6472052"/>
              <a:gd name="connsiteX5-65" fmla="*/ 11192472 w 11827823"/>
              <a:gd name="connsiteY5-66" fmla="*/ 6460177 h 6472052"/>
              <a:gd name="connsiteX6-67" fmla="*/ 670977 w 11827823"/>
              <a:gd name="connsiteY6-68" fmla="*/ 6472052 h 6472052"/>
              <a:gd name="connsiteX7-69" fmla="*/ 0 w 11827823"/>
              <a:gd name="connsiteY7-70" fmla="*/ 5385439 h 6472052"/>
              <a:gd name="connsiteX8-71" fmla="*/ 0 w 11827823"/>
              <a:gd name="connsiteY8-72" fmla="*/ 1086614 h 64720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1827823" h="6472052">
                <a:moveTo>
                  <a:pt x="0" y="1086614"/>
                </a:moveTo>
                <a:cubicBezTo>
                  <a:pt x="0" y="493053"/>
                  <a:pt x="53665" y="23751"/>
                  <a:pt x="647226" y="23751"/>
                </a:cubicBezTo>
                <a:lnTo>
                  <a:pt x="11144971" y="0"/>
                </a:lnTo>
                <a:cubicBezTo>
                  <a:pt x="11738532" y="0"/>
                  <a:pt x="11827823" y="493053"/>
                  <a:pt x="11827823" y="1086614"/>
                </a:cubicBezTo>
                <a:lnTo>
                  <a:pt x="11827823" y="5385439"/>
                </a:lnTo>
                <a:cubicBezTo>
                  <a:pt x="11827823" y="5979000"/>
                  <a:pt x="11786033" y="6460177"/>
                  <a:pt x="11192472" y="6460177"/>
                </a:cubicBezTo>
                <a:lnTo>
                  <a:pt x="670977" y="6472052"/>
                </a:lnTo>
                <a:cubicBezTo>
                  <a:pt x="77416" y="6472052"/>
                  <a:pt x="0" y="5979000"/>
                  <a:pt x="0" y="5385439"/>
                </a:cubicBezTo>
                <a:lnTo>
                  <a:pt x="0" y="1086614"/>
                </a:lnTo>
                <a:close/>
              </a:path>
            </a:pathLst>
          </a:cu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1056022" y="333002"/>
            <a:ext cx="215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  <a:endParaRPr lang="zh-CN" altLang="en-US" sz="2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Freeform 15"/>
          <p:cNvSpPr>
            <a:spLocks noEditPoints="1"/>
          </p:cNvSpPr>
          <p:nvPr/>
        </p:nvSpPr>
        <p:spPr bwMode="auto">
          <a:xfrm>
            <a:off x="549609" y="331415"/>
            <a:ext cx="434975" cy="444500"/>
          </a:xfrm>
          <a:custGeom>
            <a:avLst/>
            <a:gdLst>
              <a:gd name="T0" fmla="*/ 224 w 411"/>
              <a:gd name="T1" fmla="*/ 346 h 411"/>
              <a:gd name="T2" fmla="*/ 193 w 411"/>
              <a:gd name="T3" fmla="*/ 320 h 411"/>
              <a:gd name="T4" fmla="*/ 272 w 411"/>
              <a:gd name="T5" fmla="*/ 227 h 411"/>
              <a:gd name="T6" fmla="*/ 67 w 411"/>
              <a:gd name="T7" fmla="*/ 227 h 411"/>
              <a:gd name="T8" fmla="*/ 67 w 411"/>
              <a:gd name="T9" fmla="*/ 183 h 411"/>
              <a:gd name="T10" fmla="*/ 272 w 411"/>
              <a:gd name="T11" fmla="*/ 183 h 411"/>
              <a:gd name="T12" fmla="*/ 193 w 411"/>
              <a:gd name="T13" fmla="*/ 91 h 411"/>
              <a:gd name="T14" fmla="*/ 224 w 411"/>
              <a:gd name="T15" fmla="*/ 64 h 411"/>
              <a:gd name="T16" fmla="*/ 345 w 411"/>
              <a:gd name="T17" fmla="*/ 205 h 411"/>
              <a:gd name="T18" fmla="*/ 224 w 411"/>
              <a:gd name="T19" fmla="*/ 346 h 411"/>
              <a:gd name="T20" fmla="*/ 206 w 411"/>
              <a:gd name="T21" fmla="*/ 0 h 411"/>
              <a:gd name="T22" fmla="*/ 411 w 411"/>
              <a:gd name="T23" fmla="*/ 205 h 411"/>
              <a:gd name="T24" fmla="*/ 206 w 411"/>
              <a:gd name="T25" fmla="*/ 411 h 411"/>
              <a:gd name="T26" fmla="*/ 0 w 411"/>
              <a:gd name="T27" fmla="*/ 205 h 411"/>
              <a:gd name="T28" fmla="*/ 206 w 411"/>
              <a:gd name="T29" fmla="*/ 0 h 411"/>
              <a:gd name="T30" fmla="*/ 206 w 411"/>
              <a:gd name="T31" fmla="*/ 26 h 411"/>
              <a:gd name="T32" fmla="*/ 385 w 411"/>
              <a:gd name="T33" fmla="*/ 205 h 411"/>
              <a:gd name="T34" fmla="*/ 206 w 411"/>
              <a:gd name="T35" fmla="*/ 385 h 411"/>
              <a:gd name="T36" fmla="*/ 27 w 411"/>
              <a:gd name="T37" fmla="*/ 205 h 411"/>
              <a:gd name="T38" fmla="*/ 206 w 411"/>
              <a:gd name="T39" fmla="*/ 26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11" h="411">
                <a:moveTo>
                  <a:pt x="224" y="346"/>
                </a:moveTo>
                <a:lnTo>
                  <a:pt x="193" y="320"/>
                </a:lnTo>
                <a:lnTo>
                  <a:pt x="272" y="227"/>
                </a:lnTo>
                <a:lnTo>
                  <a:pt x="67" y="227"/>
                </a:lnTo>
                <a:lnTo>
                  <a:pt x="67" y="183"/>
                </a:lnTo>
                <a:lnTo>
                  <a:pt x="272" y="183"/>
                </a:lnTo>
                <a:lnTo>
                  <a:pt x="193" y="91"/>
                </a:lnTo>
                <a:lnTo>
                  <a:pt x="224" y="64"/>
                </a:lnTo>
                <a:lnTo>
                  <a:pt x="345" y="205"/>
                </a:lnTo>
                <a:lnTo>
                  <a:pt x="224" y="346"/>
                </a:lnTo>
                <a:close/>
                <a:moveTo>
                  <a:pt x="206" y="0"/>
                </a:moveTo>
                <a:cubicBezTo>
                  <a:pt x="319" y="0"/>
                  <a:pt x="411" y="92"/>
                  <a:pt x="411" y="205"/>
                </a:cubicBezTo>
                <a:cubicBezTo>
                  <a:pt x="411" y="319"/>
                  <a:pt x="319" y="411"/>
                  <a:pt x="206" y="411"/>
                </a:cubicBezTo>
                <a:cubicBezTo>
                  <a:pt x="92" y="411"/>
                  <a:pt x="0" y="319"/>
                  <a:pt x="0" y="205"/>
                </a:cubicBezTo>
                <a:cubicBezTo>
                  <a:pt x="0" y="92"/>
                  <a:pt x="92" y="0"/>
                  <a:pt x="206" y="0"/>
                </a:cubicBezTo>
                <a:close/>
                <a:moveTo>
                  <a:pt x="206" y="26"/>
                </a:moveTo>
                <a:cubicBezTo>
                  <a:pt x="305" y="26"/>
                  <a:pt x="385" y="106"/>
                  <a:pt x="385" y="205"/>
                </a:cubicBezTo>
                <a:cubicBezTo>
                  <a:pt x="385" y="304"/>
                  <a:pt x="305" y="385"/>
                  <a:pt x="206" y="385"/>
                </a:cubicBezTo>
                <a:cubicBezTo>
                  <a:pt x="107" y="385"/>
                  <a:pt x="27" y="304"/>
                  <a:pt x="27" y="205"/>
                </a:cubicBezTo>
                <a:cubicBezTo>
                  <a:pt x="27" y="106"/>
                  <a:pt x="107" y="26"/>
                  <a:pt x="206" y="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6" name="Group 10"/>
          <p:cNvGrpSpPr/>
          <p:nvPr/>
        </p:nvGrpSpPr>
        <p:grpSpPr bwMode="auto">
          <a:xfrm>
            <a:off x="1057609" y="763215"/>
            <a:ext cx="10079038" cy="36512"/>
            <a:chOff x="0" y="0"/>
            <a:chExt cx="10937876" cy="84138"/>
          </a:xfrm>
        </p:grpSpPr>
        <p:sp>
          <p:nvSpPr>
            <p:cNvPr id="3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3306763" cy="84138"/>
            </a:xfrm>
            <a:prstGeom prst="rect">
              <a:avLst/>
            </a:prstGeom>
            <a:solidFill>
              <a:srgbClr val="0062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3306763" y="0"/>
              <a:ext cx="7631113" cy="84138"/>
            </a:xfrm>
            <a:prstGeom prst="rect">
              <a:avLst/>
            </a:prstGeom>
            <a:solidFill>
              <a:srgbClr val="EB5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540901" y="1097177"/>
            <a:ext cx="5284718" cy="4122066"/>
            <a:chOff x="1248207" y="1074501"/>
            <a:chExt cx="5407191" cy="4756567"/>
          </a:xfrm>
          <a:solidFill>
            <a:schemeClr val="bg1">
              <a:lumMod val="50000"/>
              <a:alpha val="40000"/>
            </a:schemeClr>
          </a:solidFill>
        </p:grpSpPr>
        <p:sp>
          <p:nvSpPr>
            <p:cNvPr id="10" name="Freeform 3"/>
            <p:cNvSpPr/>
            <p:nvPr/>
          </p:nvSpPr>
          <p:spPr bwMode="invGray">
            <a:xfrm>
              <a:off x="4396680" y="5556888"/>
              <a:ext cx="297052" cy="274180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4"/>
            <p:cNvSpPr/>
            <p:nvPr/>
          </p:nvSpPr>
          <p:spPr bwMode="invGray">
            <a:xfrm>
              <a:off x="5469992" y="1074501"/>
              <a:ext cx="1185406" cy="1190682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5"/>
            <p:cNvSpPr/>
            <p:nvPr/>
          </p:nvSpPr>
          <p:spPr bwMode="invGray">
            <a:xfrm>
              <a:off x="5583488" y="1995624"/>
              <a:ext cx="889755" cy="685451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6"/>
            <p:cNvSpPr/>
            <p:nvPr/>
          </p:nvSpPr>
          <p:spPr bwMode="gray">
            <a:xfrm>
              <a:off x="5395728" y="2376088"/>
              <a:ext cx="634739" cy="673128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7"/>
            <p:cNvSpPr/>
            <p:nvPr/>
          </p:nvSpPr>
          <p:spPr bwMode="gray">
            <a:xfrm>
              <a:off x="4912318" y="2528581"/>
              <a:ext cx="592703" cy="916502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8"/>
            <p:cNvSpPr/>
            <p:nvPr/>
          </p:nvSpPr>
          <p:spPr bwMode="gray">
            <a:xfrm>
              <a:off x="5084664" y="2761172"/>
              <a:ext cx="190562" cy="218728"/>
            </a:xfrm>
            <a:custGeom>
              <a:avLst/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9"/>
            <p:cNvSpPr/>
            <p:nvPr/>
          </p:nvSpPr>
          <p:spPr bwMode="gray">
            <a:xfrm>
              <a:off x="5206568" y="2868996"/>
              <a:ext cx="149927" cy="206405"/>
            </a:xfrm>
            <a:custGeom>
              <a:avLst/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10"/>
            <p:cNvSpPr/>
            <p:nvPr/>
          </p:nvSpPr>
          <p:spPr bwMode="gray">
            <a:xfrm>
              <a:off x="5206568" y="2882859"/>
              <a:ext cx="57449" cy="69315"/>
            </a:xfrm>
            <a:custGeom>
              <a:avLst/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11"/>
            <p:cNvSpPr/>
            <p:nvPr/>
          </p:nvSpPr>
          <p:spPr bwMode="gray">
            <a:xfrm>
              <a:off x="5072054" y="3129313"/>
              <a:ext cx="730020" cy="494449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12"/>
            <p:cNvSpPr/>
            <p:nvPr/>
          </p:nvSpPr>
          <p:spPr bwMode="gray">
            <a:xfrm>
              <a:off x="5221981" y="3525180"/>
              <a:ext cx="605314" cy="546820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13"/>
            <p:cNvSpPr/>
            <p:nvPr/>
          </p:nvSpPr>
          <p:spPr bwMode="invGray">
            <a:xfrm>
              <a:off x="5719403" y="3962637"/>
              <a:ext cx="107892" cy="93961"/>
            </a:xfrm>
            <a:custGeom>
              <a:avLst/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4"/>
            <p:cNvSpPr/>
            <p:nvPr/>
          </p:nvSpPr>
          <p:spPr bwMode="gray">
            <a:xfrm>
              <a:off x="5450375" y="4028871"/>
              <a:ext cx="403543" cy="50677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15"/>
            <p:cNvSpPr/>
            <p:nvPr/>
          </p:nvSpPr>
          <p:spPr bwMode="gray">
            <a:xfrm>
              <a:off x="5247202" y="4426279"/>
              <a:ext cx="459590" cy="629999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16"/>
            <p:cNvSpPr/>
            <p:nvPr/>
          </p:nvSpPr>
          <p:spPr bwMode="gray">
            <a:xfrm>
              <a:off x="4546608" y="4822146"/>
              <a:ext cx="850522" cy="656184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17"/>
            <p:cNvSpPr/>
            <p:nvPr/>
          </p:nvSpPr>
          <p:spPr bwMode="gray">
            <a:xfrm>
              <a:off x="3980527" y="4698919"/>
              <a:ext cx="837911" cy="656184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18"/>
            <p:cNvSpPr/>
            <p:nvPr/>
          </p:nvSpPr>
          <p:spPr bwMode="invGray">
            <a:xfrm>
              <a:off x="3900659" y="4330778"/>
              <a:ext cx="622128" cy="603813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19"/>
            <p:cNvSpPr/>
            <p:nvPr/>
          </p:nvSpPr>
          <p:spPr bwMode="invGray">
            <a:xfrm>
              <a:off x="3198663" y="4289189"/>
              <a:ext cx="958414" cy="1052052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20"/>
            <p:cNvSpPr/>
            <p:nvPr/>
          </p:nvSpPr>
          <p:spPr bwMode="invGray">
            <a:xfrm>
              <a:off x="1409344" y="3072321"/>
              <a:ext cx="2037330" cy="1340095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21"/>
            <p:cNvSpPr/>
            <p:nvPr/>
          </p:nvSpPr>
          <p:spPr bwMode="gray">
            <a:xfrm>
              <a:off x="3323369" y="3620681"/>
              <a:ext cx="1279286" cy="1079778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22"/>
            <p:cNvSpPr/>
            <p:nvPr/>
          </p:nvSpPr>
          <p:spPr bwMode="invGray">
            <a:xfrm>
              <a:off x="2582140" y="2868996"/>
              <a:ext cx="1321322" cy="1053592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23"/>
            <p:cNvSpPr/>
            <p:nvPr/>
          </p:nvSpPr>
          <p:spPr bwMode="gray">
            <a:xfrm>
              <a:off x="4978174" y="4206010"/>
              <a:ext cx="514237" cy="728580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24"/>
            <p:cNvSpPr/>
            <p:nvPr/>
          </p:nvSpPr>
          <p:spPr bwMode="gray">
            <a:xfrm>
              <a:off x="4465339" y="4206010"/>
              <a:ext cx="594104" cy="714717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25"/>
            <p:cNvSpPr/>
            <p:nvPr/>
          </p:nvSpPr>
          <p:spPr bwMode="gray">
            <a:xfrm>
              <a:off x="4413495" y="3799361"/>
              <a:ext cx="822498" cy="545280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26"/>
            <p:cNvSpPr/>
            <p:nvPr/>
          </p:nvSpPr>
          <p:spPr bwMode="gray">
            <a:xfrm>
              <a:off x="5072054" y="3606818"/>
              <a:ext cx="512835" cy="657725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27"/>
            <p:cNvSpPr/>
            <p:nvPr/>
          </p:nvSpPr>
          <p:spPr bwMode="gray">
            <a:xfrm>
              <a:off x="4615266" y="3401953"/>
              <a:ext cx="634739" cy="614595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28"/>
            <p:cNvSpPr/>
            <p:nvPr/>
          </p:nvSpPr>
          <p:spPr bwMode="invGray">
            <a:xfrm>
              <a:off x="4602655" y="2842810"/>
              <a:ext cx="418956" cy="780952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29"/>
            <p:cNvSpPr/>
            <p:nvPr/>
          </p:nvSpPr>
          <p:spPr bwMode="gray">
            <a:xfrm>
              <a:off x="4157077" y="2978360"/>
              <a:ext cx="540859" cy="1038189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30"/>
            <p:cNvSpPr/>
            <p:nvPr/>
          </p:nvSpPr>
          <p:spPr bwMode="invGray">
            <a:xfrm>
              <a:off x="4056191" y="2992223"/>
              <a:ext cx="295651" cy="534498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Freeform 31"/>
            <p:cNvSpPr/>
            <p:nvPr/>
          </p:nvSpPr>
          <p:spPr bwMode="invGray">
            <a:xfrm>
              <a:off x="2998293" y="2460806"/>
              <a:ext cx="1443225" cy="1434056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32"/>
            <p:cNvSpPr/>
            <p:nvPr/>
          </p:nvSpPr>
          <p:spPr bwMode="invGray">
            <a:xfrm>
              <a:off x="3456482" y="1136115"/>
              <a:ext cx="2397436" cy="2117966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33"/>
            <p:cNvSpPr/>
            <p:nvPr/>
          </p:nvSpPr>
          <p:spPr bwMode="invGray">
            <a:xfrm>
              <a:off x="1248207" y="1491933"/>
              <a:ext cx="2142419" cy="1762148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34"/>
            <p:cNvSpPr/>
            <p:nvPr/>
          </p:nvSpPr>
          <p:spPr bwMode="invGray">
            <a:xfrm>
              <a:off x="5706793" y="4726645"/>
              <a:ext cx="214382" cy="440537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>
              <a:solidFill>
                <a:schemeClr val="bg1"/>
              </a:solidFill>
              <a:prstDash val="solid"/>
              <a:round/>
            </a:ln>
            <a:effectLst/>
          </p:spPr>
          <p:txBody>
            <a:bodyPr/>
            <a:lstStyle/>
            <a:p>
              <a:pPr algn="l" rtl="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200" b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aphicFrame>
        <p:nvGraphicFramePr>
          <p:cNvPr id="47" name="Chart 259"/>
          <p:cNvGraphicFramePr/>
          <p:nvPr/>
        </p:nvGraphicFramePr>
        <p:xfrm>
          <a:off x="2911688" y="4877661"/>
          <a:ext cx="1320800" cy="1263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48" name="Text Box 10"/>
          <p:cNvSpPr txBox="1">
            <a:spLocks noChangeArrowheads="1"/>
          </p:cNvSpPr>
          <p:nvPr/>
        </p:nvSpPr>
        <p:spPr bwMode="auto">
          <a:xfrm>
            <a:off x="3147352" y="5314422"/>
            <a:ext cx="849476" cy="389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sz="2135" b="1" dirty="0">
                <a:solidFill>
                  <a:srgbClr val="8BAA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55%</a:t>
            </a:r>
            <a:endParaRPr lang="en-US" sz="1600" dirty="0">
              <a:solidFill>
                <a:srgbClr val="8BAA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49" name="Chart 265"/>
          <p:cNvGraphicFramePr/>
          <p:nvPr/>
        </p:nvGraphicFramePr>
        <p:xfrm>
          <a:off x="1318802" y="4877661"/>
          <a:ext cx="1320800" cy="1263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0" name="Text Box 10"/>
          <p:cNvSpPr txBox="1">
            <a:spLocks noChangeArrowheads="1"/>
          </p:cNvSpPr>
          <p:nvPr/>
        </p:nvSpPr>
        <p:spPr bwMode="auto">
          <a:xfrm>
            <a:off x="1554465" y="5314422"/>
            <a:ext cx="849476" cy="389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sz="2135" b="1" dirty="0">
                <a:solidFill>
                  <a:srgbClr val="8BAA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35%</a:t>
            </a:r>
            <a:endParaRPr lang="en-US" sz="1600" dirty="0">
              <a:solidFill>
                <a:srgbClr val="8BAA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51" name="Chart 270"/>
          <p:cNvGraphicFramePr/>
          <p:nvPr/>
        </p:nvGraphicFramePr>
        <p:xfrm>
          <a:off x="4678869" y="4877661"/>
          <a:ext cx="1320800" cy="1263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2" name="Text Box 10"/>
          <p:cNvSpPr txBox="1">
            <a:spLocks noChangeArrowheads="1"/>
          </p:cNvSpPr>
          <p:nvPr/>
        </p:nvSpPr>
        <p:spPr bwMode="auto">
          <a:xfrm>
            <a:off x="4914532" y="5314422"/>
            <a:ext cx="849476" cy="389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sz="2135" b="1" dirty="0" smtClean="0">
                <a:solidFill>
                  <a:srgbClr val="8BAA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21%</a:t>
            </a:r>
            <a:endParaRPr lang="en-US" sz="1600" dirty="0">
              <a:solidFill>
                <a:srgbClr val="8BAA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53" name="Chart 274"/>
          <p:cNvGraphicFramePr/>
          <p:nvPr/>
        </p:nvGraphicFramePr>
        <p:xfrm>
          <a:off x="6522501" y="4877661"/>
          <a:ext cx="1320800" cy="1263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4" name="Text Box 10"/>
          <p:cNvSpPr txBox="1">
            <a:spLocks noChangeArrowheads="1"/>
          </p:cNvSpPr>
          <p:nvPr/>
        </p:nvSpPr>
        <p:spPr bwMode="auto">
          <a:xfrm>
            <a:off x="6758165" y="5314422"/>
            <a:ext cx="849476" cy="389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sz="2135" b="1" dirty="0">
                <a:solidFill>
                  <a:srgbClr val="8BAA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42%</a:t>
            </a:r>
            <a:endParaRPr lang="en-US" sz="1600" dirty="0">
              <a:solidFill>
                <a:srgbClr val="8BAA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55" name="Chart 294"/>
          <p:cNvGraphicFramePr/>
          <p:nvPr/>
        </p:nvGraphicFramePr>
        <p:xfrm>
          <a:off x="8253506" y="4877661"/>
          <a:ext cx="1320800" cy="1263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6" name="Text Box 10"/>
          <p:cNvSpPr txBox="1">
            <a:spLocks noChangeArrowheads="1"/>
          </p:cNvSpPr>
          <p:nvPr/>
        </p:nvSpPr>
        <p:spPr bwMode="auto">
          <a:xfrm>
            <a:off x="8489169" y="5314422"/>
            <a:ext cx="849476" cy="389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sz="2135" b="1" dirty="0">
                <a:solidFill>
                  <a:srgbClr val="8BAA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94%</a:t>
            </a:r>
            <a:endParaRPr lang="en-US" sz="1600" dirty="0">
              <a:solidFill>
                <a:srgbClr val="8BAA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57" name="Chart 298"/>
          <p:cNvGraphicFramePr/>
          <p:nvPr/>
        </p:nvGraphicFramePr>
        <p:xfrm>
          <a:off x="9769689" y="4877661"/>
          <a:ext cx="1320800" cy="1263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8" name="Text Box 10"/>
          <p:cNvSpPr txBox="1">
            <a:spLocks noChangeArrowheads="1"/>
          </p:cNvSpPr>
          <p:nvPr/>
        </p:nvSpPr>
        <p:spPr bwMode="auto">
          <a:xfrm>
            <a:off x="10020689" y="5314422"/>
            <a:ext cx="849476" cy="3897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60" tIns="30480" rIns="60960" bIns="30480">
            <a:spAutoFit/>
          </a:bodyPr>
          <a:lstStyle/>
          <a:p>
            <a:pPr algn="ctr" defTabSz="1450340"/>
            <a:r>
              <a:rPr lang="en-US" sz="2135" b="1" dirty="0" smtClean="0">
                <a:solidFill>
                  <a:srgbClr val="8BAA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89%</a:t>
            </a:r>
            <a:endParaRPr lang="en-US" sz="1600" dirty="0">
              <a:solidFill>
                <a:srgbClr val="8BAA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9" name="Oval 302"/>
          <p:cNvSpPr/>
          <p:nvPr/>
        </p:nvSpPr>
        <p:spPr>
          <a:xfrm>
            <a:off x="4560846" y="2174824"/>
            <a:ext cx="118023" cy="118023"/>
          </a:xfrm>
          <a:prstGeom prst="ellipse">
            <a:avLst/>
          </a:prstGeom>
          <a:solidFill>
            <a:schemeClr val="bg1"/>
          </a:solidFill>
          <a:ln>
            <a:solidFill>
              <a:srgbClr val="8BA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60" name="Oval 303"/>
          <p:cNvSpPr/>
          <p:nvPr/>
        </p:nvSpPr>
        <p:spPr>
          <a:xfrm>
            <a:off x="4281419" y="3251530"/>
            <a:ext cx="118023" cy="118023"/>
          </a:xfrm>
          <a:prstGeom prst="ellipse">
            <a:avLst/>
          </a:prstGeom>
          <a:solidFill>
            <a:schemeClr val="bg1"/>
          </a:solidFill>
          <a:ln>
            <a:solidFill>
              <a:srgbClr val="8BA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61" name="Oval 304"/>
          <p:cNvSpPr/>
          <p:nvPr/>
        </p:nvSpPr>
        <p:spPr>
          <a:xfrm>
            <a:off x="6067283" y="3660982"/>
            <a:ext cx="118023" cy="118023"/>
          </a:xfrm>
          <a:prstGeom prst="ellipse">
            <a:avLst/>
          </a:prstGeom>
          <a:solidFill>
            <a:schemeClr val="bg1"/>
          </a:solidFill>
          <a:ln>
            <a:solidFill>
              <a:srgbClr val="8BA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62" name="Oval 305"/>
          <p:cNvSpPr/>
          <p:nvPr/>
        </p:nvSpPr>
        <p:spPr>
          <a:xfrm>
            <a:off x="6598217" y="3299918"/>
            <a:ext cx="118023" cy="118023"/>
          </a:xfrm>
          <a:prstGeom prst="ellipse">
            <a:avLst/>
          </a:prstGeom>
          <a:solidFill>
            <a:schemeClr val="bg1"/>
          </a:solidFill>
          <a:ln>
            <a:solidFill>
              <a:srgbClr val="8BA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63" name="Oval 306"/>
          <p:cNvSpPr/>
          <p:nvPr/>
        </p:nvSpPr>
        <p:spPr>
          <a:xfrm>
            <a:off x="7338268" y="2677494"/>
            <a:ext cx="118023" cy="118023"/>
          </a:xfrm>
          <a:prstGeom prst="ellipse">
            <a:avLst/>
          </a:prstGeom>
          <a:solidFill>
            <a:schemeClr val="bg1"/>
          </a:solidFill>
          <a:ln>
            <a:solidFill>
              <a:srgbClr val="8BA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64" name="Oval 307"/>
          <p:cNvSpPr/>
          <p:nvPr/>
        </p:nvSpPr>
        <p:spPr>
          <a:xfrm>
            <a:off x="7860480" y="3581246"/>
            <a:ext cx="118023" cy="118023"/>
          </a:xfrm>
          <a:prstGeom prst="ellipse">
            <a:avLst/>
          </a:prstGeom>
          <a:solidFill>
            <a:schemeClr val="bg1"/>
          </a:solidFill>
          <a:ln>
            <a:solidFill>
              <a:srgbClr val="8BA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cxnSp>
        <p:nvCxnSpPr>
          <p:cNvPr id="65" name="Straight Arrow Connector 568"/>
          <p:cNvCxnSpPr/>
          <p:nvPr/>
        </p:nvCxnSpPr>
        <p:spPr>
          <a:xfrm>
            <a:off x="1987054" y="2233836"/>
            <a:ext cx="0" cy="2643825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571"/>
          <p:cNvCxnSpPr>
            <a:stCxn id="59" idx="2"/>
          </p:cNvCxnSpPr>
          <p:nvPr/>
        </p:nvCxnSpPr>
        <p:spPr>
          <a:xfrm flipH="1">
            <a:off x="1987054" y="2233836"/>
            <a:ext cx="257379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573"/>
          <p:cNvCxnSpPr/>
          <p:nvPr/>
        </p:nvCxnSpPr>
        <p:spPr>
          <a:xfrm>
            <a:off x="3554308" y="3305009"/>
            <a:ext cx="0" cy="1572652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576"/>
          <p:cNvCxnSpPr>
            <a:stCxn id="60" idx="2"/>
          </p:cNvCxnSpPr>
          <p:nvPr/>
        </p:nvCxnSpPr>
        <p:spPr>
          <a:xfrm flipH="1">
            <a:off x="3554308" y="3310542"/>
            <a:ext cx="72711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585"/>
          <p:cNvCxnSpPr/>
          <p:nvPr/>
        </p:nvCxnSpPr>
        <p:spPr>
          <a:xfrm>
            <a:off x="5336809" y="3719993"/>
            <a:ext cx="0" cy="1145858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586"/>
          <p:cNvCxnSpPr>
            <a:stCxn id="61" idx="2"/>
          </p:cNvCxnSpPr>
          <p:nvPr/>
        </p:nvCxnSpPr>
        <p:spPr>
          <a:xfrm flipH="1">
            <a:off x="5335313" y="3719994"/>
            <a:ext cx="73197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596"/>
          <p:cNvCxnSpPr/>
          <p:nvPr/>
        </p:nvCxnSpPr>
        <p:spPr>
          <a:xfrm>
            <a:off x="7180222" y="3358929"/>
            <a:ext cx="0" cy="1506923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597"/>
          <p:cNvCxnSpPr/>
          <p:nvPr/>
        </p:nvCxnSpPr>
        <p:spPr>
          <a:xfrm>
            <a:off x="6716240" y="3358930"/>
            <a:ext cx="46398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604"/>
          <p:cNvCxnSpPr/>
          <p:nvPr/>
        </p:nvCxnSpPr>
        <p:spPr>
          <a:xfrm>
            <a:off x="8913907" y="2736505"/>
            <a:ext cx="0" cy="2129346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605"/>
          <p:cNvCxnSpPr>
            <a:endCxn id="63" idx="6"/>
          </p:cNvCxnSpPr>
          <p:nvPr/>
        </p:nvCxnSpPr>
        <p:spPr>
          <a:xfrm flipH="1">
            <a:off x="7456291" y="2736506"/>
            <a:ext cx="1457616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608"/>
          <p:cNvCxnSpPr/>
          <p:nvPr/>
        </p:nvCxnSpPr>
        <p:spPr>
          <a:xfrm>
            <a:off x="10429302" y="3646770"/>
            <a:ext cx="0" cy="1219081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609"/>
          <p:cNvCxnSpPr>
            <a:endCxn id="64" idx="6"/>
          </p:cNvCxnSpPr>
          <p:nvPr/>
        </p:nvCxnSpPr>
        <p:spPr>
          <a:xfrm flipH="1">
            <a:off x="7978503" y="3640258"/>
            <a:ext cx="245079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159"/>
          <p:cNvSpPr txBox="1"/>
          <p:nvPr/>
        </p:nvSpPr>
        <p:spPr>
          <a:xfrm>
            <a:off x="1348260" y="6014907"/>
            <a:ext cx="12618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</a:t>
            </a:r>
            <a:endParaRPr lang="id-ID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Box 159"/>
          <p:cNvSpPr txBox="1"/>
          <p:nvPr/>
        </p:nvSpPr>
        <p:spPr>
          <a:xfrm>
            <a:off x="2923365" y="6014907"/>
            <a:ext cx="12618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</a:t>
            </a:r>
            <a:endParaRPr lang="id-ID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TextBox 159"/>
          <p:cNvSpPr txBox="1"/>
          <p:nvPr/>
        </p:nvSpPr>
        <p:spPr>
          <a:xfrm>
            <a:off x="4702337" y="6014907"/>
            <a:ext cx="12618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</a:t>
            </a:r>
            <a:endParaRPr lang="id-ID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TextBox 159"/>
          <p:cNvSpPr txBox="1"/>
          <p:nvPr/>
        </p:nvSpPr>
        <p:spPr>
          <a:xfrm>
            <a:off x="6549279" y="6014907"/>
            <a:ext cx="12618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</a:t>
            </a:r>
            <a:endParaRPr lang="id-ID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TextBox 159"/>
          <p:cNvSpPr txBox="1"/>
          <p:nvPr/>
        </p:nvSpPr>
        <p:spPr>
          <a:xfrm>
            <a:off x="8282964" y="6014907"/>
            <a:ext cx="12618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</a:t>
            </a:r>
            <a:endParaRPr lang="id-ID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TextBox 159"/>
          <p:cNvSpPr txBox="1"/>
          <p:nvPr/>
        </p:nvSpPr>
        <p:spPr>
          <a:xfrm>
            <a:off x="9814484" y="6014907"/>
            <a:ext cx="12618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点击输入文字</a:t>
            </a:r>
            <a:endParaRPr lang="id-ID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39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39"/>
                            </p:stCondLst>
                            <p:childTnLst>
                              <p:par>
                                <p:cTn id="2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439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39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439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939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439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939"/>
                            </p:stCondLst>
                            <p:childTnLst>
                              <p:par>
                                <p:cTn id="5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3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439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1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939"/>
                            </p:stCondLst>
                            <p:childTnLst>
                              <p:par>
                                <p:cTn id="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439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3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939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439"/>
                            </p:stCondLst>
                            <p:childTnLst>
                              <p:par>
                                <p:cTn id="7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3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3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939"/>
                            </p:stCondLst>
                            <p:childTnLst>
                              <p:par>
                                <p:cTn id="7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1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439"/>
                            </p:stCondLst>
                            <p:childTnLst>
                              <p:par>
                                <p:cTn id="8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1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939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3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439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4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939"/>
                            </p:stCondLst>
                            <p:childTnLst>
                              <p:par>
                                <p:cTn id="9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3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3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439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1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939"/>
                            </p:stCondLst>
                            <p:childTnLst>
                              <p:par>
                                <p:cTn id="10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2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1439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3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3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1939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4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2439"/>
                            </p:stCondLst>
                            <p:childTnLst>
                              <p:par>
                                <p:cTn id="1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3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3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2939"/>
                            </p:stCondLst>
                            <p:childTnLst>
                              <p:par>
                                <p:cTn id="1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3439"/>
                            </p:stCondLst>
                            <p:childTnLst>
                              <p:par>
                                <p:cTn id="1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3939"/>
                            </p:stCondLst>
                            <p:childTnLst>
                              <p:par>
                                <p:cTn id="1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3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4439"/>
                            </p:stCondLst>
                            <p:childTnLst>
                              <p:par>
                                <p:cTn id="1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4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4939"/>
                            </p:stCondLst>
                            <p:childTnLst>
                              <p:par>
                                <p:cTn id="14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3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3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5439"/>
                            </p:stCondLst>
                            <p:childTnLst>
                              <p:par>
                                <p:cTn id="1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3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5939"/>
                            </p:stCondLst>
                            <p:childTnLst>
                              <p:par>
                                <p:cTn id="1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7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6439"/>
                            </p:stCondLst>
                            <p:childTnLst>
                              <p:par>
                                <p:cTn id="1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3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3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6939"/>
                            </p:stCondLst>
                            <p:childTnLst>
                              <p:par>
                                <p:cTn id="1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8" dur="4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utoUpdateAnimBg="0"/>
      <p:bldP spid="35" grpId="0" animBg="1"/>
      <p:bldGraphic spid="47" grpId="0">
        <p:bldAsOne/>
      </p:bldGraphic>
      <p:bldP spid="48" grpId="0"/>
      <p:bldGraphic spid="49" grpId="0">
        <p:bldAsOne/>
      </p:bldGraphic>
      <p:bldP spid="50" grpId="0"/>
      <p:bldGraphic spid="51" grpId="0">
        <p:bldAsOne/>
      </p:bldGraphic>
      <p:bldP spid="52" grpId="0"/>
      <p:bldGraphic spid="53" grpId="0">
        <p:bldAsOne/>
      </p:bldGraphic>
      <p:bldP spid="54" grpId="0"/>
      <p:bldGraphic spid="55" grpId="0">
        <p:bldAsOne/>
      </p:bldGraphic>
      <p:bldP spid="56" grpId="0"/>
      <p:bldGraphic spid="57" grpId="0">
        <p:bldAsOne/>
      </p:bldGraphic>
      <p:bldP spid="58" grpId="0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33311" cy="685800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213756" y="190006"/>
            <a:ext cx="11827823" cy="6472052"/>
          </a:xfrm>
          <a:custGeom>
            <a:avLst/>
            <a:gdLst>
              <a:gd name="connsiteX0" fmla="*/ 0 w 11827823"/>
              <a:gd name="connsiteY0" fmla="*/ 1074738 h 6448301"/>
              <a:gd name="connsiteX1" fmla="*/ 1074738 w 11827823"/>
              <a:gd name="connsiteY1" fmla="*/ 0 h 6448301"/>
              <a:gd name="connsiteX2" fmla="*/ 10753085 w 11827823"/>
              <a:gd name="connsiteY2" fmla="*/ 0 h 6448301"/>
              <a:gd name="connsiteX3" fmla="*/ 11827823 w 11827823"/>
              <a:gd name="connsiteY3" fmla="*/ 1074738 h 6448301"/>
              <a:gd name="connsiteX4" fmla="*/ 11827823 w 11827823"/>
              <a:gd name="connsiteY4" fmla="*/ 5373563 h 6448301"/>
              <a:gd name="connsiteX5" fmla="*/ 10753085 w 11827823"/>
              <a:gd name="connsiteY5" fmla="*/ 6448301 h 6448301"/>
              <a:gd name="connsiteX6" fmla="*/ 1074738 w 11827823"/>
              <a:gd name="connsiteY6" fmla="*/ 6448301 h 6448301"/>
              <a:gd name="connsiteX7" fmla="*/ 0 w 11827823"/>
              <a:gd name="connsiteY7" fmla="*/ 5373563 h 6448301"/>
              <a:gd name="connsiteX8" fmla="*/ 0 w 11827823"/>
              <a:gd name="connsiteY8" fmla="*/ 1074738 h 6448301"/>
              <a:gd name="connsiteX0-1" fmla="*/ 0 w 11827823"/>
              <a:gd name="connsiteY0-2" fmla="*/ 1074738 h 6448301"/>
              <a:gd name="connsiteX1-3" fmla="*/ 647226 w 11827823"/>
              <a:gd name="connsiteY1-4" fmla="*/ 11875 h 6448301"/>
              <a:gd name="connsiteX2-5" fmla="*/ 10753085 w 11827823"/>
              <a:gd name="connsiteY2-6" fmla="*/ 0 h 6448301"/>
              <a:gd name="connsiteX3-7" fmla="*/ 11827823 w 11827823"/>
              <a:gd name="connsiteY3-8" fmla="*/ 1074738 h 6448301"/>
              <a:gd name="connsiteX4-9" fmla="*/ 11827823 w 11827823"/>
              <a:gd name="connsiteY4-10" fmla="*/ 5373563 h 6448301"/>
              <a:gd name="connsiteX5-11" fmla="*/ 10753085 w 11827823"/>
              <a:gd name="connsiteY5-12" fmla="*/ 6448301 h 6448301"/>
              <a:gd name="connsiteX6-13" fmla="*/ 1074738 w 11827823"/>
              <a:gd name="connsiteY6-14" fmla="*/ 6448301 h 6448301"/>
              <a:gd name="connsiteX7-15" fmla="*/ 0 w 11827823"/>
              <a:gd name="connsiteY7-16" fmla="*/ 5373563 h 6448301"/>
              <a:gd name="connsiteX8-17" fmla="*/ 0 w 11827823"/>
              <a:gd name="connsiteY8-18" fmla="*/ 1074738 h 6448301"/>
              <a:gd name="connsiteX0-19" fmla="*/ 0 w 11827823"/>
              <a:gd name="connsiteY0-20" fmla="*/ 1086614 h 6460177"/>
              <a:gd name="connsiteX1-21" fmla="*/ 647226 w 11827823"/>
              <a:gd name="connsiteY1-22" fmla="*/ 23751 h 6460177"/>
              <a:gd name="connsiteX2-23" fmla="*/ 11144971 w 11827823"/>
              <a:gd name="connsiteY2-24" fmla="*/ 0 h 6460177"/>
              <a:gd name="connsiteX3-25" fmla="*/ 11827823 w 11827823"/>
              <a:gd name="connsiteY3-26" fmla="*/ 1086614 h 6460177"/>
              <a:gd name="connsiteX4-27" fmla="*/ 11827823 w 11827823"/>
              <a:gd name="connsiteY4-28" fmla="*/ 5385439 h 6460177"/>
              <a:gd name="connsiteX5-29" fmla="*/ 10753085 w 11827823"/>
              <a:gd name="connsiteY5-30" fmla="*/ 6460177 h 6460177"/>
              <a:gd name="connsiteX6-31" fmla="*/ 1074738 w 11827823"/>
              <a:gd name="connsiteY6-32" fmla="*/ 6460177 h 6460177"/>
              <a:gd name="connsiteX7-33" fmla="*/ 0 w 11827823"/>
              <a:gd name="connsiteY7-34" fmla="*/ 5385439 h 6460177"/>
              <a:gd name="connsiteX8-35" fmla="*/ 0 w 11827823"/>
              <a:gd name="connsiteY8-36" fmla="*/ 1086614 h 6460177"/>
              <a:gd name="connsiteX0-37" fmla="*/ 0 w 11827823"/>
              <a:gd name="connsiteY0-38" fmla="*/ 1086614 h 6472052"/>
              <a:gd name="connsiteX1-39" fmla="*/ 647226 w 11827823"/>
              <a:gd name="connsiteY1-40" fmla="*/ 23751 h 6472052"/>
              <a:gd name="connsiteX2-41" fmla="*/ 11144971 w 11827823"/>
              <a:gd name="connsiteY2-42" fmla="*/ 0 h 6472052"/>
              <a:gd name="connsiteX3-43" fmla="*/ 11827823 w 11827823"/>
              <a:gd name="connsiteY3-44" fmla="*/ 1086614 h 6472052"/>
              <a:gd name="connsiteX4-45" fmla="*/ 11827823 w 11827823"/>
              <a:gd name="connsiteY4-46" fmla="*/ 5385439 h 6472052"/>
              <a:gd name="connsiteX5-47" fmla="*/ 10753085 w 11827823"/>
              <a:gd name="connsiteY5-48" fmla="*/ 6460177 h 6472052"/>
              <a:gd name="connsiteX6-49" fmla="*/ 670977 w 11827823"/>
              <a:gd name="connsiteY6-50" fmla="*/ 6472052 h 6472052"/>
              <a:gd name="connsiteX7-51" fmla="*/ 0 w 11827823"/>
              <a:gd name="connsiteY7-52" fmla="*/ 5385439 h 6472052"/>
              <a:gd name="connsiteX8-53" fmla="*/ 0 w 11827823"/>
              <a:gd name="connsiteY8-54" fmla="*/ 1086614 h 6472052"/>
              <a:gd name="connsiteX0-55" fmla="*/ 0 w 11827823"/>
              <a:gd name="connsiteY0-56" fmla="*/ 1086614 h 6472052"/>
              <a:gd name="connsiteX1-57" fmla="*/ 647226 w 11827823"/>
              <a:gd name="connsiteY1-58" fmla="*/ 23751 h 6472052"/>
              <a:gd name="connsiteX2-59" fmla="*/ 11144971 w 11827823"/>
              <a:gd name="connsiteY2-60" fmla="*/ 0 h 6472052"/>
              <a:gd name="connsiteX3-61" fmla="*/ 11827823 w 11827823"/>
              <a:gd name="connsiteY3-62" fmla="*/ 1086614 h 6472052"/>
              <a:gd name="connsiteX4-63" fmla="*/ 11827823 w 11827823"/>
              <a:gd name="connsiteY4-64" fmla="*/ 5385439 h 6472052"/>
              <a:gd name="connsiteX5-65" fmla="*/ 11192472 w 11827823"/>
              <a:gd name="connsiteY5-66" fmla="*/ 6460177 h 6472052"/>
              <a:gd name="connsiteX6-67" fmla="*/ 670977 w 11827823"/>
              <a:gd name="connsiteY6-68" fmla="*/ 6472052 h 6472052"/>
              <a:gd name="connsiteX7-69" fmla="*/ 0 w 11827823"/>
              <a:gd name="connsiteY7-70" fmla="*/ 5385439 h 6472052"/>
              <a:gd name="connsiteX8-71" fmla="*/ 0 w 11827823"/>
              <a:gd name="connsiteY8-72" fmla="*/ 1086614 h 64720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1827823" h="6472052">
                <a:moveTo>
                  <a:pt x="0" y="1086614"/>
                </a:moveTo>
                <a:cubicBezTo>
                  <a:pt x="0" y="493053"/>
                  <a:pt x="53665" y="23751"/>
                  <a:pt x="647226" y="23751"/>
                </a:cubicBezTo>
                <a:lnTo>
                  <a:pt x="11144971" y="0"/>
                </a:lnTo>
                <a:cubicBezTo>
                  <a:pt x="11738532" y="0"/>
                  <a:pt x="11827823" y="493053"/>
                  <a:pt x="11827823" y="1086614"/>
                </a:cubicBezTo>
                <a:lnTo>
                  <a:pt x="11827823" y="5385439"/>
                </a:lnTo>
                <a:cubicBezTo>
                  <a:pt x="11827823" y="5979000"/>
                  <a:pt x="11786033" y="6460177"/>
                  <a:pt x="11192472" y="6460177"/>
                </a:cubicBezTo>
                <a:lnTo>
                  <a:pt x="670977" y="6472052"/>
                </a:lnTo>
                <a:cubicBezTo>
                  <a:pt x="77416" y="6472052"/>
                  <a:pt x="0" y="5979000"/>
                  <a:pt x="0" y="5385439"/>
                </a:cubicBezTo>
                <a:lnTo>
                  <a:pt x="0" y="1086614"/>
                </a:lnTo>
                <a:close/>
              </a:path>
            </a:pathLst>
          </a:cu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1056022" y="333002"/>
            <a:ext cx="215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  <a:endParaRPr lang="zh-CN" altLang="en-US" sz="2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Freeform 15"/>
          <p:cNvSpPr>
            <a:spLocks noEditPoints="1"/>
          </p:cNvSpPr>
          <p:nvPr/>
        </p:nvSpPr>
        <p:spPr bwMode="auto">
          <a:xfrm>
            <a:off x="549609" y="331415"/>
            <a:ext cx="434975" cy="444500"/>
          </a:xfrm>
          <a:custGeom>
            <a:avLst/>
            <a:gdLst>
              <a:gd name="T0" fmla="*/ 224 w 411"/>
              <a:gd name="T1" fmla="*/ 346 h 411"/>
              <a:gd name="T2" fmla="*/ 193 w 411"/>
              <a:gd name="T3" fmla="*/ 320 h 411"/>
              <a:gd name="T4" fmla="*/ 272 w 411"/>
              <a:gd name="T5" fmla="*/ 227 h 411"/>
              <a:gd name="T6" fmla="*/ 67 w 411"/>
              <a:gd name="T7" fmla="*/ 227 h 411"/>
              <a:gd name="T8" fmla="*/ 67 w 411"/>
              <a:gd name="T9" fmla="*/ 183 h 411"/>
              <a:gd name="T10" fmla="*/ 272 w 411"/>
              <a:gd name="T11" fmla="*/ 183 h 411"/>
              <a:gd name="T12" fmla="*/ 193 w 411"/>
              <a:gd name="T13" fmla="*/ 91 h 411"/>
              <a:gd name="T14" fmla="*/ 224 w 411"/>
              <a:gd name="T15" fmla="*/ 64 h 411"/>
              <a:gd name="T16" fmla="*/ 345 w 411"/>
              <a:gd name="T17" fmla="*/ 205 h 411"/>
              <a:gd name="T18" fmla="*/ 224 w 411"/>
              <a:gd name="T19" fmla="*/ 346 h 411"/>
              <a:gd name="T20" fmla="*/ 206 w 411"/>
              <a:gd name="T21" fmla="*/ 0 h 411"/>
              <a:gd name="T22" fmla="*/ 411 w 411"/>
              <a:gd name="T23" fmla="*/ 205 h 411"/>
              <a:gd name="T24" fmla="*/ 206 w 411"/>
              <a:gd name="T25" fmla="*/ 411 h 411"/>
              <a:gd name="T26" fmla="*/ 0 w 411"/>
              <a:gd name="T27" fmla="*/ 205 h 411"/>
              <a:gd name="T28" fmla="*/ 206 w 411"/>
              <a:gd name="T29" fmla="*/ 0 h 411"/>
              <a:gd name="T30" fmla="*/ 206 w 411"/>
              <a:gd name="T31" fmla="*/ 26 h 411"/>
              <a:gd name="T32" fmla="*/ 385 w 411"/>
              <a:gd name="T33" fmla="*/ 205 h 411"/>
              <a:gd name="T34" fmla="*/ 206 w 411"/>
              <a:gd name="T35" fmla="*/ 385 h 411"/>
              <a:gd name="T36" fmla="*/ 27 w 411"/>
              <a:gd name="T37" fmla="*/ 205 h 411"/>
              <a:gd name="T38" fmla="*/ 206 w 411"/>
              <a:gd name="T39" fmla="*/ 26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11" h="411">
                <a:moveTo>
                  <a:pt x="224" y="346"/>
                </a:moveTo>
                <a:lnTo>
                  <a:pt x="193" y="320"/>
                </a:lnTo>
                <a:lnTo>
                  <a:pt x="272" y="227"/>
                </a:lnTo>
                <a:lnTo>
                  <a:pt x="67" y="227"/>
                </a:lnTo>
                <a:lnTo>
                  <a:pt x="67" y="183"/>
                </a:lnTo>
                <a:lnTo>
                  <a:pt x="272" y="183"/>
                </a:lnTo>
                <a:lnTo>
                  <a:pt x="193" y="91"/>
                </a:lnTo>
                <a:lnTo>
                  <a:pt x="224" y="64"/>
                </a:lnTo>
                <a:lnTo>
                  <a:pt x="345" y="205"/>
                </a:lnTo>
                <a:lnTo>
                  <a:pt x="224" y="346"/>
                </a:lnTo>
                <a:close/>
                <a:moveTo>
                  <a:pt x="206" y="0"/>
                </a:moveTo>
                <a:cubicBezTo>
                  <a:pt x="319" y="0"/>
                  <a:pt x="411" y="92"/>
                  <a:pt x="411" y="205"/>
                </a:cubicBezTo>
                <a:cubicBezTo>
                  <a:pt x="411" y="319"/>
                  <a:pt x="319" y="411"/>
                  <a:pt x="206" y="411"/>
                </a:cubicBezTo>
                <a:cubicBezTo>
                  <a:pt x="92" y="411"/>
                  <a:pt x="0" y="319"/>
                  <a:pt x="0" y="205"/>
                </a:cubicBezTo>
                <a:cubicBezTo>
                  <a:pt x="0" y="92"/>
                  <a:pt x="92" y="0"/>
                  <a:pt x="206" y="0"/>
                </a:cubicBezTo>
                <a:close/>
                <a:moveTo>
                  <a:pt x="206" y="26"/>
                </a:moveTo>
                <a:cubicBezTo>
                  <a:pt x="305" y="26"/>
                  <a:pt x="385" y="106"/>
                  <a:pt x="385" y="205"/>
                </a:cubicBezTo>
                <a:cubicBezTo>
                  <a:pt x="385" y="304"/>
                  <a:pt x="305" y="385"/>
                  <a:pt x="206" y="385"/>
                </a:cubicBezTo>
                <a:cubicBezTo>
                  <a:pt x="107" y="385"/>
                  <a:pt x="27" y="304"/>
                  <a:pt x="27" y="205"/>
                </a:cubicBezTo>
                <a:cubicBezTo>
                  <a:pt x="27" y="106"/>
                  <a:pt x="107" y="26"/>
                  <a:pt x="206" y="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6" name="Group 10"/>
          <p:cNvGrpSpPr/>
          <p:nvPr/>
        </p:nvGrpSpPr>
        <p:grpSpPr bwMode="auto">
          <a:xfrm>
            <a:off x="1057609" y="763215"/>
            <a:ext cx="10079038" cy="36512"/>
            <a:chOff x="0" y="0"/>
            <a:chExt cx="10937876" cy="84138"/>
          </a:xfrm>
        </p:grpSpPr>
        <p:sp>
          <p:nvSpPr>
            <p:cNvPr id="3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3306763" cy="84138"/>
            </a:xfrm>
            <a:prstGeom prst="rect">
              <a:avLst/>
            </a:prstGeom>
            <a:solidFill>
              <a:srgbClr val="0062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3306763" y="0"/>
              <a:ext cx="7631113" cy="84138"/>
            </a:xfrm>
            <a:prstGeom prst="rect">
              <a:avLst/>
            </a:prstGeom>
            <a:solidFill>
              <a:srgbClr val="EB5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1700665" y="1939165"/>
          <a:ext cx="8790669" cy="3733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4226"/>
                <a:gridCol w="2742467"/>
                <a:gridCol w="1677992"/>
                <a:gridCol w="1677992"/>
                <a:gridCol w="1677992"/>
              </a:tblGrid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1"/>
                          </a:solidFill>
                          <a:latin typeface="+mn-lt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时间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+mn-lt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Arial Unicode MS" panose="020B0604020202020204" charset="-122"/>
                        </a:rPr>
                        <a:t>标题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Arial Unicode MS" panose="020B060402020202020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内容</a:t>
                      </a:r>
                      <a:r>
                        <a:rPr lang="en-US" altLang="zh-CN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A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内容</a:t>
                      </a:r>
                      <a:r>
                        <a:rPr lang="en-US" altLang="zh-CN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B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</a:rPr>
                        <a:t>内容</a:t>
                      </a:r>
                      <a:r>
                        <a:rPr lang="en-US" altLang="zh-CN" sz="18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C</a:t>
                      </a:r>
                      <a:endParaRPr lang="zh-CN" alt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1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2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3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4</a:t>
                      </a:r>
                      <a:endParaRPr lang="zh-CN" altLang="en-US" sz="160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4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kern="12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kern="12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2233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Arial Unicode MS" panose="020B0604020202020204" charset="-122"/>
                          <a:cs typeface="Arial Unicode MS" panose="020B0604020202020204" charset="-122"/>
                        </a:rPr>
                        <a:t>5</a:t>
                      </a:r>
                      <a:endParaRPr lang="zh-CN" altLang="en-US" sz="18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Arial Unicode MS" panose="020B0604020202020204" charset="-122"/>
                        <a:cs typeface="Arial Unicode MS" panose="020B0604020202020204" charset="-122"/>
                      </a:endParaRPr>
                    </a:p>
                  </a:txBody>
                  <a:tcPr marL="90224" marR="90224" marT="45112" marB="45112" anchor="ctr">
                    <a:lnL w="12700" cmpd="sng">
                      <a:noFill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30000"/>
                        </a:lnSpc>
                      </a:pPr>
                      <a:r>
                        <a:rPr lang="zh-CN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微软雅黑" panose="020B0503020204020204" pitchFamily="34" charset="-122"/>
                        </a:rPr>
                        <a:t>在此录入上述图表的描述说明</a:t>
                      </a:r>
                      <a:endParaRPr lang="en-US" altLang="zh-CN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6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Arial Unicode MS" panose="020B0604020202020204" charset="-122"/>
                          <a:cs typeface="Arial" panose="020B0604020202020204" pitchFamily="34" charset="0"/>
                        </a:rPr>
                        <a:t>Text</a:t>
                      </a:r>
                      <a:endParaRPr lang="zh-CN" altLang="en-US" sz="16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Arial Unicode MS" panose="020B0604020202020204" charset="-122"/>
                        <a:cs typeface="Arial" panose="020B0604020202020204" pitchFamily="34" charset="0"/>
                      </a:endParaRPr>
                    </a:p>
                  </a:txBody>
                  <a:tcPr marL="90224" marR="90224" marT="45112" marB="45112" anchor="ctr">
                    <a:lnL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FFFFFF">
                          <a:alpha val="30196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alpha val="8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5F9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39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39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utoUpdateAnimBg="0"/>
      <p:bldP spid="3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33311" cy="685800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213756" y="190006"/>
            <a:ext cx="11827823" cy="6472052"/>
          </a:xfrm>
          <a:custGeom>
            <a:avLst/>
            <a:gdLst>
              <a:gd name="connsiteX0" fmla="*/ 0 w 11827823"/>
              <a:gd name="connsiteY0" fmla="*/ 1074738 h 6448301"/>
              <a:gd name="connsiteX1" fmla="*/ 1074738 w 11827823"/>
              <a:gd name="connsiteY1" fmla="*/ 0 h 6448301"/>
              <a:gd name="connsiteX2" fmla="*/ 10753085 w 11827823"/>
              <a:gd name="connsiteY2" fmla="*/ 0 h 6448301"/>
              <a:gd name="connsiteX3" fmla="*/ 11827823 w 11827823"/>
              <a:gd name="connsiteY3" fmla="*/ 1074738 h 6448301"/>
              <a:gd name="connsiteX4" fmla="*/ 11827823 w 11827823"/>
              <a:gd name="connsiteY4" fmla="*/ 5373563 h 6448301"/>
              <a:gd name="connsiteX5" fmla="*/ 10753085 w 11827823"/>
              <a:gd name="connsiteY5" fmla="*/ 6448301 h 6448301"/>
              <a:gd name="connsiteX6" fmla="*/ 1074738 w 11827823"/>
              <a:gd name="connsiteY6" fmla="*/ 6448301 h 6448301"/>
              <a:gd name="connsiteX7" fmla="*/ 0 w 11827823"/>
              <a:gd name="connsiteY7" fmla="*/ 5373563 h 6448301"/>
              <a:gd name="connsiteX8" fmla="*/ 0 w 11827823"/>
              <a:gd name="connsiteY8" fmla="*/ 1074738 h 6448301"/>
              <a:gd name="connsiteX0-1" fmla="*/ 0 w 11827823"/>
              <a:gd name="connsiteY0-2" fmla="*/ 1074738 h 6448301"/>
              <a:gd name="connsiteX1-3" fmla="*/ 647226 w 11827823"/>
              <a:gd name="connsiteY1-4" fmla="*/ 11875 h 6448301"/>
              <a:gd name="connsiteX2-5" fmla="*/ 10753085 w 11827823"/>
              <a:gd name="connsiteY2-6" fmla="*/ 0 h 6448301"/>
              <a:gd name="connsiteX3-7" fmla="*/ 11827823 w 11827823"/>
              <a:gd name="connsiteY3-8" fmla="*/ 1074738 h 6448301"/>
              <a:gd name="connsiteX4-9" fmla="*/ 11827823 w 11827823"/>
              <a:gd name="connsiteY4-10" fmla="*/ 5373563 h 6448301"/>
              <a:gd name="connsiteX5-11" fmla="*/ 10753085 w 11827823"/>
              <a:gd name="connsiteY5-12" fmla="*/ 6448301 h 6448301"/>
              <a:gd name="connsiteX6-13" fmla="*/ 1074738 w 11827823"/>
              <a:gd name="connsiteY6-14" fmla="*/ 6448301 h 6448301"/>
              <a:gd name="connsiteX7-15" fmla="*/ 0 w 11827823"/>
              <a:gd name="connsiteY7-16" fmla="*/ 5373563 h 6448301"/>
              <a:gd name="connsiteX8-17" fmla="*/ 0 w 11827823"/>
              <a:gd name="connsiteY8-18" fmla="*/ 1074738 h 6448301"/>
              <a:gd name="connsiteX0-19" fmla="*/ 0 w 11827823"/>
              <a:gd name="connsiteY0-20" fmla="*/ 1086614 h 6460177"/>
              <a:gd name="connsiteX1-21" fmla="*/ 647226 w 11827823"/>
              <a:gd name="connsiteY1-22" fmla="*/ 23751 h 6460177"/>
              <a:gd name="connsiteX2-23" fmla="*/ 11144971 w 11827823"/>
              <a:gd name="connsiteY2-24" fmla="*/ 0 h 6460177"/>
              <a:gd name="connsiteX3-25" fmla="*/ 11827823 w 11827823"/>
              <a:gd name="connsiteY3-26" fmla="*/ 1086614 h 6460177"/>
              <a:gd name="connsiteX4-27" fmla="*/ 11827823 w 11827823"/>
              <a:gd name="connsiteY4-28" fmla="*/ 5385439 h 6460177"/>
              <a:gd name="connsiteX5-29" fmla="*/ 10753085 w 11827823"/>
              <a:gd name="connsiteY5-30" fmla="*/ 6460177 h 6460177"/>
              <a:gd name="connsiteX6-31" fmla="*/ 1074738 w 11827823"/>
              <a:gd name="connsiteY6-32" fmla="*/ 6460177 h 6460177"/>
              <a:gd name="connsiteX7-33" fmla="*/ 0 w 11827823"/>
              <a:gd name="connsiteY7-34" fmla="*/ 5385439 h 6460177"/>
              <a:gd name="connsiteX8-35" fmla="*/ 0 w 11827823"/>
              <a:gd name="connsiteY8-36" fmla="*/ 1086614 h 6460177"/>
              <a:gd name="connsiteX0-37" fmla="*/ 0 w 11827823"/>
              <a:gd name="connsiteY0-38" fmla="*/ 1086614 h 6472052"/>
              <a:gd name="connsiteX1-39" fmla="*/ 647226 w 11827823"/>
              <a:gd name="connsiteY1-40" fmla="*/ 23751 h 6472052"/>
              <a:gd name="connsiteX2-41" fmla="*/ 11144971 w 11827823"/>
              <a:gd name="connsiteY2-42" fmla="*/ 0 h 6472052"/>
              <a:gd name="connsiteX3-43" fmla="*/ 11827823 w 11827823"/>
              <a:gd name="connsiteY3-44" fmla="*/ 1086614 h 6472052"/>
              <a:gd name="connsiteX4-45" fmla="*/ 11827823 w 11827823"/>
              <a:gd name="connsiteY4-46" fmla="*/ 5385439 h 6472052"/>
              <a:gd name="connsiteX5-47" fmla="*/ 10753085 w 11827823"/>
              <a:gd name="connsiteY5-48" fmla="*/ 6460177 h 6472052"/>
              <a:gd name="connsiteX6-49" fmla="*/ 670977 w 11827823"/>
              <a:gd name="connsiteY6-50" fmla="*/ 6472052 h 6472052"/>
              <a:gd name="connsiteX7-51" fmla="*/ 0 w 11827823"/>
              <a:gd name="connsiteY7-52" fmla="*/ 5385439 h 6472052"/>
              <a:gd name="connsiteX8-53" fmla="*/ 0 w 11827823"/>
              <a:gd name="connsiteY8-54" fmla="*/ 1086614 h 6472052"/>
              <a:gd name="connsiteX0-55" fmla="*/ 0 w 11827823"/>
              <a:gd name="connsiteY0-56" fmla="*/ 1086614 h 6472052"/>
              <a:gd name="connsiteX1-57" fmla="*/ 647226 w 11827823"/>
              <a:gd name="connsiteY1-58" fmla="*/ 23751 h 6472052"/>
              <a:gd name="connsiteX2-59" fmla="*/ 11144971 w 11827823"/>
              <a:gd name="connsiteY2-60" fmla="*/ 0 h 6472052"/>
              <a:gd name="connsiteX3-61" fmla="*/ 11827823 w 11827823"/>
              <a:gd name="connsiteY3-62" fmla="*/ 1086614 h 6472052"/>
              <a:gd name="connsiteX4-63" fmla="*/ 11827823 w 11827823"/>
              <a:gd name="connsiteY4-64" fmla="*/ 5385439 h 6472052"/>
              <a:gd name="connsiteX5-65" fmla="*/ 11192472 w 11827823"/>
              <a:gd name="connsiteY5-66" fmla="*/ 6460177 h 6472052"/>
              <a:gd name="connsiteX6-67" fmla="*/ 670977 w 11827823"/>
              <a:gd name="connsiteY6-68" fmla="*/ 6472052 h 6472052"/>
              <a:gd name="connsiteX7-69" fmla="*/ 0 w 11827823"/>
              <a:gd name="connsiteY7-70" fmla="*/ 5385439 h 6472052"/>
              <a:gd name="connsiteX8-71" fmla="*/ 0 w 11827823"/>
              <a:gd name="connsiteY8-72" fmla="*/ 1086614 h 64720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1827823" h="6472052">
                <a:moveTo>
                  <a:pt x="0" y="1086614"/>
                </a:moveTo>
                <a:cubicBezTo>
                  <a:pt x="0" y="493053"/>
                  <a:pt x="53665" y="23751"/>
                  <a:pt x="647226" y="23751"/>
                </a:cubicBezTo>
                <a:lnTo>
                  <a:pt x="11144971" y="0"/>
                </a:lnTo>
                <a:cubicBezTo>
                  <a:pt x="11738532" y="0"/>
                  <a:pt x="11827823" y="493053"/>
                  <a:pt x="11827823" y="1086614"/>
                </a:cubicBezTo>
                <a:lnTo>
                  <a:pt x="11827823" y="5385439"/>
                </a:lnTo>
                <a:cubicBezTo>
                  <a:pt x="11827823" y="5979000"/>
                  <a:pt x="11786033" y="6460177"/>
                  <a:pt x="11192472" y="6460177"/>
                </a:cubicBezTo>
                <a:lnTo>
                  <a:pt x="670977" y="6472052"/>
                </a:lnTo>
                <a:cubicBezTo>
                  <a:pt x="77416" y="6472052"/>
                  <a:pt x="0" y="5979000"/>
                  <a:pt x="0" y="5385439"/>
                </a:cubicBezTo>
                <a:lnTo>
                  <a:pt x="0" y="1086614"/>
                </a:lnTo>
                <a:close/>
              </a:path>
            </a:pathLst>
          </a:cu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1056022" y="333002"/>
            <a:ext cx="215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  <a:endParaRPr lang="zh-CN" altLang="en-US" sz="2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Freeform 15"/>
          <p:cNvSpPr>
            <a:spLocks noEditPoints="1"/>
          </p:cNvSpPr>
          <p:nvPr/>
        </p:nvSpPr>
        <p:spPr bwMode="auto">
          <a:xfrm>
            <a:off x="549609" y="331415"/>
            <a:ext cx="434975" cy="444500"/>
          </a:xfrm>
          <a:custGeom>
            <a:avLst/>
            <a:gdLst>
              <a:gd name="T0" fmla="*/ 224 w 411"/>
              <a:gd name="T1" fmla="*/ 346 h 411"/>
              <a:gd name="T2" fmla="*/ 193 w 411"/>
              <a:gd name="T3" fmla="*/ 320 h 411"/>
              <a:gd name="T4" fmla="*/ 272 w 411"/>
              <a:gd name="T5" fmla="*/ 227 h 411"/>
              <a:gd name="T6" fmla="*/ 67 w 411"/>
              <a:gd name="T7" fmla="*/ 227 h 411"/>
              <a:gd name="T8" fmla="*/ 67 w 411"/>
              <a:gd name="T9" fmla="*/ 183 h 411"/>
              <a:gd name="T10" fmla="*/ 272 w 411"/>
              <a:gd name="T11" fmla="*/ 183 h 411"/>
              <a:gd name="T12" fmla="*/ 193 w 411"/>
              <a:gd name="T13" fmla="*/ 91 h 411"/>
              <a:gd name="T14" fmla="*/ 224 w 411"/>
              <a:gd name="T15" fmla="*/ 64 h 411"/>
              <a:gd name="T16" fmla="*/ 345 w 411"/>
              <a:gd name="T17" fmla="*/ 205 h 411"/>
              <a:gd name="T18" fmla="*/ 224 w 411"/>
              <a:gd name="T19" fmla="*/ 346 h 411"/>
              <a:gd name="T20" fmla="*/ 206 w 411"/>
              <a:gd name="T21" fmla="*/ 0 h 411"/>
              <a:gd name="T22" fmla="*/ 411 w 411"/>
              <a:gd name="T23" fmla="*/ 205 h 411"/>
              <a:gd name="T24" fmla="*/ 206 w 411"/>
              <a:gd name="T25" fmla="*/ 411 h 411"/>
              <a:gd name="T26" fmla="*/ 0 w 411"/>
              <a:gd name="T27" fmla="*/ 205 h 411"/>
              <a:gd name="T28" fmla="*/ 206 w 411"/>
              <a:gd name="T29" fmla="*/ 0 h 411"/>
              <a:gd name="T30" fmla="*/ 206 w 411"/>
              <a:gd name="T31" fmla="*/ 26 h 411"/>
              <a:gd name="T32" fmla="*/ 385 w 411"/>
              <a:gd name="T33" fmla="*/ 205 h 411"/>
              <a:gd name="T34" fmla="*/ 206 w 411"/>
              <a:gd name="T35" fmla="*/ 385 h 411"/>
              <a:gd name="T36" fmla="*/ 27 w 411"/>
              <a:gd name="T37" fmla="*/ 205 h 411"/>
              <a:gd name="T38" fmla="*/ 206 w 411"/>
              <a:gd name="T39" fmla="*/ 26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11" h="411">
                <a:moveTo>
                  <a:pt x="224" y="346"/>
                </a:moveTo>
                <a:lnTo>
                  <a:pt x="193" y="320"/>
                </a:lnTo>
                <a:lnTo>
                  <a:pt x="272" y="227"/>
                </a:lnTo>
                <a:lnTo>
                  <a:pt x="67" y="227"/>
                </a:lnTo>
                <a:lnTo>
                  <a:pt x="67" y="183"/>
                </a:lnTo>
                <a:lnTo>
                  <a:pt x="272" y="183"/>
                </a:lnTo>
                <a:lnTo>
                  <a:pt x="193" y="91"/>
                </a:lnTo>
                <a:lnTo>
                  <a:pt x="224" y="64"/>
                </a:lnTo>
                <a:lnTo>
                  <a:pt x="345" y="205"/>
                </a:lnTo>
                <a:lnTo>
                  <a:pt x="224" y="346"/>
                </a:lnTo>
                <a:close/>
                <a:moveTo>
                  <a:pt x="206" y="0"/>
                </a:moveTo>
                <a:cubicBezTo>
                  <a:pt x="319" y="0"/>
                  <a:pt x="411" y="92"/>
                  <a:pt x="411" y="205"/>
                </a:cubicBezTo>
                <a:cubicBezTo>
                  <a:pt x="411" y="319"/>
                  <a:pt x="319" y="411"/>
                  <a:pt x="206" y="411"/>
                </a:cubicBezTo>
                <a:cubicBezTo>
                  <a:pt x="92" y="411"/>
                  <a:pt x="0" y="319"/>
                  <a:pt x="0" y="205"/>
                </a:cubicBezTo>
                <a:cubicBezTo>
                  <a:pt x="0" y="92"/>
                  <a:pt x="92" y="0"/>
                  <a:pt x="206" y="0"/>
                </a:cubicBezTo>
                <a:close/>
                <a:moveTo>
                  <a:pt x="206" y="26"/>
                </a:moveTo>
                <a:cubicBezTo>
                  <a:pt x="305" y="26"/>
                  <a:pt x="385" y="106"/>
                  <a:pt x="385" y="205"/>
                </a:cubicBezTo>
                <a:cubicBezTo>
                  <a:pt x="385" y="304"/>
                  <a:pt x="305" y="385"/>
                  <a:pt x="206" y="385"/>
                </a:cubicBezTo>
                <a:cubicBezTo>
                  <a:pt x="107" y="385"/>
                  <a:pt x="27" y="304"/>
                  <a:pt x="27" y="205"/>
                </a:cubicBezTo>
                <a:cubicBezTo>
                  <a:pt x="27" y="106"/>
                  <a:pt x="107" y="26"/>
                  <a:pt x="206" y="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6" name="Group 10"/>
          <p:cNvGrpSpPr/>
          <p:nvPr/>
        </p:nvGrpSpPr>
        <p:grpSpPr bwMode="auto">
          <a:xfrm>
            <a:off x="1057609" y="763215"/>
            <a:ext cx="10079038" cy="36512"/>
            <a:chOff x="0" y="0"/>
            <a:chExt cx="10937876" cy="84138"/>
          </a:xfrm>
        </p:grpSpPr>
        <p:sp>
          <p:nvSpPr>
            <p:cNvPr id="3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3306763" cy="84138"/>
            </a:xfrm>
            <a:prstGeom prst="rect">
              <a:avLst/>
            </a:prstGeom>
            <a:solidFill>
              <a:srgbClr val="0062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3306763" y="0"/>
              <a:ext cx="7631113" cy="84138"/>
            </a:xfrm>
            <a:prstGeom prst="rect">
              <a:avLst/>
            </a:prstGeom>
            <a:solidFill>
              <a:srgbClr val="EB5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" name="Shape 315"/>
          <p:cNvSpPr/>
          <p:nvPr/>
        </p:nvSpPr>
        <p:spPr>
          <a:xfrm>
            <a:off x="5794432" y="1697045"/>
            <a:ext cx="5089468" cy="3097031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/>
          <a:p>
            <a:pPr algn="ctr"/>
            <a:endParaRPr sz="1800">
              <a:solidFill>
                <a:schemeClr val="lt1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10" name="Shape 316"/>
          <p:cNvSpPr txBox="1"/>
          <p:nvPr/>
        </p:nvSpPr>
        <p:spPr>
          <a:xfrm>
            <a:off x="6381076" y="2052996"/>
            <a:ext cx="4210723" cy="480113"/>
          </a:xfrm>
          <a:prstGeom prst="rect">
            <a:avLst/>
          </a:prstGeom>
          <a:noFill/>
          <a:ln>
            <a:noFill/>
          </a:ln>
        </p:spPr>
        <p:txBody>
          <a:bodyPr lIns="109700" tIns="54850" rIns="109700" bIns="54850" anchor="t" anchorCtr="0">
            <a:no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Shape 317"/>
          <p:cNvSpPr/>
          <p:nvPr/>
        </p:nvSpPr>
        <p:spPr>
          <a:xfrm rot="10800000" flipH="1">
            <a:off x="6178523" y="2009653"/>
            <a:ext cx="54827" cy="602302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lt1"/>
          </a:solidFill>
          <a:ln>
            <a:noFill/>
          </a:ln>
        </p:spPr>
        <p:txBody>
          <a:bodyPr lIns="109700" tIns="54850" rIns="109700" bIns="54850" anchor="ctr" anchorCtr="0">
            <a:noAutofit/>
          </a:bodyPr>
          <a:lstStyle/>
          <a:p>
            <a:endParaRPr sz="1800">
              <a:solidFill>
                <a:srgbClr val="FFFFFF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12" name="Shape 318"/>
          <p:cNvSpPr txBox="1"/>
          <p:nvPr/>
        </p:nvSpPr>
        <p:spPr>
          <a:xfrm>
            <a:off x="6379594" y="2968363"/>
            <a:ext cx="4210723" cy="480113"/>
          </a:xfrm>
          <a:prstGeom prst="rect">
            <a:avLst/>
          </a:prstGeom>
          <a:noFill/>
          <a:ln>
            <a:noFill/>
          </a:ln>
        </p:spPr>
        <p:txBody>
          <a:bodyPr lIns="109700" tIns="54850" rIns="109700" bIns="54850" anchor="t" anchorCtr="0">
            <a:no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Shape 319"/>
          <p:cNvSpPr/>
          <p:nvPr/>
        </p:nvSpPr>
        <p:spPr>
          <a:xfrm rot="10800000" flipH="1">
            <a:off x="6177042" y="2925020"/>
            <a:ext cx="54827" cy="602302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lt1"/>
          </a:solidFill>
          <a:ln>
            <a:noFill/>
          </a:ln>
        </p:spPr>
        <p:txBody>
          <a:bodyPr lIns="109700" tIns="54850" rIns="109700" bIns="54850" anchor="ctr" anchorCtr="0">
            <a:noAutofit/>
          </a:bodyPr>
          <a:lstStyle/>
          <a:p>
            <a:endParaRPr sz="1800">
              <a:solidFill>
                <a:srgbClr val="FFFFFF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14" name="Shape 320"/>
          <p:cNvSpPr txBox="1"/>
          <p:nvPr/>
        </p:nvSpPr>
        <p:spPr>
          <a:xfrm>
            <a:off x="6379594" y="3883043"/>
            <a:ext cx="4210723" cy="480113"/>
          </a:xfrm>
          <a:prstGeom prst="rect">
            <a:avLst/>
          </a:prstGeom>
          <a:noFill/>
          <a:ln>
            <a:noFill/>
          </a:ln>
        </p:spPr>
        <p:txBody>
          <a:bodyPr lIns="109700" tIns="54850" rIns="109700" bIns="54850" anchor="t" anchorCtr="0">
            <a:no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Shape 321"/>
          <p:cNvSpPr/>
          <p:nvPr/>
        </p:nvSpPr>
        <p:spPr>
          <a:xfrm rot="10800000" flipH="1">
            <a:off x="6177042" y="3839700"/>
            <a:ext cx="54827" cy="602302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lt1"/>
          </a:solidFill>
          <a:ln>
            <a:noFill/>
          </a:ln>
        </p:spPr>
        <p:txBody>
          <a:bodyPr lIns="109700" tIns="54850" rIns="109700" bIns="54850" anchor="ctr" anchorCtr="0">
            <a:noAutofit/>
          </a:bodyPr>
          <a:lstStyle/>
          <a:p>
            <a:endParaRPr sz="1800">
              <a:solidFill>
                <a:srgbClr val="FFFFFF"/>
              </a:solidFill>
              <a:latin typeface="Lato" panose="020F0502020204030203"/>
              <a:ea typeface="Lato" panose="020F0502020204030203"/>
              <a:cs typeface="Lato" panose="020F0502020204030203"/>
              <a:sym typeface="Lato" panose="020F0502020204030203"/>
            </a:endParaRPr>
          </a:p>
        </p:txBody>
      </p:sp>
      <p:sp>
        <p:nvSpPr>
          <p:cNvPr id="16" name="Shape 325"/>
          <p:cNvSpPr txBox="1"/>
          <p:nvPr/>
        </p:nvSpPr>
        <p:spPr>
          <a:xfrm>
            <a:off x="1371600" y="5012948"/>
            <a:ext cx="9461500" cy="825615"/>
          </a:xfrm>
          <a:prstGeom prst="rect">
            <a:avLst/>
          </a:prstGeom>
          <a:noFill/>
          <a:ln>
            <a:noFill/>
          </a:ln>
        </p:spPr>
        <p:txBody>
          <a:bodyPr lIns="91413" tIns="45700" rIns="91413" bIns="45700" anchor="t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修改点击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输入本栏的具体文字，简明扼要的说明分项内容，此为概念图解，请根据您的具体内容酌情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修改点击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输入本栏的具体文字，简明扼要的说明分项内容，此为概念图解，请根据您的具体内容酌情修改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4" r="5081"/>
          <a:stretch>
            <a:fillRect/>
          </a:stretch>
        </p:blipFill>
        <p:spPr>
          <a:xfrm>
            <a:off x="1308100" y="1697044"/>
            <a:ext cx="4300506" cy="30970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39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39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939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439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939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439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939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439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939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439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utoUpdateAnimBg="0"/>
      <p:bldP spid="35" grpId="0" animBg="1"/>
      <p:bldP spid="9" grpId="0" animBg="1"/>
      <p:bldP spid="10" grpId="0"/>
      <p:bldP spid="11" grpId="0" animBg="1"/>
      <p:bldP spid="12" grpId="0"/>
      <p:bldP spid="13" grpId="0" animBg="1"/>
      <p:bldP spid="14" grpId="0"/>
      <p:bldP spid="15" grpId="0" animBg="1"/>
      <p:bldP spid="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33311" cy="6858000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213756" y="190006"/>
            <a:ext cx="11827823" cy="6472052"/>
          </a:xfrm>
          <a:custGeom>
            <a:avLst/>
            <a:gdLst>
              <a:gd name="connsiteX0" fmla="*/ 0 w 11827823"/>
              <a:gd name="connsiteY0" fmla="*/ 1074738 h 6448301"/>
              <a:gd name="connsiteX1" fmla="*/ 1074738 w 11827823"/>
              <a:gd name="connsiteY1" fmla="*/ 0 h 6448301"/>
              <a:gd name="connsiteX2" fmla="*/ 10753085 w 11827823"/>
              <a:gd name="connsiteY2" fmla="*/ 0 h 6448301"/>
              <a:gd name="connsiteX3" fmla="*/ 11827823 w 11827823"/>
              <a:gd name="connsiteY3" fmla="*/ 1074738 h 6448301"/>
              <a:gd name="connsiteX4" fmla="*/ 11827823 w 11827823"/>
              <a:gd name="connsiteY4" fmla="*/ 5373563 h 6448301"/>
              <a:gd name="connsiteX5" fmla="*/ 10753085 w 11827823"/>
              <a:gd name="connsiteY5" fmla="*/ 6448301 h 6448301"/>
              <a:gd name="connsiteX6" fmla="*/ 1074738 w 11827823"/>
              <a:gd name="connsiteY6" fmla="*/ 6448301 h 6448301"/>
              <a:gd name="connsiteX7" fmla="*/ 0 w 11827823"/>
              <a:gd name="connsiteY7" fmla="*/ 5373563 h 6448301"/>
              <a:gd name="connsiteX8" fmla="*/ 0 w 11827823"/>
              <a:gd name="connsiteY8" fmla="*/ 1074738 h 6448301"/>
              <a:gd name="connsiteX0-1" fmla="*/ 0 w 11827823"/>
              <a:gd name="connsiteY0-2" fmla="*/ 1074738 h 6448301"/>
              <a:gd name="connsiteX1-3" fmla="*/ 647226 w 11827823"/>
              <a:gd name="connsiteY1-4" fmla="*/ 11875 h 6448301"/>
              <a:gd name="connsiteX2-5" fmla="*/ 10753085 w 11827823"/>
              <a:gd name="connsiteY2-6" fmla="*/ 0 h 6448301"/>
              <a:gd name="connsiteX3-7" fmla="*/ 11827823 w 11827823"/>
              <a:gd name="connsiteY3-8" fmla="*/ 1074738 h 6448301"/>
              <a:gd name="connsiteX4-9" fmla="*/ 11827823 w 11827823"/>
              <a:gd name="connsiteY4-10" fmla="*/ 5373563 h 6448301"/>
              <a:gd name="connsiteX5-11" fmla="*/ 10753085 w 11827823"/>
              <a:gd name="connsiteY5-12" fmla="*/ 6448301 h 6448301"/>
              <a:gd name="connsiteX6-13" fmla="*/ 1074738 w 11827823"/>
              <a:gd name="connsiteY6-14" fmla="*/ 6448301 h 6448301"/>
              <a:gd name="connsiteX7-15" fmla="*/ 0 w 11827823"/>
              <a:gd name="connsiteY7-16" fmla="*/ 5373563 h 6448301"/>
              <a:gd name="connsiteX8-17" fmla="*/ 0 w 11827823"/>
              <a:gd name="connsiteY8-18" fmla="*/ 1074738 h 6448301"/>
              <a:gd name="connsiteX0-19" fmla="*/ 0 w 11827823"/>
              <a:gd name="connsiteY0-20" fmla="*/ 1086614 h 6460177"/>
              <a:gd name="connsiteX1-21" fmla="*/ 647226 w 11827823"/>
              <a:gd name="connsiteY1-22" fmla="*/ 23751 h 6460177"/>
              <a:gd name="connsiteX2-23" fmla="*/ 11144971 w 11827823"/>
              <a:gd name="connsiteY2-24" fmla="*/ 0 h 6460177"/>
              <a:gd name="connsiteX3-25" fmla="*/ 11827823 w 11827823"/>
              <a:gd name="connsiteY3-26" fmla="*/ 1086614 h 6460177"/>
              <a:gd name="connsiteX4-27" fmla="*/ 11827823 w 11827823"/>
              <a:gd name="connsiteY4-28" fmla="*/ 5385439 h 6460177"/>
              <a:gd name="connsiteX5-29" fmla="*/ 10753085 w 11827823"/>
              <a:gd name="connsiteY5-30" fmla="*/ 6460177 h 6460177"/>
              <a:gd name="connsiteX6-31" fmla="*/ 1074738 w 11827823"/>
              <a:gd name="connsiteY6-32" fmla="*/ 6460177 h 6460177"/>
              <a:gd name="connsiteX7-33" fmla="*/ 0 w 11827823"/>
              <a:gd name="connsiteY7-34" fmla="*/ 5385439 h 6460177"/>
              <a:gd name="connsiteX8-35" fmla="*/ 0 w 11827823"/>
              <a:gd name="connsiteY8-36" fmla="*/ 1086614 h 6460177"/>
              <a:gd name="connsiteX0-37" fmla="*/ 0 w 11827823"/>
              <a:gd name="connsiteY0-38" fmla="*/ 1086614 h 6472052"/>
              <a:gd name="connsiteX1-39" fmla="*/ 647226 w 11827823"/>
              <a:gd name="connsiteY1-40" fmla="*/ 23751 h 6472052"/>
              <a:gd name="connsiteX2-41" fmla="*/ 11144971 w 11827823"/>
              <a:gd name="connsiteY2-42" fmla="*/ 0 h 6472052"/>
              <a:gd name="connsiteX3-43" fmla="*/ 11827823 w 11827823"/>
              <a:gd name="connsiteY3-44" fmla="*/ 1086614 h 6472052"/>
              <a:gd name="connsiteX4-45" fmla="*/ 11827823 w 11827823"/>
              <a:gd name="connsiteY4-46" fmla="*/ 5385439 h 6472052"/>
              <a:gd name="connsiteX5-47" fmla="*/ 10753085 w 11827823"/>
              <a:gd name="connsiteY5-48" fmla="*/ 6460177 h 6472052"/>
              <a:gd name="connsiteX6-49" fmla="*/ 670977 w 11827823"/>
              <a:gd name="connsiteY6-50" fmla="*/ 6472052 h 6472052"/>
              <a:gd name="connsiteX7-51" fmla="*/ 0 w 11827823"/>
              <a:gd name="connsiteY7-52" fmla="*/ 5385439 h 6472052"/>
              <a:gd name="connsiteX8-53" fmla="*/ 0 w 11827823"/>
              <a:gd name="connsiteY8-54" fmla="*/ 1086614 h 6472052"/>
              <a:gd name="connsiteX0-55" fmla="*/ 0 w 11827823"/>
              <a:gd name="connsiteY0-56" fmla="*/ 1086614 h 6472052"/>
              <a:gd name="connsiteX1-57" fmla="*/ 647226 w 11827823"/>
              <a:gd name="connsiteY1-58" fmla="*/ 23751 h 6472052"/>
              <a:gd name="connsiteX2-59" fmla="*/ 11144971 w 11827823"/>
              <a:gd name="connsiteY2-60" fmla="*/ 0 h 6472052"/>
              <a:gd name="connsiteX3-61" fmla="*/ 11827823 w 11827823"/>
              <a:gd name="connsiteY3-62" fmla="*/ 1086614 h 6472052"/>
              <a:gd name="connsiteX4-63" fmla="*/ 11827823 w 11827823"/>
              <a:gd name="connsiteY4-64" fmla="*/ 5385439 h 6472052"/>
              <a:gd name="connsiteX5-65" fmla="*/ 11192472 w 11827823"/>
              <a:gd name="connsiteY5-66" fmla="*/ 6460177 h 6472052"/>
              <a:gd name="connsiteX6-67" fmla="*/ 670977 w 11827823"/>
              <a:gd name="connsiteY6-68" fmla="*/ 6472052 h 6472052"/>
              <a:gd name="connsiteX7-69" fmla="*/ 0 w 11827823"/>
              <a:gd name="connsiteY7-70" fmla="*/ 5385439 h 6472052"/>
              <a:gd name="connsiteX8-71" fmla="*/ 0 w 11827823"/>
              <a:gd name="connsiteY8-72" fmla="*/ 1086614 h 64720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1827823" h="6472052">
                <a:moveTo>
                  <a:pt x="0" y="1086614"/>
                </a:moveTo>
                <a:cubicBezTo>
                  <a:pt x="0" y="493053"/>
                  <a:pt x="53665" y="23751"/>
                  <a:pt x="647226" y="23751"/>
                </a:cubicBezTo>
                <a:lnTo>
                  <a:pt x="11144971" y="0"/>
                </a:lnTo>
                <a:cubicBezTo>
                  <a:pt x="11738532" y="0"/>
                  <a:pt x="11827823" y="493053"/>
                  <a:pt x="11827823" y="1086614"/>
                </a:cubicBezTo>
                <a:lnTo>
                  <a:pt x="11827823" y="5385439"/>
                </a:lnTo>
                <a:cubicBezTo>
                  <a:pt x="11827823" y="5979000"/>
                  <a:pt x="11786033" y="6460177"/>
                  <a:pt x="11192472" y="6460177"/>
                </a:cubicBezTo>
                <a:lnTo>
                  <a:pt x="670977" y="6472052"/>
                </a:lnTo>
                <a:cubicBezTo>
                  <a:pt x="77416" y="6472052"/>
                  <a:pt x="0" y="5979000"/>
                  <a:pt x="0" y="5385439"/>
                </a:cubicBezTo>
                <a:lnTo>
                  <a:pt x="0" y="1086614"/>
                </a:lnTo>
                <a:close/>
              </a:path>
            </a:pathLst>
          </a:cu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TextBox 13"/>
          <p:cNvSpPr txBox="1">
            <a:spLocks noChangeArrowheads="1"/>
          </p:cNvSpPr>
          <p:nvPr/>
        </p:nvSpPr>
        <p:spPr bwMode="auto">
          <a:xfrm>
            <a:off x="1056022" y="333002"/>
            <a:ext cx="2159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2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  <a:endParaRPr lang="zh-CN" altLang="en-US" sz="220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Freeform 15"/>
          <p:cNvSpPr>
            <a:spLocks noEditPoints="1"/>
          </p:cNvSpPr>
          <p:nvPr/>
        </p:nvSpPr>
        <p:spPr bwMode="auto">
          <a:xfrm>
            <a:off x="549609" y="331415"/>
            <a:ext cx="434975" cy="444500"/>
          </a:xfrm>
          <a:custGeom>
            <a:avLst/>
            <a:gdLst>
              <a:gd name="T0" fmla="*/ 224 w 411"/>
              <a:gd name="T1" fmla="*/ 346 h 411"/>
              <a:gd name="T2" fmla="*/ 193 w 411"/>
              <a:gd name="T3" fmla="*/ 320 h 411"/>
              <a:gd name="T4" fmla="*/ 272 w 411"/>
              <a:gd name="T5" fmla="*/ 227 h 411"/>
              <a:gd name="T6" fmla="*/ 67 w 411"/>
              <a:gd name="T7" fmla="*/ 227 h 411"/>
              <a:gd name="T8" fmla="*/ 67 w 411"/>
              <a:gd name="T9" fmla="*/ 183 h 411"/>
              <a:gd name="T10" fmla="*/ 272 w 411"/>
              <a:gd name="T11" fmla="*/ 183 h 411"/>
              <a:gd name="T12" fmla="*/ 193 w 411"/>
              <a:gd name="T13" fmla="*/ 91 h 411"/>
              <a:gd name="T14" fmla="*/ 224 w 411"/>
              <a:gd name="T15" fmla="*/ 64 h 411"/>
              <a:gd name="T16" fmla="*/ 345 w 411"/>
              <a:gd name="T17" fmla="*/ 205 h 411"/>
              <a:gd name="T18" fmla="*/ 224 w 411"/>
              <a:gd name="T19" fmla="*/ 346 h 411"/>
              <a:gd name="T20" fmla="*/ 206 w 411"/>
              <a:gd name="T21" fmla="*/ 0 h 411"/>
              <a:gd name="T22" fmla="*/ 411 w 411"/>
              <a:gd name="T23" fmla="*/ 205 h 411"/>
              <a:gd name="T24" fmla="*/ 206 w 411"/>
              <a:gd name="T25" fmla="*/ 411 h 411"/>
              <a:gd name="T26" fmla="*/ 0 w 411"/>
              <a:gd name="T27" fmla="*/ 205 h 411"/>
              <a:gd name="T28" fmla="*/ 206 w 411"/>
              <a:gd name="T29" fmla="*/ 0 h 411"/>
              <a:gd name="T30" fmla="*/ 206 w 411"/>
              <a:gd name="T31" fmla="*/ 26 h 411"/>
              <a:gd name="T32" fmla="*/ 385 w 411"/>
              <a:gd name="T33" fmla="*/ 205 h 411"/>
              <a:gd name="T34" fmla="*/ 206 w 411"/>
              <a:gd name="T35" fmla="*/ 385 h 411"/>
              <a:gd name="T36" fmla="*/ 27 w 411"/>
              <a:gd name="T37" fmla="*/ 205 h 411"/>
              <a:gd name="T38" fmla="*/ 206 w 411"/>
              <a:gd name="T39" fmla="*/ 26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11" h="411">
                <a:moveTo>
                  <a:pt x="224" y="346"/>
                </a:moveTo>
                <a:lnTo>
                  <a:pt x="193" y="320"/>
                </a:lnTo>
                <a:lnTo>
                  <a:pt x="272" y="227"/>
                </a:lnTo>
                <a:lnTo>
                  <a:pt x="67" y="227"/>
                </a:lnTo>
                <a:lnTo>
                  <a:pt x="67" y="183"/>
                </a:lnTo>
                <a:lnTo>
                  <a:pt x="272" y="183"/>
                </a:lnTo>
                <a:lnTo>
                  <a:pt x="193" y="91"/>
                </a:lnTo>
                <a:lnTo>
                  <a:pt x="224" y="64"/>
                </a:lnTo>
                <a:lnTo>
                  <a:pt x="345" y="205"/>
                </a:lnTo>
                <a:lnTo>
                  <a:pt x="224" y="346"/>
                </a:lnTo>
                <a:close/>
                <a:moveTo>
                  <a:pt x="206" y="0"/>
                </a:moveTo>
                <a:cubicBezTo>
                  <a:pt x="319" y="0"/>
                  <a:pt x="411" y="92"/>
                  <a:pt x="411" y="205"/>
                </a:cubicBezTo>
                <a:cubicBezTo>
                  <a:pt x="411" y="319"/>
                  <a:pt x="319" y="411"/>
                  <a:pt x="206" y="411"/>
                </a:cubicBezTo>
                <a:cubicBezTo>
                  <a:pt x="92" y="411"/>
                  <a:pt x="0" y="319"/>
                  <a:pt x="0" y="205"/>
                </a:cubicBezTo>
                <a:cubicBezTo>
                  <a:pt x="0" y="92"/>
                  <a:pt x="92" y="0"/>
                  <a:pt x="206" y="0"/>
                </a:cubicBezTo>
                <a:close/>
                <a:moveTo>
                  <a:pt x="206" y="26"/>
                </a:moveTo>
                <a:cubicBezTo>
                  <a:pt x="305" y="26"/>
                  <a:pt x="385" y="106"/>
                  <a:pt x="385" y="205"/>
                </a:cubicBezTo>
                <a:cubicBezTo>
                  <a:pt x="385" y="304"/>
                  <a:pt x="305" y="385"/>
                  <a:pt x="206" y="385"/>
                </a:cubicBezTo>
                <a:cubicBezTo>
                  <a:pt x="107" y="385"/>
                  <a:pt x="27" y="304"/>
                  <a:pt x="27" y="205"/>
                </a:cubicBezTo>
                <a:cubicBezTo>
                  <a:pt x="27" y="106"/>
                  <a:pt x="107" y="26"/>
                  <a:pt x="206" y="2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6" name="Group 10"/>
          <p:cNvGrpSpPr/>
          <p:nvPr/>
        </p:nvGrpSpPr>
        <p:grpSpPr bwMode="auto">
          <a:xfrm>
            <a:off x="1057609" y="763215"/>
            <a:ext cx="10079038" cy="36512"/>
            <a:chOff x="0" y="0"/>
            <a:chExt cx="10937876" cy="84138"/>
          </a:xfrm>
        </p:grpSpPr>
        <p:sp>
          <p:nvSpPr>
            <p:cNvPr id="37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3306763" cy="84138"/>
            </a:xfrm>
            <a:prstGeom prst="rect">
              <a:avLst/>
            </a:prstGeom>
            <a:solidFill>
              <a:srgbClr val="00624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3306763" y="0"/>
              <a:ext cx="7631113" cy="84138"/>
            </a:xfrm>
            <a:prstGeom prst="rect">
              <a:avLst/>
            </a:prstGeom>
            <a:solidFill>
              <a:srgbClr val="EB5B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" name="Group 113"/>
          <p:cNvGrpSpPr/>
          <p:nvPr/>
        </p:nvGrpSpPr>
        <p:grpSpPr>
          <a:xfrm>
            <a:off x="1" y="1892816"/>
            <a:ext cx="2129977" cy="691283"/>
            <a:chOff x="0" y="1419612"/>
            <a:chExt cx="1597483" cy="518462"/>
          </a:xfrm>
        </p:grpSpPr>
        <p:sp>
          <p:nvSpPr>
            <p:cNvPr id="10" name="Rectangle 38"/>
            <p:cNvSpPr/>
            <p:nvPr/>
          </p:nvSpPr>
          <p:spPr>
            <a:xfrm>
              <a:off x="0" y="1419612"/>
              <a:ext cx="1597483" cy="518462"/>
            </a:xfrm>
            <a:prstGeom prst="rect">
              <a:avLst/>
            </a:prstGeom>
            <a:solidFill>
              <a:srgbClr val="7D9A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1" name="Text Placeholder 3"/>
            <p:cNvSpPr txBox="1"/>
            <p:nvPr/>
          </p:nvSpPr>
          <p:spPr>
            <a:xfrm>
              <a:off x="589208" y="1540344"/>
              <a:ext cx="732990" cy="276999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24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en-US" sz="24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2" name="Group 114"/>
          <p:cNvGrpSpPr/>
          <p:nvPr/>
        </p:nvGrpSpPr>
        <p:grpSpPr>
          <a:xfrm>
            <a:off x="1" y="2993750"/>
            <a:ext cx="2129977" cy="691283"/>
            <a:chOff x="0" y="2226109"/>
            <a:chExt cx="1597483" cy="518462"/>
          </a:xfrm>
          <a:solidFill>
            <a:schemeClr val="bg2"/>
          </a:solidFill>
        </p:grpSpPr>
        <p:sp>
          <p:nvSpPr>
            <p:cNvPr id="13" name="Rectangle 40"/>
            <p:cNvSpPr/>
            <p:nvPr/>
          </p:nvSpPr>
          <p:spPr>
            <a:xfrm>
              <a:off x="0" y="2226109"/>
              <a:ext cx="1597483" cy="518462"/>
            </a:xfrm>
            <a:prstGeom prst="rect">
              <a:avLst/>
            </a:prstGeom>
            <a:solidFill>
              <a:srgbClr val="36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4" name="Text Placeholder 3"/>
            <p:cNvSpPr txBox="1"/>
            <p:nvPr/>
          </p:nvSpPr>
          <p:spPr>
            <a:xfrm>
              <a:off x="575072" y="2346841"/>
              <a:ext cx="747126" cy="276999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24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en-US" sz="24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5" name="Group 115"/>
          <p:cNvGrpSpPr/>
          <p:nvPr/>
        </p:nvGrpSpPr>
        <p:grpSpPr>
          <a:xfrm>
            <a:off x="1" y="4094684"/>
            <a:ext cx="2129977" cy="691283"/>
            <a:chOff x="0" y="3090216"/>
            <a:chExt cx="1597483" cy="518462"/>
          </a:xfrm>
        </p:grpSpPr>
        <p:sp>
          <p:nvSpPr>
            <p:cNvPr id="16" name="Rectangle 43"/>
            <p:cNvSpPr/>
            <p:nvPr/>
          </p:nvSpPr>
          <p:spPr>
            <a:xfrm>
              <a:off x="0" y="3090216"/>
              <a:ext cx="1597483" cy="518462"/>
            </a:xfrm>
            <a:prstGeom prst="rect">
              <a:avLst/>
            </a:prstGeom>
            <a:solidFill>
              <a:srgbClr val="7D9A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17" name="Text Placeholder 3"/>
            <p:cNvSpPr txBox="1"/>
            <p:nvPr/>
          </p:nvSpPr>
          <p:spPr>
            <a:xfrm>
              <a:off x="575072" y="3210948"/>
              <a:ext cx="747126" cy="276999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24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en-US" sz="24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8" name="Group 116"/>
          <p:cNvGrpSpPr/>
          <p:nvPr/>
        </p:nvGrpSpPr>
        <p:grpSpPr>
          <a:xfrm>
            <a:off x="1" y="5195619"/>
            <a:ext cx="2129977" cy="691283"/>
            <a:chOff x="0" y="3896714"/>
            <a:chExt cx="1597483" cy="518462"/>
          </a:xfrm>
          <a:solidFill>
            <a:schemeClr val="accent3"/>
          </a:solidFill>
        </p:grpSpPr>
        <p:sp>
          <p:nvSpPr>
            <p:cNvPr id="19" name="Rectangle 46"/>
            <p:cNvSpPr/>
            <p:nvPr/>
          </p:nvSpPr>
          <p:spPr>
            <a:xfrm>
              <a:off x="0" y="3896714"/>
              <a:ext cx="1597483" cy="518462"/>
            </a:xfrm>
            <a:prstGeom prst="rect">
              <a:avLst/>
            </a:prstGeom>
            <a:solidFill>
              <a:srgbClr val="3636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20" name="Text Placeholder 3"/>
            <p:cNvSpPr txBox="1"/>
            <p:nvPr/>
          </p:nvSpPr>
          <p:spPr>
            <a:xfrm>
              <a:off x="575072" y="4017446"/>
              <a:ext cx="747125" cy="276999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8565">
                <a:spcBef>
                  <a:spcPct val="20000"/>
                </a:spcBef>
                <a:defRPr/>
              </a:pPr>
              <a:r>
                <a:rPr lang="en-US" sz="24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en-US" sz="24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1" name="Freeform 37"/>
          <p:cNvSpPr/>
          <p:nvPr/>
        </p:nvSpPr>
        <p:spPr>
          <a:xfrm rot="16200000">
            <a:off x="1523362" y="1978766"/>
            <a:ext cx="844903" cy="365764"/>
          </a:xfrm>
          <a:custGeom>
            <a:avLst/>
            <a:gdLst>
              <a:gd name="connsiteX0" fmla="*/ 0 w 633676"/>
              <a:gd name="connsiteY0" fmla="*/ 274320 h 274320"/>
              <a:gd name="connsiteX1" fmla="*/ 68580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-1" fmla="*/ 0 w 633676"/>
              <a:gd name="connsiteY0-2" fmla="*/ 274320 h 274320"/>
              <a:gd name="connsiteX1-3" fmla="*/ 115214 w 633676"/>
              <a:gd name="connsiteY1-4" fmla="*/ 0 h 274320"/>
              <a:gd name="connsiteX2-5" fmla="*/ 633676 w 633676"/>
              <a:gd name="connsiteY2-6" fmla="*/ 0 h 274320"/>
              <a:gd name="connsiteX3-7" fmla="*/ 565096 w 633676"/>
              <a:gd name="connsiteY3-8" fmla="*/ 274320 h 274320"/>
              <a:gd name="connsiteX4-9" fmla="*/ 0 w 633676"/>
              <a:gd name="connsiteY4-10" fmla="*/ 274320 h 274320"/>
              <a:gd name="connsiteX0-11" fmla="*/ 0 w 576069"/>
              <a:gd name="connsiteY0-12" fmla="*/ 274320 h 274320"/>
              <a:gd name="connsiteX1-13" fmla="*/ 57607 w 576069"/>
              <a:gd name="connsiteY1-14" fmla="*/ 0 h 274320"/>
              <a:gd name="connsiteX2-15" fmla="*/ 576069 w 576069"/>
              <a:gd name="connsiteY2-16" fmla="*/ 0 h 274320"/>
              <a:gd name="connsiteX3-17" fmla="*/ 507489 w 576069"/>
              <a:gd name="connsiteY3-18" fmla="*/ 274320 h 274320"/>
              <a:gd name="connsiteX4-19" fmla="*/ 0 w 576069"/>
              <a:gd name="connsiteY4-20" fmla="*/ 274320 h 274320"/>
              <a:gd name="connsiteX0-21" fmla="*/ 0 w 576069"/>
              <a:gd name="connsiteY0-22" fmla="*/ 274323 h 274323"/>
              <a:gd name="connsiteX1-23" fmla="*/ 57607 w 576069"/>
              <a:gd name="connsiteY1-24" fmla="*/ 0 h 274323"/>
              <a:gd name="connsiteX2-25" fmla="*/ 576069 w 576069"/>
              <a:gd name="connsiteY2-26" fmla="*/ 0 h 274323"/>
              <a:gd name="connsiteX3-27" fmla="*/ 507489 w 576069"/>
              <a:gd name="connsiteY3-28" fmla="*/ 274320 h 274323"/>
              <a:gd name="connsiteX4-29" fmla="*/ 0 w 576069"/>
              <a:gd name="connsiteY4-30" fmla="*/ 274323 h 274323"/>
              <a:gd name="connsiteX0-31" fmla="*/ 0 w 576069"/>
              <a:gd name="connsiteY0-32" fmla="*/ 274323 h 274323"/>
              <a:gd name="connsiteX1-33" fmla="*/ 57607 w 576069"/>
              <a:gd name="connsiteY1-34" fmla="*/ 0 h 274323"/>
              <a:gd name="connsiteX2-35" fmla="*/ 576069 w 576069"/>
              <a:gd name="connsiteY2-36" fmla="*/ 0 h 274323"/>
              <a:gd name="connsiteX3-37" fmla="*/ 507489 w 576069"/>
              <a:gd name="connsiteY3-38" fmla="*/ 274320 h 274323"/>
              <a:gd name="connsiteX4-39" fmla="*/ 0 w 576069"/>
              <a:gd name="connsiteY4-40" fmla="*/ 274323 h 274323"/>
              <a:gd name="connsiteX0-41" fmla="*/ 0 w 633677"/>
              <a:gd name="connsiteY0-42" fmla="*/ 274323 h 274323"/>
              <a:gd name="connsiteX1-43" fmla="*/ 115215 w 633677"/>
              <a:gd name="connsiteY1-44" fmla="*/ 0 h 274323"/>
              <a:gd name="connsiteX2-45" fmla="*/ 633677 w 633677"/>
              <a:gd name="connsiteY2-46" fmla="*/ 0 h 274323"/>
              <a:gd name="connsiteX3-47" fmla="*/ 565097 w 633677"/>
              <a:gd name="connsiteY3-48" fmla="*/ 274320 h 274323"/>
              <a:gd name="connsiteX4-49" fmla="*/ 0 w 633677"/>
              <a:gd name="connsiteY4-50" fmla="*/ 274323 h 274323"/>
              <a:gd name="connsiteX0-51" fmla="*/ 0 w 633677"/>
              <a:gd name="connsiteY0-52" fmla="*/ 274323 h 274323"/>
              <a:gd name="connsiteX1-53" fmla="*/ 115215 w 633677"/>
              <a:gd name="connsiteY1-54" fmla="*/ 0 h 274323"/>
              <a:gd name="connsiteX2-55" fmla="*/ 633677 w 633677"/>
              <a:gd name="connsiteY2-56" fmla="*/ 0 h 274323"/>
              <a:gd name="connsiteX3-57" fmla="*/ 518463 w 633677"/>
              <a:gd name="connsiteY3-58" fmla="*/ 274323 h 274323"/>
              <a:gd name="connsiteX4-59" fmla="*/ 0 w 633677"/>
              <a:gd name="connsiteY4-60" fmla="*/ 274323 h 27432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33677" h="274323">
                <a:moveTo>
                  <a:pt x="0" y="274323"/>
                </a:moveTo>
                <a:lnTo>
                  <a:pt x="115215" y="0"/>
                </a:lnTo>
                <a:lnTo>
                  <a:pt x="633677" y="0"/>
                </a:lnTo>
                <a:lnTo>
                  <a:pt x="518463" y="274323"/>
                </a:lnTo>
                <a:lnTo>
                  <a:pt x="0" y="274323"/>
                </a:lnTo>
                <a:close/>
              </a:path>
            </a:pathLst>
          </a:custGeom>
          <a:solidFill>
            <a:srgbClr val="6C8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sp>
        <p:nvSpPr>
          <p:cNvPr id="22" name="Freeform 41"/>
          <p:cNvSpPr/>
          <p:nvPr/>
        </p:nvSpPr>
        <p:spPr>
          <a:xfrm rot="16200000">
            <a:off x="1523362" y="3079699"/>
            <a:ext cx="844903" cy="365764"/>
          </a:xfrm>
          <a:custGeom>
            <a:avLst/>
            <a:gdLst>
              <a:gd name="connsiteX0" fmla="*/ 0 w 633676"/>
              <a:gd name="connsiteY0" fmla="*/ 274320 h 274320"/>
              <a:gd name="connsiteX1" fmla="*/ 68580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-1" fmla="*/ 0 w 633676"/>
              <a:gd name="connsiteY0-2" fmla="*/ 274320 h 274320"/>
              <a:gd name="connsiteX1-3" fmla="*/ 115214 w 633676"/>
              <a:gd name="connsiteY1-4" fmla="*/ 0 h 274320"/>
              <a:gd name="connsiteX2-5" fmla="*/ 633676 w 633676"/>
              <a:gd name="connsiteY2-6" fmla="*/ 0 h 274320"/>
              <a:gd name="connsiteX3-7" fmla="*/ 565096 w 633676"/>
              <a:gd name="connsiteY3-8" fmla="*/ 274320 h 274320"/>
              <a:gd name="connsiteX4-9" fmla="*/ 0 w 633676"/>
              <a:gd name="connsiteY4-10" fmla="*/ 274320 h 274320"/>
              <a:gd name="connsiteX0-11" fmla="*/ 0 w 576069"/>
              <a:gd name="connsiteY0-12" fmla="*/ 274320 h 274320"/>
              <a:gd name="connsiteX1-13" fmla="*/ 57607 w 576069"/>
              <a:gd name="connsiteY1-14" fmla="*/ 0 h 274320"/>
              <a:gd name="connsiteX2-15" fmla="*/ 576069 w 576069"/>
              <a:gd name="connsiteY2-16" fmla="*/ 0 h 274320"/>
              <a:gd name="connsiteX3-17" fmla="*/ 507489 w 576069"/>
              <a:gd name="connsiteY3-18" fmla="*/ 274320 h 274320"/>
              <a:gd name="connsiteX4-19" fmla="*/ 0 w 576069"/>
              <a:gd name="connsiteY4-20" fmla="*/ 274320 h 274320"/>
              <a:gd name="connsiteX0-21" fmla="*/ 0 w 576069"/>
              <a:gd name="connsiteY0-22" fmla="*/ 274323 h 274323"/>
              <a:gd name="connsiteX1-23" fmla="*/ 57607 w 576069"/>
              <a:gd name="connsiteY1-24" fmla="*/ 0 h 274323"/>
              <a:gd name="connsiteX2-25" fmla="*/ 576069 w 576069"/>
              <a:gd name="connsiteY2-26" fmla="*/ 0 h 274323"/>
              <a:gd name="connsiteX3-27" fmla="*/ 507489 w 576069"/>
              <a:gd name="connsiteY3-28" fmla="*/ 274320 h 274323"/>
              <a:gd name="connsiteX4-29" fmla="*/ 0 w 576069"/>
              <a:gd name="connsiteY4-30" fmla="*/ 274323 h 274323"/>
              <a:gd name="connsiteX0-31" fmla="*/ 0 w 576069"/>
              <a:gd name="connsiteY0-32" fmla="*/ 274323 h 274323"/>
              <a:gd name="connsiteX1-33" fmla="*/ 57607 w 576069"/>
              <a:gd name="connsiteY1-34" fmla="*/ 0 h 274323"/>
              <a:gd name="connsiteX2-35" fmla="*/ 576069 w 576069"/>
              <a:gd name="connsiteY2-36" fmla="*/ 0 h 274323"/>
              <a:gd name="connsiteX3-37" fmla="*/ 507489 w 576069"/>
              <a:gd name="connsiteY3-38" fmla="*/ 274320 h 274323"/>
              <a:gd name="connsiteX4-39" fmla="*/ 0 w 576069"/>
              <a:gd name="connsiteY4-40" fmla="*/ 274323 h 274323"/>
              <a:gd name="connsiteX0-41" fmla="*/ 0 w 633677"/>
              <a:gd name="connsiteY0-42" fmla="*/ 274323 h 274323"/>
              <a:gd name="connsiteX1-43" fmla="*/ 115215 w 633677"/>
              <a:gd name="connsiteY1-44" fmla="*/ 0 h 274323"/>
              <a:gd name="connsiteX2-45" fmla="*/ 633677 w 633677"/>
              <a:gd name="connsiteY2-46" fmla="*/ 0 h 274323"/>
              <a:gd name="connsiteX3-47" fmla="*/ 565097 w 633677"/>
              <a:gd name="connsiteY3-48" fmla="*/ 274320 h 274323"/>
              <a:gd name="connsiteX4-49" fmla="*/ 0 w 633677"/>
              <a:gd name="connsiteY4-50" fmla="*/ 274323 h 274323"/>
              <a:gd name="connsiteX0-51" fmla="*/ 0 w 633677"/>
              <a:gd name="connsiteY0-52" fmla="*/ 274323 h 274323"/>
              <a:gd name="connsiteX1-53" fmla="*/ 115215 w 633677"/>
              <a:gd name="connsiteY1-54" fmla="*/ 0 h 274323"/>
              <a:gd name="connsiteX2-55" fmla="*/ 633677 w 633677"/>
              <a:gd name="connsiteY2-56" fmla="*/ 0 h 274323"/>
              <a:gd name="connsiteX3-57" fmla="*/ 518463 w 633677"/>
              <a:gd name="connsiteY3-58" fmla="*/ 274323 h 274323"/>
              <a:gd name="connsiteX4-59" fmla="*/ 0 w 633677"/>
              <a:gd name="connsiteY4-60" fmla="*/ 274323 h 27432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33677" h="274323">
                <a:moveTo>
                  <a:pt x="0" y="274323"/>
                </a:moveTo>
                <a:lnTo>
                  <a:pt x="115215" y="0"/>
                </a:lnTo>
                <a:lnTo>
                  <a:pt x="633677" y="0"/>
                </a:lnTo>
                <a:lnTo>
                  <a:pt x="518463" y="274323"/>
                </a:lnTo>
                <a:lnTo>
                  <a:pt x="0" y="27432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sp>
        <p:nvSpPr>
          <p:cNvPr id="23" name="Freeform 44"/>
          <p:cNvSpPr/>
          <p:nvPr/>
        </p:nvSpPr>
        <p:spPr>
          <a:xfrm rot="16200000">
            <a:off x="1523362" y="4180633"/>
            <a:ext cx="844903" cy="365764"/>
          </a:xfrm>
          <a:custGeom>
            <a:avLst/>
            <a:gdLst>
              <a:gd name="connsiteX0" fmla="*/ 0 w 633676"/>
              <a:gd name="connsiteY0" fmla="*/ 274320 h 274320"/>
              <a:gd name="connsiteX1" fmla="*/ 68580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-1" fmla="*/ 0 w 633676"/>
              <a:gd name="connsiteY0-2" fmla="*/ 274320 h 274320"/>
              <a:gd name="connsiteX1-3" fmla="*/ 115214 w 633676"/>
              <a:gd name="connsiteY1-4" fmla="*/ 0 h 274320"/>
              <a:gd name="connsiteX2-5" fmla="*/ 633676 w 633676"/>
              <a:gd name="connsiteY2-6" fmla="*/ 0 h 274320"/>
              <a:gd name="connsiteX3-7" fmla="*/ 565096 w 633676"/>
              <a:gd name="connsiteY3-8" fmla="*/ 274320 h 274320"/>
              <a:gd name="connsiteX4-9" fmla="*/ 0 w 633676"/>
              <a:gd name="connsiteY4-10" fmla="*/ 274320 h 274320"/>
              <a:gd name="connsiteX0-11" fmla="*/ 0 w 576069"/>
              <a:gd name="connsiteY0-12" fmla="*/ 274320 h 274320"/>
              <a:gd name="connsiteX1-13" fmla="*/ 57607 w 576069"/>
              <a:gd name="connsiteY1-14" fmla="*/ 0 h 274320"/>
              <a:gd name="connsiteX2-15" fmla="*/ 576069 w 576069"/>
              <a:gd name="connsiteY2-16" fmla="*/ 0 h 274320"/>
              <a:gd name="connsiteX3-17" fmla="*/ 507489 w 576069"/>
              <a:gd name="connsiteY3-18" fmla="*/ 274320 h 274320"/>
              <a:gd name="connsiteX4-19" fmla="*/ 0 w 576069"/>
              <a:gd name="connsiteY4-20" fmla="*/ 274320 h 274320"/>
              <a:gd name="connsiteX0-21" fmla="*/ 0 w 576069"/>
              <a:gd name="connsiteY0-22" fmla="*/ 274323 h 274323"/>
              <a:gd name="connsiteX1-23" fmla="*/ 57607 w 576069"/>
              <a:gd name="connsiteY1-24" fmla="*/ 0 h 274323"/>
              <a:gd name="connsiteX2-25" fmla="*/ 576069 w 576069"/>
              <a:gd name="connsiteY2-26" fmla="*/ 0 h 274323"/>
              <a:gd name="connsiteX3-27" fmla="*/ 507489 w 576069"/>
              <a:gd name="connsiteY3-28" fmla="*/ 274320 h 274323"/>
              <a:gd name="connsiteX4-29" fmla="*/ 0 w 576069"/>
              <a:gd name="connsiteY4-30" fmla="*/ 274323 h 274323"/>
              <a:gd name="connsiteX0-31" fmla="*/ 0 w 576069"/>
              <a:gd name="connsiteY0-32" fmla="*/ 274323 h 274323"/>
              <a:gd name="connsiteX1-33" fmla="*/ 57607 w 576069"/>
              <a:gd name="connsiteY1-34" fmla="*/ 0 h 274323"/>
              <a:gd name="connsiteX2-35" fmla="*/ 576069 w 576069"/>
              <a:gd name="connsiteY2-36" fmla="*/ 0 h 274323"/>
              <a:gd name="connsiteX3-37" fmla="*/ 507489 w 576069"/>
              <a:gd name="connsiteY3-38" fmla="*/ 274320 h 274323"/>
              <a:gd name="connsiteX4-39" fmla="*/ 0 w 576069"/>
              <a:gd name="connsiteY4-40" fmla="*/ 274323 h 274323"/>
              <a:gd name="connsiteX0-41" fmla="*/ 0 w 633677"/>
              <a:gd name="connsiteY0-42" fmla="*/ 274323 h 274323"/>
              <a:gd name="connsiteX1-43" fmla="*/ 115215 w 633677"/>
              <a:gd name="connsiteY1-44" fmla="*/ 0 h 274323"/>
              <a:gd name="connsiteX2-45" fmla="*/ 633677 w 633677"/>
              <a:gd name="connsiteY2-46" fmla="*/ 0 h 274323"/>
              <a:gd name="connsiteX3-47" fmla="*/ 565097 w 633677"/>
              <a:gd name="connsiteY3-48" fmla="*/ 274320 h 274323"/>
              <a:gd name="connsiteX4-49" fmla="*/ 0 w 633677"/>
              <a:gd name="connsiteY4-50" fmla="*/ 274323 h 274323"/>
              <a:gd name="connsiteX0-51" fmla="*/ 0 w 633677"/>
              <a:gd name="connsiteY0-52" fmla="*/ 274323 h 274323"/>
              <a:gd name="connsiteX1-53" fmla="*/ 115215 w 633677"/>
              <a:gd name="connsiteY1-54" fmla="*/ 0 h 274323"/>
              <a:gd name="connsiteX2-55" fmla="*/ 633677 w 633677"/>
              <a:gd name="connsiteY2-56" fmla="*/ 0 h 274323"/>
              <a:gd name="connsiteX3-57" fmla="*/ 518463 w 633677"/>
              <a:gd name="connsiteY3-58" fmla="*/ 274323 h 274323"/>
              <a:gd name="connsiteX4-59" fmla="*/ 0 w 633677"/>
              <a:gd name="connsiteY4-60" fmla="*/ 274323 h 27432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33677" h="274323">
                <a:moveTo>
                  <a:pt x="0" y="274323"/>
                </a:moveTo>
                <a:lnTo>
                  <a:pt x="115215" y="0"/>
                </a:lnTo>
                <a:lnTo>
                  <a:pt x="633677" y="0"/>
                </a:lnTo>
                <a:lnTo>
                  <a:pt x="518463" y="274323"/>
                </a:lnTo>
                <a:lnTo>
                  <a:pt x="0" y="274323"/>
                </a:lnTo>
                <a:close/>
              </a:path>
            </a:pathLst>
          </a:custGeom>
          <a:solidFill>
            <a:srgbClr val="6C8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sp>
        <p:nvSpPr>
          <p:cNvPr id="24" name="Freeform 47"/>
          <p:cNvSpPr/>
          <p:nvPr/>
        </p:nvSpPr>
        <p:spPr>
          <a:xfrm rot="16200000">
            <a:off x="1523362" y="5281569"/>
            <a:ext cx="844903" cy="365764"/>
          </a:xfrm>
          <a:custGeom>
            <a:avLst/>
            <a:gdLst>
              <a:gd name="connsiteX0" fmla="*/ 0 w 633676"/>
              <a:gd name="connsiteY0" fmla="*/ 274320 h 274320"/>
              <a:gd name="connsiteX1" fmla="*/ 68580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-1" fmla="*/ 0 w 633676"/>
              <a:gd name="connsiteY0-2" fmla="*/ 274320 h 274320"/>
              <a:gd name="connsiteX1-3" fmla="*/ 115214 w 633676"/>
              <a:gd name="connsiteY1-4" fmla="*/ 0 h 274320"/>
              <a:gd name="connsiteX2-5" fmla="*/ 633676 w 633676"/>
              <a:gd name="connsiteY2-6" fmla="*/ 0 h 274320"/>
              <a:gd name="connsiteX3-7" fmla="*/ 565096 w 633676"/>
              <a:gd name="connsiteY3-8" fmla="*/ 274320 h 274320"/>
              <a:gd name="connsiteX4-9" fmla="*/ 0 w 633676"/>
              <a:gd name="connsiteY4-10" fmla="*/ 274320 h 274320"/>
              <a:gd name="connsiteX0-11" fmla="*/ 0 w 576069"/>
              <a:gd name="connsiteY0-12" fmla="*/ 274320 h 274320"/>
              <a:gd name="connsiteX1-13" fmla="*/ 57607 w 576069"/>
              <a:gd name="connsiteY1-14" fmla="*/ 0 h 274320"/>
              <a:gd name="connsiteX2-15" fmla="*/ 576069 w 576069"/>
              <a:gd name="connsiteY2-16" fmla="*/ 0 h 274320"/>
              <a:gd name="connsiteX3-17" fmla="*/ 507489 w 576069"/>
              <a:gd name="connsiteY3-18" fmla="*/ 274320 h 274320"/>
              <a:gd name="connsiteX4-19" fmla="*/ 0 w 576069"/>
              <a:gd name="connsiteY4-20" fmla="*/ 274320 h 274320"/>
              <a:gd name="connsiteX0-21" fmla="*/ 0 w 576069"/>
              <a:gd name="connsiteY0-22" fmla="*/ 274323 h 274323"/>
              <a:gd name="connsiteX1-23" fmla="*/ 57607 w 576069"/>
              <a:gd name="connsiteY1-24" fmla="*/ 0 h 274323"/>
              <a:gd name="connsiteX2-25" fmla="*/ 576069 w 576069"/>
              <a:gd name="connsiteY2-26" fmla="*/ 0 h 274323"/>
              <a:gd name="connsiteX3-27" fmla="*/ 507489 w 576069"/>
              <a:gd name="connsiteY3-28" fmla="*/ 274320 h 274323"/>
              <a:gd name="connsiteX4-29" fmla="*/ 0 w 576069"/>
              <a:gd name="connsiteY4-30" fmla="*/ 274323 h 274323"/>
              <a:gd name="connsiteX0-31" fmla="*/ 0 w 576069"/>
              <a:gd name="connsiteY0-32" fmla="*/ 274323 h 274323"/>
              <a:gd name="connsiteX1-33" fmla="*/ 57607 w 576069"/>
              <a:gd name="connsiteY1-34" fmla="*/ 0 h 274323"/>
              <a:gd name="connsiteX2-35" fmla="*/ 576069 w 576069"/>
              <a:gd name="connsiteY2-36" fmla="*/ 0 h 274323"/>
              <a:gd name="connsiteX3-37" fmla="*/ 507489 w 576069"/>
              <a:gd name="connsiteY3-38" fmla="*/ 274320 h 274323"/>
              <a:gd name="connsiteX4-39" fmla="*/ 0 w 576069"/>
              <a:gd name="connsiteY4-40" fmla="*/ 274323 h 274323"/>
              <a:gd name="connsiteX0-41" fmla="*/ 0 w 633677"/>
              <a:gd name="connsiteY0-42" fmla="*/ 274323 h 274323"/>
              <a:gd name="connsiteX1-43" fmla="*/ 115215 w 633677"/>
              <a:gd name="connsiteY1-44" fmla="*/ 0 h 274323"/>
              <a:gd name="connsiteX2-45" fmla="*/ 633677 w 633677"/>
              <a:gd name="connsiteY2-46" fmla="*/ 0 h 274323"/>
              <a:gd name="connsiteX3-47" fmla="*/ 565097 w 633677"/>
              <a:gd name="connsiteY3-48" fmla="*/ 274320 h 274323"/>
              <a:gd name="connsiteX4-49" fmla="*/ 0 w 633677"/>
              <a:gd name="connsiteY4-50" fmla="*/ 274323 h 274323"/>
              <a:gd name="connsiteX0-51" fmla="*/ 0 w 633677"/>
              <a:gd name="connsiteY0-52" fmla="*/ 274323 h 274323"/>
              <a:gd name="connsiteX1-53" fmla="*/ 115215 w 633677"/>
              <a:gd name="connsiteY1-54" fmla="*/ 0 h 274323"/>
              <a:gd name="connsiteX2-55" fmla="*/ 633677 w 633677"/>
              <a:gd name="connsiteY2-56" fmla="*/ 0 h 274323"/>
              <a:gd name="connsiteX3-57" fmla="*/ 518463 w 633677"/>
              <a:gd name="connsiteY3-58" fmla="*/ 274323 h 274323"/>
              <a:gd name="connsiteX4-59" fmla="*/ 0 w 633677"/>
              <a:gd name="connsiteY4-60" fmla="*/ 274323 h 27432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33677" h="274323">
                <a:moveTo>
                  <a:pt x="0" y="274323"/>
                </a:moveTo>
                <a:lnTo>
                  <a:pt x="115215" y="0"/>
                </a:lnTo>
                <a:lnTo>
                  <a:pt x="633677" y="0"/>
                </a:lnTo>
                <a:lnTo>
                  <a:pt x="518463" y="274323"/>
                </a:lnTo>
                <a:lnTo>
                  <a:pt x="0" y="274323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sp>
        <p:nvSpPr>
          <p:cNvPr id="25" name="Pentagon 39"/>
          <p:cNvSpPr/>
          <p:nvPr/>
        </p:nvSpPr>
        <p:spPr>
          <a:xfrm>
            <a:off x="1762931" y="1739195"/>
            <a:ext cx="4333069" cy="691282"/>
          </a:xfrm>
          <a:prstGeom prst="homePlate">
            <a:avLst/>
          </a:prstGeom>
          <a:solidFill>
            <a:srgbClr val="8B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sp>
        <p:nvSpPr>
          <p:cNvPr id="26" name="Pentagon 42"/>
          <p:cNvSpPr/>
          <p:nvPr/>
        </p:nvSpPr>
        <p:spPr>
          <a:xfrm>
            <a:off x="1762932" y="2840128"/>
            <a:ext cx="3641785" cy="691282"/>
          </a:xfrm>
          <a:prstGeom prst="homePlat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sp>
        <p:nvSpPr>
          <p:cNvPr id="27" name="Pentagon 45"/>
          <p:cNvSpPr/>
          <p:nvPr/>
        </p:nvSpPr>
        <p:spPr>
          <a:xfrm>
            <a:off x="1762933" y="3941061"/>
            <a:ext cx="2947064" cy="691282"/>
          </a:xfrm>
          <a:prstGeom prst="homePlate">
            <a:avLst/>
          </a:prstGeom>
          <a:solidFill>
            <a:srgbClr val="8B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sp>
        <p:nvSpPr>
          <p:cNvPr id="28" name="Pentagon 48"/>
          <p:cNvSpPr/>
          <p:nvPr/>
        </p:nvSpPr>
        <p:spPr>
          <a:xfrm>
            <a:off x="1762933" y="5041995"/>
            <a:ext cx="2235681" cy="691282"/>
          </a:xfrm>
          <a:prstGeom prst="homePlat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5" dirty="0"/>
          </a:p>
        </p:txBody>
      </p:sp>
      <p:sp>
        <p:nvSpPr>
          <p:cNvPr id="29" name="TextBox 59"/>
          <p:cNvSpPr txBox="1">
            <a:spLocks noChangeArrowheads="1"/>
          </p:cNvSpPr>
          <p:nvPr/>
        </p:nvSpPr>
        <p:spPr bwMode="auto">
          <a:xfrm flipH="1">
            <a:off x="3248092" y="1864918"/>
            <a:ext cx="2395325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fontAlgn="ctr">
              <a:defRPr/>
            </a:pPr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ko-KR" sz="2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>
            <a:spLocks noChangeArrowheads="1"/>
          </p:cNvSpPr>
          <p:nvPr/>
        </p:nvSpPr>
        <p:spPr bwMode="auto">
          <a:xfrm>
            <a:off x="7180126" y="1672353"/>
            <a:ext cx="4049096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TextBox 59"/>
          <p:cNvSpPr txBox="1">
            <a:spLocks noChangeArrowheads="1"/>
          </p:cNvSpPr>
          <p:nvPr/>
        </p:nvSpPr>
        <p:spPr bwMode="auto">
          <a:xfrm flipH="1">
            <a:off x="2569044" y="2944903"/>
            <a:ext cx="2395325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fontAlgn="ctr">
              <a:defRPr/>
            </a:pPr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ko-KR" sz="2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59"/>
          <p:cNvSpPr txBox="1">
            <a:spLocks noChangeArrowheads="1"/>
          </p:cNvSpPr>
          <p:nvPr/>
        </p:nvSpPr>
        <p:spPr bwMode="auto">
          <a:xfrm flipH="1">
            <a:off x="1857638" y="4038812"/>
            <a:ext cx="2395325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fontAlgn="ctr">
              <a:defRPr/>
            </a:pPr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ko-KR" sz="2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59"/>
          <p:cNvSpPr txBox="1">
            <a:spLocks noChangeArrowheads="1"/>
          </p:cNvSpPr>
          <p:nvPr/>
        </p:nvSpPr>
        <p:spPr bwMode="auto">
          <a:xfrm flipH="1">
            <a:off x="1275050" y="5156421"/>
            <a:ext cx="2395325" cy="430879"/>
          </a:xfrm>
          <a:prstGeom prst="rect">
            <a:avLst/>
          </a:prstGeom>
          <a:noFill/>
          <a:ln>
            <a:noFill/>
          </a:ln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r>
              <a:rPr lang="zh-CN" altLang="en-US" sz="2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ko-KR" sz="2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5588161" y="2781175"/>
            <a:ext cx="792364" cy="792365"/>
            <a:chOff x="5556077" y="2781175"/>
            <a:chExt cx="792364" cy="792365"/>
          </a:xfrm>
        </p:grpSpPr>
        <p:sp>
          <p:nvSpPr>
            <p:cNvPr id="40" name="Oval 50"/>
            <p:cNvSpPr/>
            <p:nvPr/>
          </p:nvSpPr>
          <p:spPr>
            <a:xfrm>
              <a:off x="5556077" y="2781175"/>
              <a:ext cx="792364" cy="79236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grpSp>
          <p:nvGrpSpPr>
            <p:cNvPr id="41" name="组合 40"/>
            <p:cNvGrpSpPr>
              <a:grpSpLocks noChangeAspect="1"/>
            </p:cNvGrpSpPr>
            <p:nvPr/>
          </p:nvGrpSpPr>
          <p:grpSpPr>
            <a:xfrm>
              <a:off x="5805695" y="2930428"/>
              <a:ext cx="293129" cy="493858"/>
              <a:chOff x="6982613" y="4660429"/>
              <a:chExt cx="292099" cy="492124"/>
            </a:xfrm>
            <a:solidFill>
              <a:schemeClr val="bg1">
                <a:lumMod val="95000"/>
              </a:schemeClr>
            </a:solidFill>
          </p:grpSpPr>
          <p:sp>
            <p:nvSpPr>
              <p:cNvPr id="42" name="Freeform 15"/>
              <p:cNvSpPr>
                <a:spLocks noEditPoints="1"/>
              </p:cNvSpPr>
              <p:nvPr/>
            </p:nvSpPr>
            <p:spPr bwMode="auto">
              <a:xfrm>
                <a:off x="6982613" y="4660429"/>
                <a:ext cx="292099" cy="492124"/>
              </a:xfrm>
              <a:custGeom>
                <a:avLst/>
                <a:gdLst>
                  <a:gd name="T0" fmla="*/ 0 w 166"/>
                  <a:gd name="T1" fmla="*/ 444500 h 280"/>
                  <a:gd name="T2" fmla="*/ 263525 w 166"/>
                  <a:gd name="T3" fmla="*/ 444500 h 280"/>
                  <a:gd name="T4" fmla="*/ 263525 w 166"/>
                  <a:gd name="T5" fmla="*/ 425450 h 280"/>
                  <a:gd name="T6" fmla="*/ 263525 w 166"/>
                  <a:gd name="T7" fmla="*/ 425450 h 280"/>
                  <a:gd name="T8" fmla="*/ 260350 w 166"/>
                  <a:gd name="T9" fmla="*/ 419100 h 280"/>
                  <a:gd name="T10" fmla="*/ 254000 w 166"/>
                  <a:gd name="T11" fmla="*/ 415925 h 280"/>
                  <a:gd name="T12" fmla="*/ 9525 w 166"/>
                  <a:gd name="T13" fmla="*/ 415925 h 280"/>
                  <a:gd name="T14" fmla="*/ 9525 w 166"/>
                  <a:gd name="T15" fmla="*/ 415925 h 280"/>
                  <a:gd name="T16" fmla="*/ 3175 w 166"/>
                  <a:gd name="T17" fmla="*/ 419100 h 280"/>
                  <a:gd name="T18" fmla="*/ 0 w 166"/>
                  <a:gd name="T19" fmla="*/ 425450 h 280"/>
                  <a:gd name="T20" fmla="*/ 0 w 166"/>
                  <a:gd name="T21" fmla="*/ 444500 h 280"/>
                  <a:gd name="T22" fmla="*/ 0 w 166"/>
                  <a:gd name="T23" fmla="*/ 444500 h 280"/>
                  <a:gd name="T24" fmla="*/ 0 w 166"/>
                  <a:gd name="T25" fmla="*/ 0 h 280"/>
                  <a:gd name="T26" fmla="*/ 263525 w 166"/>
                  <a:gd name="T27" fmla="*/ 0 h 280"/>
                  <a:gd name="T28" fmla="*/ 263525 w 166"/>
                  <a:gd name="T29" fmla="*/ 19050 h 280"/>
                  <a:gd name="T30" fmla="*/ 263525 w 166"/>
                  <a:gd name="T31" fmla="*/ 19050 h 280"/>
                  <a:gd name="T32" fmla="*/ 260350 w 166"/>
                  <a:gd name="T33" fmla="*/ 25400 h 280"/>
                  <a:gd name="T34" fmla="*/ 254000 w 166"/>
                  <a:gd name="T35" fmla="*/ 28575 h 280"/>
                  <a:gd name="T36" fmla="*/ 9525 w 166"/>
                  <a:gd name="T37" fmla="*/ 28575 h 280"/>
                  <a:gd name="T38" fmla="*/ 9525 w 166"/>
                  <a:gd name="T39" fmla="*/ 28575 h 280"/>
                  <a:gd name="T40" fmla="*/ 3175 w 166"/>
                  <a:gd name="T41" fmla="*/ 25400 h 280"/>
                  <a:gd name="T42" fmla="*/ 0 w 166"/>
                  <a:gd name="T43" fmla="*/ 19050 h 280"/>
                  <a:gd name="T44" fmla="*/ 0 w 166"/>
                  <a:gd name="T45" fmla="*/ 0 h 28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66"/>
                  <a:gd name="T70" fmla="*/ 0 h 280"/>
                  <a:gd name="T71" fmla="*/ 166 w 166"/>
                  <a:gd name="T72" fmla="*/ 280 h 28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66" h="280">
                    <a:moveTo>
                      <a:pt x="0" y="280"/>
                    </a:moveTo>
                    <a:lnTo>
                      <a:pt x="166" y="280"/>
                    </a:lnTo>
                    <a:lnTo>
                      <a:pt x="166" y="268"/>
                    </a:lnTo>
                    <a:lnTo>
                      <a:pt x="164" y="264"/>
                    </a:lnTo>
                    <a:lnTo>
                      <a:pt x="160" y="262"/>
                    </a:lnTo>
                    <a:lnTo>
                      <a:pt x="6" y="262"/>
                    </a:lnTo>
                    <a:lnTo>
                      <a:pt x="2" y="264"/>
                    </a:lnTo>
                    <a:lnTo>
                      <a:pt x="0" y="268"/>
                    </a:lnTo>
                    <a:lnTo>
                      <a:pt x="0" y="280"/>
                    </a:lnTo>
                    <a:close/>
                    <a:moveTo>
                      <a:pt x="0" y="0"/>
                    </a:moveTo>
                    <a:lnTo>
                      <a:pt x="166" y="0"/>
                    </a:lnTo>
                    <a:lnTo>
                      <a:pt x="166" y="12"/>
                    </a:lnTo>
                    <a:lnTo>
                      <a:pt x="164" y="16"/>
                    </a:lnTo>
                    <a:lnTo>
                      <a:pt x="160" y="18"/>
                    </a:lnTo>
                    <a:lnTo>
                      <a:pt x="6" y="18"/>
                    </a:lnTo>
                    <a:lnTo>
                      <a:pt x="2" y="16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 sz="2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Freeform 16"/>
              <p:cNvSpPr>
                <a:spLocks noEditPoints="1"/>
              </p:cNvSpPr>
              <p:nvPr/>
            </p:nvSpPr>
            <p:spPr bwMode="auto">
              <a:xfrm>
                <a:off x="7006425" y="4706468"/>
                <a:ext cx="244476" cy="400050"/>
              </a:xfrm>
              <a:custGeom>
                <a:avLst/>
                <a:gdLst>
                  <a:gd name="T0" fmla="*/ 22225 w 138"/>
                  <a:gd name="T1" fmla="*/ 79375 h 228"/>
                  <a:gd name="T2" fmla="*/ 22225 w 138"/>
                  <a:gd name="T3" fmla="*/ 92075 h 228"/>
                  <a:gd name="T4" fmla="*/ 31750 w 138"/>
                  <a:gd name="T5" fmla="*/ 111125 h 228"/>
                  <a:gd name="T6" fmla="*/ 76200 w 138"/>
                  <a:gd name="T7" fmla="*/ 152400 h 228"/>
                  <a:gd name="T8" fmla="*/ 88900 w 138"/>
                  <a:gd name="T9" fmla="*/ 165100 h 228"/>
                  <a:gd name="T10" fmla="*/ 92075 w 138"/>
                  <a:gd name="T11" fmla="*/ 180975 h 228"/>
                  <a:gd name="T12" fmla="*/ 76200 w 138"/>
                  <a:gd name="T13" fmla="*/ 209550 h 228"/>
                  <a:gd name="T14" fmla="*/ 38100 w 138"/>
                  <a:gd name="T15" fmla="*/ 241300 h 228"/>
                  <a:gd name="T16" fmla="*/ 25400 w 138"/>
                  <a:gd name="T17" fmla="*/ 257175 h 228"/>
                  <a:gd name="T18" fmla="*/ 22225 w 138"/>
                  <a:gd name="T19" fmla="*/ 279400 h 228"/>
                  <a:gd name="T20" fmla="*/ 0 w 138"/>
                  <a:gd name="T21" fmla="*/ 361950 h 228"/>
                  <a:gd name="T22" fmla="*/ 0 w 138"/>
                  <a:gd name="T23" fmla="*/ 273050 h 228"/>
                  <a:gd name="T24" fmla="*/ 3175 w 138"/>
                  <a:gd name="T25" fmla="*/ 244475 h 228"/>
                  <a:gd name="T26" fmla="*/ 22225 w 138"/>
                  <a:gd name="T27" fmla="*/ 225425 h 228"/>
                  <a:gd name="T28" fmla="*/ 57150 w 138"/>
                  <a:gd name="T29" fmla="*/ 193675 h 228"/>
                  <a:gd name="T30" fmla="*/ 66675 w 138"/>
                  <a:gd name="T31" fmla="*/ 180975 h 228"/>
                  <a:gd name="T32" fmla="*/ 57150 w 138"/>
                  <a:gd name="T33" fmla="*/ 168275 h 228"/>
                  <a:gd name="T34" fmla="*/ 22225 w 138"/>
                  <a:gd name="T35" fmla="*/ 136525 h 228"/>
                  <a:gd name="T36" fmla="*/ 3175 w 138"/>
                  <a:gd name="T37" fmla="*/ 114300 h 228"/>
                  <a:gd name="T38" fmla="*/ 0 w 138"/>
                  <a:gd name="T39" fmla="*/ 88900 h 228"/>
                  <a:gd name="T40" fmla="*/ 22225 w 138"/>
                  <a:gd name="T41" fmla="*/ 0 h 228"/>
                  <a:gd name="T42" fmla="*/ 196850 w 138"/>
                  <a:gd name="T43" fmla="*/ 361950 h 228"/>
                  <a:gd name="T44" fmla="*/ 196850 w 138"/>
                  <a:gd name="T45" fmla="*/ 279400 h 228"/>
                  <a:gd name="T46" fmla="*/ 193675 w 138"/>
                  <a:gd name="T47" fmla="*/ 257175 h 228"/>
                  <a:gd name="T48" fmla="*/ 180975 w 138"/>
                  <a:gd name="T49" fmla="*/ 241300 h 228"/>
                  <a:gd name="T50" fmla="*/ 142875 w 138"/>
                  <a:gd name="T51" fmla="*/ 209550 h 228"/>
                  <a:gd name="T52" fmla="*/ 127000 w 138"/>
                  <a:gd name="T53" fmla="*/ 180975 h 228"/>
                  <a:gd name="T54" fmla="*/ 130175 w 138"/>
                  <a:gd name="T55" fmla="*/ 165100 h 228"/>
                  <a:gd name="T56" fmla="*/ 180975 w 138"/>
                  <a:gd name="T57" fmla="*/ 120650 h 228"/>
                  <a:gd name="T58" fmla="*/ 187325 w 138"/>
                  <a:gd name="T59" fmla="*/ 111125 h 228"/>
                  <a:gd name="T60" fmla="*/ 196850 w 138"/>
                  <a:gd name="T61" fmla="*/ 92075 h 228"/>
                  <a:gd name="T62" fmla="*/ 196850 w 138"/>
                  <a:gd name="T63" fmla="*/ 0 h 228"/>
                  <a:gd name="T64" fmla="*/ 219075 w 138"/>
                  <a:gd name="T65" fmla="*/ 88900 h 228"/>
                  <a:gd name="T66" fmla="*/ 219075 w 138"/>
                  <a:gd name="T67" fmla="*/ 104775 h 228"/>
                  <a:gd name="T68" fmla="*/ 209550 w 138"/>
                  <a:gd name="T69" fmla="*/ 127000 h 228"/>
                  <a:gd name="T70" fmla="*/ 161925 w 138"/>
                  <a:gd name="T71" fmla="*/ 168275 h 228"/>
                  <a:gd name="T72" fmla="*/ 155575 w 138"/>
                  <a:gd name="T73" fmla="*/ 174625 h 228"/>
                  <a:gd name="T74" fmla="*/ 155575 w 138"/>
                  <a:gd name="T75" fmla="*/ 187325 h 228"/>
                  <a:gd name="T76" fmla="*/ 196850 w 138"/>
                  <a:gd name="T77" fmla="*/ 225425 h 228"/>
                  <a:gd name="T78" fmla="*/ 209550 w 138"/>
                  <a:gd name="T79" fmla="*/ 234950 h 228"/>
                  <a:gd name="T80" fmla="*/ 219075 w 138"/>
                  <a:gd name="T81" fmla="*/ 257175 h 228"/>
                  <a:gd name="T82" fmla="*/ 219075 w 138"/>
                  <a:gd name="T83" fmla="*/ 361950 h 22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38"/>
                  <a:gd name="T127" fmla="*/ 0 h 228"/>
                  <a:gd name="T128" fmla="*/ 138 w 138"/>
                  <a:gd name="T129" fmla="*/ 228 h 228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38" h="228">
                    <a:moveTo>
                      <a:pt x="14" y="0"/>
                    </a:moveTo>
                    <a:lnTo>
                      <a:pt x="14" y="50"/>
                    </a:lnTo>
                    <a:lnTo>
                      <a:pt x="14" y="58"/>
                    </a:lnTo>
                    <a:lnTo>
                      <a:pt x="16" y="66"/>
                    </a:lnTo>
                    <a:lnTo>
                      <a:pt x="20" y="70"/>
                    </a:lnTo>
                    <a:lnTo>
                      <a:pt x="24" y="76"/>
                    </a:lnTo>
                    <a:lnTo>
                      <a:pt x="48" y="96"/>
                    </a:lnTo>
                    <a:lnTo>
                      <a:pt x="56" y="104"/>
                    </a:lnTo>
                    <a:lnTo>
                      <a:pt x="58" y="110"/>
                    </a:lnTo>
                    <a:lnTo>
                      <a:pt x="58" y="114"/>
                    </a:lnTo>
                    <a:lnTo>
                      <a:pt x="56" y="122"/>
                    </a:lnTo>
                    <a:lnTo>
                      <a:pt x="48" y="132"/>
                    </a:lnTo>
                    <a:lnTo>
                      <a:pt x="24" y="152"/>
                    </a:lnTo>
                    <a:lnTo>
                      <a:pt x="20" y="156"/>
                    </a:lnTo>
                    <a:lnTo>
                      <a:pt x="16" y="162"/>
                    </a:lnTo>
                    <a:lnTo>
                      <a:pt x="14" y="168"/>
                    </a:lnTo>
                    <a:lnTo>
                      <a:pt x="14" y="176"/>
                    </a:lnTo>
                    <a:lnTo>
                      <a:pt x="14" y="228"/>
                    </a:lnTo>
                    <a:lnTo>
                      <a:pt x="0" y="228"/>
                    </a:lnTo>
                    <a:lnTo>
                      <a:pt x="0" y="172"/>
                    </a:lnTo>
                    <a:lnTo>
                      <a:pt x="0" y="162"/>
                    </a:lnTo>
                    <a:lnTo>
                      <a:pt x="2" y="154"/>
                    </a:lnTo>
                    <a:lnTo>
                      <a:pt x="8" y="148"/>
                    </a:lnTo>
                    <a:lnTo>
                      <a:pt x="14" y="142"/>
                    </a:lnTo>
                    <a:lnTo>
                      <a:pt x="36" y="122"/>
                    </a:lnTo>
                    <a:lnTo>
                      <a:pt x="40" y="118"/>
                    </a:lnTo>
                    <a:lnTo>
                      <a:pt x="42" y="114"/>
                    </a:lnTo>
                    <a:lnTo>
                      <a:pt x="40" y="110"/>
                    </a:lnTo>
                    <a:lnTo>
                      <a:pt x="36" y="106"/>
                    </a:lnTo>
                    <a:lnTo>
                      <a:pt x="14" y="86"/>
                    </a:lnTo>
                    <a:lnTo>
                      <a:pt x="8" y="80"/>
                    </a:lnTo>
                    <a:lnTo>
                      <a:pt x="2" y="72"/>
                    </a:lnTo>
                    <a:lnTo>
                      <a:pt x="0" y="6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14" y="0"/>
                    </a:lnTo>
                    <a:close/>
                    <a:moveTo>
                      <a:pt x="124" y="228"/>
                    </a:moveTo>
                    <a:lnTo>
                      <a:pt x="124" y="176"/>
                    </a:lnTo>
                    <a:lnTo>
                      <a:pt x="124" y="168"/>
                    </a:lnTo>
                    <a:lnTo>
                      <a:pt x="122" y="162"/>
                    </a:lnTo>
                    <a:lnTo>
                      <a:pt x="118" y="156"/>
                    </a:lnTo>
                    <a:lnTo>
                      <a:pt x="114" y="152"/>
                    </a:lnTo>
                    <a:lnTo>
                      <a:pt x="90" y="132"/>
                    </a:lnTo>
                    <a:lnTo>
                      <a:pt x="82" y="122"/>
                    </a:lnTo>
                    <a:lnTo>
                      <a:pt x="80" y="114"/>
                    </a:lnTo>
                    <a:lnTo>
                      <a:pt x="80" y="110"/>
                    </a:lnTo>
                    <a:lnTo>
                      <a:pt x="82" y="104"/>
                    </a:lnTo>
                    <a:lnTo>
                      <a:pt x="90" y="96"/>
                    </a:lnTo>
                    <a:lnTo>
                      <a:pt x="114" y="76"/>
                    </a:lnTo>
                    <a:lnTo>
                      <a:pt x="118" y="70"/>
                    </a:lnTo>
                    <a:lnTo>
                      <a:pt x="122" y="66"/>
                    </a:lnTo>
                    <a:lnTo>
                      <a:pt x="124" y="58"/>
                    </a:lnTo>
                    <a:lnTo>
                      <a:pt x="124" y="50"/>
                    </a:lnTo>
                    <a:lnTo>
                      <a:pt x="124" y="0"/>
                    </a:lnTo>
                    <a:lnTo>
                      <a:pt x="138" y="0"/>
                    </a:lnTo>
                    <a:lnTo>
                      <a:pt x="138" y="56"/>
                    </a:lnTo>
                    <a:lnTo>
                      <a:pt x="138" y="66"/>
                    </a:lnTo>
                    <a:lnTo>
                      <a:pt x="136" y="72"/>
                    </a:lnTo>
                    <a:lnTo>
                      <a:pt x="132" y="80"/>
                    </a:lnTo>
                    <a:lnTo>
                      <a:pt x="124" y="86"/>
                    </a:lnTo>
                    <a:lnTo>
                      <a:pt x="102" y="106"/>
                    </a:lnTo>
                    <a:lnTo>
                      <a:pt x="98" y="110"/>
                    </a:lnTo>
                    <a:lnTo>
                      <a:pt x="96" y="114"/>
                    </a:lnTo>
                    <a:lnTo>
                      <a:pt x="98" y="118"/>
                    </a:lnTo>
                    <a:lnTo>
                      <a:pt x="102" y="122"/>
                    </a:lnTo>
                    <a:lnTo>
                      <a:pt x="124" y="142"/>
                    </a:lnTo>
                    <a:lnTo>
                      <a:pt x="132" y="148"/>
                    </a:lnTo>
                    <a:lnTo>
                      <a:pt x="136" y="154"/>
                    </a:lnTo>
                    <a:lnTo>
                      <a:pt x="138" y="162"/>
                    </a:lnTo>
                    <a:lnTo>
                      <a:pt x="138" y="172"/>
                    </a:lnTo>
                    <a:lnTo>
                      <a:pt x="138" y="228"/>
                    </a:lnTo>
                    <a:lnTo>
                      <a:pt x="124" y="22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 sz="2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Freeform 17"/>
              <p:cNvSpPr/>
              <p:nvPr/>
            </p:nvSpPr>
            <p:spPr bwMode="auto">
              <a:xfrm>
                <a:off x="7046112" y="4827118"/>
                <a:ext cx="165100" cy="279400"/>
              </a:xfrm>
              <a:custGeom>
                <a:avLst/>
                <a:gdLst>
                  <a:gd name="T0" fmla="*/ 0 w 94"/>
                  <a:gd name="T1" fmla="*/ 254000 h 160"/>
                  <a:gd name="T2" fmla="*/ 76200 w 94"/>
                  <a:gd name="T3" fmla="*/ 254000 h 160"/>
                  <a:gd name="T4" fmla="*/ 149225 w 94"/>
                  <a:gd name="T5" fmla="*/ 254000 h 160"/>
                  <a:gd name="T6" fmla="*/ 149225 w 94"/>
                  <a:gd name="T7" fmla="*/ 212725 h 160"/>
                  <a:gd name="T8" fmla="*/ 92075 w 94"/>
                  <a:gd name="T9" fmla="*/ 155575 h 160"/>
                  <a:gd name="T10" fmla="*/ 92075 w 94"/>
                  <a:gd name="T11" fmla="*/ 155575 h 160"/>
                  <a:gd name="T12" fmla="*/ 85725 w 94"/>
                  <a:gd name="T13" fmla="*/ 149225 h 160"/>
                  <a:gd name="T14" fmla="*/ 82550 w 94"/>
                  <a:gd name="T15" fmla="*/ 142875 h 160"/>
                  <a:gd name="T16" fmla="*/ 82550 w 94"/>
                  <a:gd name="T17" fmla="*/ 123825 h 160"/>
                  <a:gd name="T18" fmla="*/ 82550 w 94"/>
                  <a:gd name="T19" fmla="*/ 69850 h 160"/>
                  <a:gd name="T20" fmla="*/ 82550 w 94"/>
                  <a:gd name="T21" fmla="*/ 69850 h 160"/>
                  <a:gd name="T22" fmla="*/ 82550 w 94"/>
                  <a:gd name="T23" fmla="*/ 60325 h 160"/>
                  <a:gd name="T24" fmla="*/ 85725 w 94"/>
                  <a:gd name="T25" fmla="*/ 50800 h 160"/>
                  <a:gd name="T26" fmla="*/ 98425 w 94"/>
                  <a:gd name="T27" fmla="*/ 34925 h 160"/>
                  <a:gd name="T28" fmla="*/ 120650 w 94"/>
                  <a:gd name="T29" fmla="*/ 15875 h 160"/>
                  <a:gd name="T30" fmla="*/ 120650 w 94"/>
                  <a:gd name="T31" fmla="*/ 15875 h 160"/>
                  <a:gd name="T32" fmla="*/ 130175 w 94"/>
                  <a:gd name="T33" fmla="*/ 9525 h 160"/>
                  <a:gd name="T34" fmla="*/ 139700 w 94"/>
                  <a:gd name="T35" fmla="*/ 0 h 160"/>
                  <a:gd name="T36" fmla="*/ 76200 w 94"/>
                  <a:gd name="T37" fmla="*/ 0 h 160"/>
                  <a:gd name="T38" fmla="*/ 9525 w 94"/>
                  <a:gd name="T39" fmla="*/ 0 h 160"/>
                  <a:gd name="T40" fmla="*/ 9525 w 94"/>
                  <a:gd name="T41" fmla="*/ 0 h 160"/>
                  <a:gd name="T42" fmla="*/ 19050 w 94"/>
                  <a:gd name="T43" fmla="*/ 9525 h 160"/>
                  <a:gd name="T44" fmla="*/ 28575 w 94"/>
                  <a:gd name="T45" fmla="*/ 15875 h 160"/>
                  <a:gd name="T46" fmla="*/ 50800 w 94"/>
                  <a:gd name="T47" fmla="*/ 34925 h 160"/>
                  <a:gd name="T48" fmla="*/ 50800 w 94"/>
                  <a:gd name="T49" fmla="*/ 34925 h 160"/>
                  <a:gd name="T50" fmla="*/ 60325 w 94"/>
                  <a:gd name="T51" fmla="*/ 50800 h 160"/>
                  <a:gd name="T52" fmla="*/ 66675 w 94"/>
                  <a:gd name="T53" fmla="*/ 60325 h 160"/>
                  <a:gd name="T54" fmla="*/ 66675 w 94"/>
                  <a:gd name="T55" fmla="*/ 69850 h 160"/>
                  <a:gd name="T56" fmla="*/ 66675 w 94"/>
                  <a:gd name="T57" fmla="*/ 123825 h 160"/>
                  <a:gd name="T58" fmla="*/ 66675 w 94"/>
                  <a:gd name="T59" fmla="*/ 123825 h 160"/>
                  <a:gd name="T60" fmla="*/ 66675 w 94"/>
                  <a:gd name="T61" fmla="*/ 142875 h 160"/>
                  <a:gd name="T62" fmla="*/ 63500 w 94"/>
                  <a:gd name="T63" fmla="*/ 149225 h 160"/>
                  <a:gd name="T64" fmla="*/ 60325 w 94"/>
                  <a:gd name="T65" fmla="*/ 155575 h 160"/>
                  <a:gd name="T66" fmla="*/ 0 w 94"/>
                  <a:gd name="T67" fmla="*/ 212725 h 160"/>
                  <a:gd name="T68" fmla="*/ 0 w 94"/>
                  <a:gd name="T69" fmla="*/ 254000 h 1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94"/>
                  <a:gd name="T106" fmla="*/ 0 h 160"/>
                  <a:gd name="T107" fmla="*/ 94 w 94"/>
                  <a:gd name="T108" fmla="*/ 160 h 16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94" h="160">
                    <a:moveTo>
                      <a:pt x="0" y="160"/>
                    </a:moveTo>
                    <a:lnTo>
                      <a:pt x="48" y="160"/>
                    </a:lnTo>
                    <a:lnTo>
                      <a:pt x="94" y="160"/>
                    </a:lnTo>
                    <a:lnTo>
                      <a:pt x="94" y="134"/>
                    </a:lnTo>
                    <a:lnTo>
                      <a:pt x="58" y="98"/>
                    </a:lnTo>
                    <a:lnTo>
                      <a:pt x="54" y="94"/>
                    </a:lnTo>
                    <a:lnTo>
                      <a:pt x="52" y="90"/>
                    </a:lnTo>
                    <a:lnTo>
                      <a:pt x="52" y="78"/>
                    </a:lnTo>
                    <a:lnTo>
                      <a:pt x="52" y="44"/>
                    </a:lnTo>
                    <a:lnTo>
                      <a:pt x="52" y="38"/>
                    </a:lnTo>
                    <a:lnTo>
                      <a:pt x="54" y="32"/>
                    </a:lnTo>
                    <a:lnTo>
                      <a:pt x="62" y="22"/>
                    </a:lnTo>
                    <a:lnTo>
                      <a:pt x="76" y="10"/>
                    </a:lnTo>
                    <a:lnTo>
                      <a:pt x="82" y="6"/>
                    </a:lnTo>
                    <a:lnTo>
                      <a:pt x="88" y="0"/>
                    </a:lnTo>
                    <a:lnTo>
                      <a:pt x="48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18" y="10"/>
                    </a:lnTo>
                    <a:lnTo>
                      <a:pt x="32" y="22"/>
                    </a:lnTo>
                    <a:lnTo>
                      <a:pt x="38" y="32"/>
                    </a:lnTo>
                    <a:lnTo>
                      <a:pt x="42" y="38"/>
                    </a:lnTo>
                    <a:lnTo>
                      <a:pt x="42" y="44"/>
                    </a:lnTo>
                    <a:lnTo>
                      <a:pt x="42" y="78"/>
                    </a:lnTo>
                    <a:lnTo>
                      <a:pt x="42" y="90"/>
                    </a:lnTo>
                    <a:lnTo>
                      <a:pt x="40" y="94"/>
                    </a:lnTo>
                    <a:lnTo>
                      <a:pt x="38" y="98"/>
                    </a:lnTo>
                    <a:lnTo>
                      <a:pt x="0" y="134"/>
                    </a:lnTo>
                    <a:lnTo>
                      <a:pt x="0" y="16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en-US" sz="2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4166527" y="5008132"/>
            <a:ext cx="792364" cy="792365"/>
            <a:chOff x="4070275" y="5008132"/>
            <a:chExt cx="792364" cy="792365"/>
          </a:xfrm>
        </p:grpSpPr>
        <p:sp>
          <p:nvSpPr>
            <p:cNvPr id="46" name="Oval 57"/>
            <p:cNvSpPr/>
            <p:nvPr/>
          </p:nvSpPr>
          <p:spPr>
            <a:xfrm>
              <a:off x="4070275" y="5008132"/>
              <a:ext cx="792364" cy="79236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47" name="Freeform 12"/>
            <p:cNvSpPr>
              <a:spLocks noEditPoints="1"/>
            </p:cNvSpPr>
            <p:nvPr/>
          </p:nvSpPr>
          <p:spPr bwMode="auto">
            <a:xfrm>
              <a:off x="4313127" y="5192460"/>
              <a:ext cx="303041" cy="428348"/>
            </a:xfrm>
            <a:custGeom>
              <a:avLst/>
              <a:gdLst>
                <a:gd name="T0" fmla="*/ 76164973 w 408"/>
                <a:gd name="T1" fmla="*/ 197332205 h 578"/>
                <a:gd name="T2" fmla="*/ 68823691 w 408"/>
                <a:gd name="T3" fmla="*/ 193661209 h 578"/>
                <a:gd name="T4" fmla="*/ 67905862 w 408"/>
                <a:gd name="T5" fmla="*/ 185400621 h 578"/>
                <a:gd name="T6" fmla="*/ 69741521 w 408"/>
                <a:gd name="T7" fmla="*/ 165208408 h 578"/>
                <a:gd name="T8" fmla="*/ 75247144 w 408"/>
                <a:gd name="T9" fmla="*/ 149605151 h 578"/>
                <a:gd name="T10" fmla="*/ 94517521 w 408"/>
                <a:gd name="T11" fmla="*/ 125741984 h 578"/>
                <a:gd name="T12" fmla="*/ 122964819 w 408"/>
                <a:gd name="T13" fmla="*/ 101878817 h 578"/>
                <a:gd name="T14" fmla="*/ 133976742 w 408"/>
                <a:gd name="T15" fmla="*/ 89029315 h 578"/>
                <a:gd name="T16" fmla="*/ 137647383 w 408"/>
                <a:gd name="T17" fmla="*/ 74343955 h 578"/>
                <a:gd name="T18" fmla="*/ 134893894 w 408"/>
                <a:gd name="T19" fmla="*/ 60576535 h 578"/>
                <a:gd name="T20" fmla="*/ 126635460 w 408"/>
                <a:gd name="T21" fmla="*/ 48644951 h 578"/>
                <a:gd name="T22" fmla="*/ 103694462 w 408"/>
                <a:gd name="T23" fmla="*/ 39466435 h 578"/>
                <a:gd name="T24" fmla="*/ 85341237 w 408"/>
                <a:gd name="T25" fmla="*/ 39466435 h 578"/>
                <a:gd name="T26" fmla="*/ 62400239 w 408"/>
                <a:gd name="T27" fmla="*/ 49562870 h 578"/>
                <a:gd name="T28" fmla="*/ 51388316 w 408"/>
                <a:gd name="T29" fmla="*/ 63329612 h 578"/>
                <a:gd name="T30" fmla="*/ 5505624 w 408"/>
                <a:gd name="T31" fmla="*/ 78014951 h 578"/>
                <a:gd name="T32" fmla="*/ 917830 w 408"/>
                <a:gd name="T33" fmla="*/ 75261873 h 578"/>
                <a:gd name="T34" fmla="*/ 0 w 408"/>
                <a:gd name="T35" fmla="*/ 69754363 h 578"/>
                <a:gd name="T36" fmla="*/ 10094096 w 408"/>
                <a:gd name="T37" fmla="*/ 44055349 h 578"/>
                <a:gd name="T38" fmla="*/ 25693820 w 408"/>
                <a:gd name="T39" fmla="*/ 22945937 h 578"/>
                <a:gd name="T40" fmla="*/ 39458554 w 408"/>
                <a:gd name="T41" fmla="*/ 12849507 h 578"/>
                <a:gd name="T42" fmla="*/ 63317391 w 408"/>
                <a:gd name="T43" fmla="*/ 3670997 h 578"/>
                <a:gd name="T44" fmla="*/ 92682540 w 408"/>
                <a:gd name="T45" fmla="*/ 0 h 578"/>
                <a:gd name="T46" fmla="*/ 112870726 w 408"/>
                <a:gd name="T47" fmla="*/ 1835837 h 578"/>
                <a:gd name="T48" fmla="*/ 139482364 w 408"/>
                <a:gd name="T49" fmla="*/ 9178509 h 578"/>
                <a:gd name="T50" fmla="*/ 161506210 w 408"/>
                <a:gd name="T51" fmla="*/ 22945937 h 578"/>
                <a:gd name="T52" fmla="*/ 172517455 w 408"/>
                <a:gd name="T53" fmla="*/ 34877520 h 578"/>
                <a:gd name="T54" fmla="*/ 183529420 w 408"/>
                <a:gd name="T55" fmla="*/ 54151784 h 578"/>
                <a:gd name="T56" fmla="*/ 187200061 w 408"/>
                <a:gd name="T57" fmla="*/ 75261873 h 578"/>
                <a:gd name="T58" fmla="*/ 184447250 w 408"/>
                <a:gd name="T59" fmla="*/ 91782392 h 578"/>
                <a:gd name="T60" fmla="*/ 178023798 w 408"/>
                <a:gd name="T61" fmla="*/ 107385649 h 578"/>
                <a:gd name="T62" fmla="*/ 151412117 w 408"/>
                <a:gd name="T63" fmla="*/ 135838408 h 578"/>
                <a:gd name="T64" fmla="*/ 124799801 w 408"/>
                <a:gd name="T65" fmla="*/ 159701575 h 578"/>
                <a:gd name="T66" fmla="*/ 117459196 w 408"/>
                <a:gd name="T67" fmla="*/ 168880081 h 578"/>
                <a:gd name="T68" fmla="*/ 113788555 w 408"/>
                <a:gd name="T69" fmla="*/ 188154376 h 578"/>
                <a:gd name="T70" fmla="*/ 76164973 w 408"/>
                <a:gd name="T71" fmla="*/ 265251388 h 578"/>
                <a:gd name="T72" fmla="*/ 70658673 w 408"/>
                <a:gd name="T73" fmla="*/ 263415551 h 578"/>
                <a:gd name="T74" fmla="*/ 68823691 w 408"/>
                <a:gd name="T75" fmla="*/ 222113290 h 578"/>
                <a:gd name="T76" fmla="*/ 70658673 w 408"/>
                <a:gd name="T77" fmla="*/ 217524376 h 578"/>
                <a:gd name="T78" fmla="*/ 111035067 w 408"/>
                <a:gd name="T79" fmla="*/ 214771299 h 578"/>
                <a:gd name="T80" fmla="*/ 116541367 w 408"/>
                <a:gd name="T81" fmla="*/ 217524376 h 578"/>
                <a:gd name="T82" fmla="*/ 118376349 w 408"/>
                <a:gd name="T83" fmla="*/ 257908719 h 578"/>
                <a:gd name="T84" fmla="*/ 116541367 w 408"/>
                <a:gd name="T85" fmla="*/ 263415551 h 578"/>
                <a:gd name="T86" fmla="*/ 76164973 w 408"/>
                <a:gd name="T87" fmla="*/ 265251388 h 5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08"/>
                <a:gd name="T133" fmla="*/ 0 h 578"/>
                <a:gd name="T134" fmla="*/ 408 w 408"/>
                <a:gd name="T135" fmla="*/ 578 h 5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08" h="578">
                  <a:moveTo>
                    <a:pt x="248" y="430"/>
                  </a:moveTo>
                  <a:lnTo>
                    <a:pt x="166" y="430"/>
                  </a:lnTo>
                  <a:lnTo>
                    <a:pt x="158" y="430"/>
                  </a:lnTo>
                  <a:lnTo>
                    <a:pt x="154" y="426"/>
                  </a:lnTo>
                  <a:lnTo>
                    <a:pt x="150" y="422"/>
                  </a:lnTo>
                  <a:lnTo>
                    <a:pt x="148" y="414"/>
                  </a:lnTo>
                  <a:lnTo>
                    <a:pt x="148" y="404"/>
                  </a:lnTo>
                  <a:lnTo>
                    <a:pt x="150" y="382"/>
                  </a:lnTo>
                  <a:lnTo>
                    <a:pt x="152" y="360"/>
                  </a:lnTo>
                  <a:lnTo>
                    <a:pt x="158" y="342"/>
                  </a:lnTo>
                  <a:lnTo>
                    <a:pt x="164" y="326"/>
                  </a:lnTo>
                  <a:lnTo>
                    <a:pt x="174" y="308"/>
                  </a:lnTo>
                  <a:lnTo>
                    <a:pt x="188" y="292"/>
                  </a:lnTo>
                  <a:lnTo>
                    <a:pt x="206" y="274"/>
                  </a:lnTo>
                  <a:lnTo>
                    <a:pt x="228" y="254"/>
                  </a:lnTo>
                  <a:lnTo>
                    <a:pt x="268" y="222"/>
                  </a:lnTo>
                  <a:lnTo>
                    <a:pt x="286" y="204"/>
                  </a:lnTo>
                  <a:lnTo>
                    <a:pt x="292" y="194"/>
                  </a:lnTo>
                  <a:lnTo>
                    <a:pt x="296" y="184"/>
                  </a:lnTo>
                  <a:lnTo>
                    <a:pt x="300" y="172"/>
                  </a:lnTo>
                  <a:lnTo>
                    <a:pt x="300" y="162"/>
                  </a:lnTo>
                  <a:lnTo>
                    <a:pt x="298" y="146"/>
                  </a:lnTo>
                  <a:lnTo>
                    <a:pt x="294" y="132"/>
                  </a:lnTo>
                  <a:lnTo>
                    <a:pt x="286" y="118"/>
                  </a:lnTo>
                  <a:lnTo>
                    <a:pt x="276" y="106"/>
                  </a:lnTo>
                  <a:lnTo>
                    <a:pt x="262" y="96"/>
                  </a:lnTo>
                  <a:lnTo>
                    <a:pt x="244" y="90"/>
                  </a:lnTo>
                  <a:lnTo>
                    <a:pt x="226" y="86"/>
                  </a:lnTo>
                  <a:lnTo>
                    <a:pt x="206" y="84"/>
                  </a:lnTo>
                  <a:lnTo>
                    <a:pt x="186" y="86"/>
                  </a:lnTo>
                  <a:lnTo>
                    <a:pt x="168" y="90"/>
                  </a:lnTo>
                  <a:lnTo>
                    <a:pt x="152" y="98"/>
                  </a:lnTo>
                  <a:lnTo>
                    <a:pt x="136" y="108"/>
                  </a:lnTo>
                  <a:lnTo>
                    <a:pt x="124" y="122"/>
                  </a:lnTo>
                  <a:lnTo>
                    <a:pt x="112" y="138"/>
                  </a:lnTo>
                  <a:lnTo>
                    <a:pt x="104" y="158"/>
                  </a:lnTo>
                  <a:lnTo>
                    <a:pt x="98" y="180"/>
                  </a:lnTo>
                  <a:lnTo>
                    <a:pt x="12" y="170"/>
                  </a:lnTo>
                  <a:lnTo>
                    <a:pt x="6" y="168"/>
                  </a:lnTo>
                  <a:lnTo>
                    <a:pt x="2" y="164"/>
                  </a:lnTo>
                  <a:lnTo>
                    <a:pt x="0" y="158"/>
                  </a:lnTo>
                  <a:lnTo>
                    <a:pt x="0" y="152"/>
                  </a:lnTo>
                  <a:lnTo>
                    <a:pt x="4" y="140"/>
                  </a:lnTo>
                  <a:lnTo>
                    <a:pt x="14" y="112"/>
                  </a:lnTo>
                  <a:lnTo>
                    <a:pt x="22" y="96"/>
                  </a:lnTo>
                  <a:lnTo>
                    <a:pt x="32" y="78"/>
                  </a:lnTo>
                  <a:lnTo>
                    <a:pt x="44" y="62"/>
                  </a:lnTo>
                  <a:lnTo>
                    <a:pt x="56" y="50"/>
                  </a:lnTo>
                  <a:lnTo>
                    <a:pt x="70" y="38"/>
                  </a:lnTo>
                  <a:lnTo>
                    <a:pt x="86" y="28"/>
                  </a:lnTo>
                  <a:lnTo>
                    <a:pt x="102" y="20"/>
                  </a:lnTo>
                  <a:lnTo>
                    <a:pt x="120" y="12"/>
                  </a:lnTo>
                  <a:lnTo>
                    <a:pt x="138" y="8"/>
                  </a:lnTo>
                  <a:lnTo>
                    <a:pt x="158" y="4"/>
                  </a:lnTo>
                  <a:lnTo>
                    <a:pt x="180" y="2"/>
                  </a:lnTo>
                  <a:lnTo>
                    <a:pt x="202" y="0"/>
                  </a:lnTo>
                  <a:lnTo>
                    <a:pt x="224" y="2"/>
                  </a:lnTo>
                  <a:lnTo>
                    <a:pt x="246" y="4"/>
                  </a:lnTo>
                  <a:lnTo>
                    <a:pt x="266" y="8"/>
                  </a:lnTo>
                  <a:lnTo>
                    <a:pt x="286" y="12"/>
                  </a:lnTo>
                  <a:lnTo>
                    <a:pt x="304" y="20"/>
                  </a:lnTo>
                  <a:lnTo>
                    <a:pt x="322" y="28"/>
                  </a:lnTo>
                  <a:lnTo>
                    <a:pt x="338" y="38"/>
                  </a:lnTo>
                  <a:lnTo>
                    <a:pt x="352" y="50"/>
                  </a:lnTo>
                  <a:lnTo>
                    <a:pt x="364" y="62"/>
                  </a:lnTo>
                  <a:lnTo>
                    <a:pt x="376" y="76"/>
                  </a:lnTo>
                  <a:lnTo>
                    <a:pt x="386" y="88"/>
                  </a:lnTo>
                  <a:lnTo>
                    <a:pt x="394" y="104"/>
                  </a:lnTo>
                  <a:lnTo>
                    <a:pt x="400" y="118"/>
                  </a:lnTo>
                  <a:lnTo>
                    <a:pt x="404" y="132"/>
                  </a:lnTo>
                  <a:lnTo>
                    <a:pt x="406" y="148"/>
                  </a:lnTo>
                  <a:lnTo>
                    <a:pt x="408" y="164"/>
                  </a:lnTo>
                  <a:lnTo>
                    <a:pt x="406" y="182"/>
                  </a:lnTo>
                  <a:lnTo>
                    <a:pt x="402" y="200"/>
                  </a:lnTo>
                  <a:lnTo>
                    <a:pt x="396" y="216"/>
                  </a:lnTo>
                  <a:lnTo>
                    <a:pt x="388" y="234"/>
                  </a:lnTo>
                  <a:lnTo>
                    <a:pt x="374" y="250"/>
                  </a:lnTo>
                  <a:lnTo>
                    <a:pt x="354" y="272"/>
                  </a:lnTo>
                  <a:lnTo>
                    <a:pt x="330" y="296"/>
                  </a:lnTo>
                  <a:lnTo>
                    <a:pt x="300" y="322"/>
                  </a:lnTo>
                  <a:lnTo>
                    <a:pt x="272" y="348"/>
                  </a:lnTo>
                  <a:lnTo>
                    <a:pt x="262" y="358"/>
                  </a:lnTo>
                  <a:lnTo>
                    <a:pt x="256" y="368"/>
                  </a:lnTo>
                  <a:lnTo>
                    <a:pt x="252" y="378"/>
                  </a:lnTo>
                  <a:lnTo>
                    <a:pt x="250" y="392"/>
                  </a:lnTo>
                  <a:lnTo>
                    <a:pt x="248" y="410"/>
                  </a:lnTo>
                  <a:lnTo>
                    <a:pt x="248" y="430"/>
                  </a:lnTo>
                  <a:close/>
                  <a:moveTo>
                    <a:pt x="166" y="578"/>
                  </a:moveTo>
                  <a:lnTo>
                    <a:pt x="166" y="578"/>
                  </a:lnTo>
                  <a:lnTo>
                    <a:pt x="158" y="578"/>
                  </a:lnTo>
                  <a:lnTo>
                    <a:pt x="154" y="574"/>
                  </a:lnTo>
                  <a:lnTo>
                    <a:pt x="150" y="568"/>
                  </a:lnTo>
                  <a:lnTo>
                    <a:pt x="150" y="562"/>
                  </a:lnTo>
                  <a:lnTo>
                    <a:pt x="150" y="484"/>
                  </a:lnTo>
                  <a:lnTo>
                    <a:pt x="150" y="478"/>
                  </a:lnTo>
                  <a:lnTo>
                    <a:pt x="154" y="474"/>
                  </a:lnTo>
                  <a:lnTo>
                    <a:pt x="158" y="470"/>
                  </a:lnTo>
                  <a:lnTo>
                    <a:pt x="166" y="468"/>
                  </a:lnTo>
                  <a:lnTo>
                    <a:pt x="242" y="468"/>
                  </a:lnTo>
                  <a:lnTo>
                    <a:pt x="250" y="470"/>
                  </a:lnTo>
                  <a:lnTo>
                    <a:pt x="254" y="474"/>
                  </a:lnTo>
                  <a:lnTo>
                    <a:pt x="258" y="478"/>
                  </a:lnTo>
                  <a:lnTo>
                    <a:pt x="258" y="484"/>
                  </a:lnTo>
                  <a:lnTo>
                    <a:pt x="258" y="562"/>
                  </a:lnTo>
                  <a:lnTo>
                    <a:pt x="258" y="568"/>
                  </a:lnTo>
                  <a:lnTo>
                    <a:pt x="254" y="574"/>
                  </a:lnTo>
                  <a:lnTo>
                    <a:pt x="250" y="578"/>
                  </a:lnTo>
                  <a:lnTo>
                    <a:pt x="242" y="578"/>
                  </a:lnTo>
                  <a:lnTo>
                    <a:pt x="166" y="57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 sz="24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275397" y="1690703"/>
            <a:ext cx="792364" cy="792365"/>
            <a:chOff x="6275397" y="1688395"/>
            <a:chExt cx="792364" cy="792365"/>
          </a:xfrm>
        </p:grpSpPr>
        <p:sp>
          <p:nvSpPr>
            <p:cNvPr id="49" name="Oval 49"/>
            <p:cNvSpPr/>
            <p:nvPr/>
          </p:nvSpPr>
          <p:spPr>
            <a:xfrm>
              <a:off x="6275397" y="1688395"/>
              <a:ext cx="792364" cy="792365"/>
            </a:xfrm>
            <a:prstGeom prst="ellipse">
              <a:avLst/>
            </a:prstGeom>
            <a:solidFill>
              <a:srgbClr val="8BAA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6414717" y="1849486"/>
              <a:ext cx="513724" cy="470183"/>
              <a:chOff x="2158354" y="2417495"/>
              <a:chExt cx="550987" cy="504288"/>
            </a:xfrm>
          </p:grpSpPr>
          <p:sp>
            <p:nvSpPr>
              <p:cNvPr id="51" name="Freeform 26"/>
              <p:cNvSpPr>
                <a:spLocks noEditPoints="1"/>
              </p:cNvSpPr>
              <p:nvPr/>
            </p:nvSpPr>
            <p:spPr bwMode="auto">
              <a:xfrm>
                <a:off x="2158354" y="2417495"/>
                <a:ext cx="357759" cy="359114"/>
              </a:xfrm>
              <a:custGeom>
                <a:avLst/>
                <a:gdLst/>
                <a:ahLst/>
                <a:cxnLst>
                  <a:cxn ang="0">
                    <a:pos x="51" y="27"/>
                  </a:cxn>
                  <a:cxn ang="0">
                    <a:pos x="46" y="23"/>
                  </a:cxn>
                  <a:cxn ang="0">
                    <a:pos x="52" y="20"/>
                  </a:cxn>
                  <a:cxn ang="0">
                    <a:pos x="49" y="13"/>
                  </a:cxn>
                  <a:cxn ang="0">
                    <a:pos x="47" y="12"/>
                  </a:cxn>
                  <a:cxn ang="0">
                    <a:pos x="40" y="13"/>
                  </a:cxn>
                  <a:cxn ang="0">
                    <a:pos x="43" y="7"/>
                  </a:cxn>
                  <a:cxn ang="0">
                    <a:pos x="37" y="2"/>
                  </a:cxn>
                  <a:cxn ang="0">
                    <a:pos x="32" y="7"/>
                  </a:cxn>
                  <a:cxn ang="0">
                    <a:pos x="29" y="1"/>
                  </a:cxn>
                  <a:cxn ang="0">
                    <a:pos x="27" y="0"/>
                  </a:cxn>
                  <a:cxn ang="0">
                    <a:pos x="19" y="2"/>
                  </a:cxn>
                  <a:cxn ang="0">
                    <a:pos x="18" y="9"/>
                  </a:cxn>
                  <a:cxn ang="0">
                    <a:pos x="12" y="4"/>
                  </a:cxn>
                  <a:cxn ang="0">
                    <a:pos x="6" y="10"/>
                  </a:cxn>
                  <a:cxn ang="0">
                    <a:pos x="10" y="15"/>
                  </a:cxn>
                  <a:cxn ang="0">
                    <a:pos x="3" y="16"/>
                  </a:cxn>
                  <a:cxn ang="0">
                    <a:pos x="2" y="17"/>
                  </a:cxn>
                  <a:cxn ang="0">
                    <a:pos x="0" y="25"/>
                  </a:cxn>
                  <a:cxn ang="0">
                    <a:pos x="7" y="27"/>
                  </a:cxn>
                  <a:cxn ang="0">
                    <a:pos x="2" y="31"/>
                  </a:cxn>
                  <a:cxn ang="0">
                    <a:pos x="4" y="39"/>
                  </a:cxn>
                  <a:cxn ang="0">
                    <a:pos x="6" y="40"/>
                  </a:cxn>
                  <a:cxn ang="0">
                    <a:pos x="12" y="40"/>
                  </a:cxn>
                  <a:cxn ang="0">
                    <a:pos x="10" y="47"/>
                  </a:cxn>
                  <a:cxn ang="0">
                    <a:pos x="17" y="50"/>
                  </a:cxn>
                  <a:cxn ang="0">
                    <a:pos x="21" y="45"/>
                  </a:cxn>
                  <a:cxn ang="0">
                    <a:pos x="23" y="51"/>
                  </a:cxn>
                  <a:cxn ang="0">
                    <a:pos x="24" y="52"/>
                  </a:cxn>
                  <a:cxn ang="0">
                    <a:pos x="32" y="52"/>
                  </a:cxn>
                  <a:cxn ang="0">
                    <a:pos x="33" y="50"/>
                  </a:cxn>
                  <a:cxn ang="0">
                    <a:pos x="35" y="44"/>
                  </a:cxn>
                  <a:cxn ang="0">
                    <a:pos x="40" y="48"/>
                  </a:cxn>
                  <a:cxn ang="0">
                    <a:pos x="46" y="43"/>
                  </a:cxn>
                  <a:cxn ang="0">
                    <a:pos x="46" y="41"/>
                  </a:cxn>
                  <a:cxn ang="0">
                    <a:pos x="43" y="35"/>
                  </a:cxn>
                  <a:cxn ang="0">
                    <a:pos x="50" y="36"/>
                  </a:cxn>
                  <a:cxn ang="0">
                    <a:pos x="52" y="29"/>
                  </a:cxn>
                  <a:cxn ang="0">
                    <a:pos x="33" y="28"/>
                  </a:cxn>
                  <a:cxn ang="0">
                    <a:pos x="19" y="25"/>
                  </a:cxn>
                  <a:cxn ang="0">
                    <a:pos x="33" y="28"/>
                  </a:cxn>
                </a:cxnLst>
                <a:rect l="0" t="0" r="r" b="b"/>
                <a:pathLst>
                  <a:path w="52" h="52">
                    <a:moveTo>
                      <a:pt x="52" y="27"/>
                    </a:moveTo>
                    <a:cubicBezTo>
                      <a:pt x="52" y="27"/>
                      <a:pt x="52" y="27"/>
                      <a:pt x="51" y="27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2" y="20"/>
                    </a:cubicBezTo>
                    <a:cubicBezTo>
                      <a:pt x="52" y="20"/>
                      <a:pt x="52" y="20"/>
                      <a:pt x="51" y="19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2"/>
                      <a:pt x="48" y="12"/>
                      <a:pt x="48" y="12"/>
                    </a:cubicBezTo>
                    <a:cubicBezTo>
                      <a:pt x="48" y="12"/>
                      <a:pt x="47" y="12"/>
                      <a:pt x="47" y="12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5" y="2"/>
                      <a:pt x="35" y="3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2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6" y="9"/>
                      <a:pt x="6" y="10"/>
                    </a:cubicBezTo>
                    <a:cubicBezTo>
                      <a:pt x="6" y="10"/>
                      <a:pt x="6" y="11"/>
                      <a:pt x="6" y="11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6"/>
                    </a:cubicBezTo>
                    <a:cubicBezTo>
                      <a:pt x="2" y="16"/>
                      <a:pt x="2" y="16"/>
                      <a:pt x="2" y="1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31"/>
                      <a:pt x="1" y="32"/>
                      <a:pt x="1" y="33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4" y="40"/>
                      <a:pt x="4" y="40"/>
                      <a:pt x="5" y="40"/>
                    </a:cubicBezTo>
                    <a:cubicBezTo>
                      <a:pt x="5" y="40"/>
                      <a:pt x="5" y="40"/>
                      <a:pt x="6" y="40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6"/>
                      <a:pt x="10" y="47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6" y="50"/>
                      <a:pt x="17" y="50"/>
                      <a:pt x="17" y="50"/>
                    </a:cubicBezTo>
                    <a:cubicBezTo>
                      <a:pt x="17" y="50"/>
                      <a:pt x="18" y="50"/>
                      <a:pt x="18" y="50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23" y="51"/>
                      <a:pt x="24" y="52"/>
                      <a:pt x="24" y="52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3" y="51"/>
                      <a:pt x="33" y="51"/>
                    </a:cubicBezTo>
                    <a:cubicBezTo>
                      <a:pt x="33" y="51"/>
                      <a:pt x="33" y="50"/>
                      <a:pt x="33" y="50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9" y="48"/>
                      <a:pt x="39" y="48"/>
                      <a:pt x="40" y="48"/>
                    </a:cubicBezTo>
                    <a:cubicBezTo>
                      <a:pt x="40" y="48"/>
                      <a:pt x="40" y="48"/>
                      <a:pt x="41" y="48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6" y="43"/>
                      <a:pt x="46" y="42"/>
                    </a:cubicBezTo>
                    <a:cubicBezTo>
                      <a:pt x="46" y="42"/>
                      <a:pt x="46" y="42"/>
                      <a:pt x="46" y="41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7"/>
                      <a:pt x="50" y="36"/>
                      <a:pt x="50" y="36"/>
                    </a:cubicBezTo>
                    <a:cubicBezTo>
                      <a:pt x="50" y="36"/>
                      <a:pt x="51" y="36"/>
                      <a:pt x="51" y="35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28"/>
                      <a:pt x="52" y="28"/>
                      <a:pt x="52" y="27"/>
                    </a:cubicBezTo>
                    <a:close/>
                    <a:moveTo>
                      <a:pt x="33" y="28"/>
                    </a:moveTo>
                    <a:cubicBezTo>
                      <a:pt x="32" y="31"/>
                      <a:pt x="28" y="34"/>
                      <a:pt x="25" y="33"/>
                    </a:cubicBezTo>
                    <a:cubicBezTo>
                      <a:pt x="21" y="32"/>
                      <a:pt x="18" y="28"/>
                      <a:pt x="19" y="25"/>
                    </a:cubicBezTo>
                    <a:cubicBezTo>
                      <a:pt x="20" y="21"/>
                      <a:pt x="24" y="18"/>
                      <a:pt x="28" y="19"/>
                    </a:cubicBezTo>
                    <a:cubicBezTo>
                      <a:pt x="32" y="20"/>
                      <a:pt x="34" y="24"/>
                      <a:pt x="33" y="2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 sz="2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Freeform 27"/>
              <p:cNvSpPr>
                <a:spLocks noEditPoints="1"/>
              </p:cNvSpPr>
              <p:nvPr/>
            </p:nvSpPr>
            <p:spPr bwMode="auto">
              <a:xfrm>
                <a:off x="2454892" y="2665819"/>
                <a:ext cx="254449" cy="255964"/>
              </a:xfrm>
              <a:custGeom>
                <a:avLst/>
                <a:gdLst/>
                <a:ahLst/>
                <a:cxnLst>
                  <a:cxn ang="0">
                    <a:pos x="33" y="29"/>
                  </a:cxn>
                  <a:cxn ang="0">
                    <a:pos x="31" y="24"/>
                  </a:cxn>
                  <a:cxn ang="0">
                    <a:pos x="36" y="25"/>
                  </a:cxn>
                  <a:cxn ang="0">
                    <a:pos x="37" y="20"/>
                  </a:cxn>
                  <a:cxn ang="0">
                    <a:pos x="36" y="18"/>
                  </a:cxn>
                  <a:cxn ang="0">
                    <a:pos x="32" y="16"/>
                  </a:cxn>
                  <a:cxn ang="0">
                    <a:pos x="37" y="14"/>
                  </a:cxn>
                  <a:cxn ang="0">
                    <a:pos x="35" y="9"/>
                  </a:cxn>
                  <a:cxn ang="0">
                    <a:pos x="30" y="10"/>
                  </a:cxn>
                  <a:cxn ang="0">
                    <a:pos x="31" y="5"/>
                  </a:cxn>
                  <a:cxn ang="0">
                    <a:pos x="30" y="4"/>
                  </a:cxn>
                  <a:cxn ang="0">
                    <a:pos x="24" y="2"/>
                  </a:cxn>
                  <a:cxn ang="0">
                    <a:pos x="21" y="5"/>
                  </a:cxn>
                  <a:cxn ang="0">
                    <a:pos x="19" y="0"/>
                  </a:cxn>
                  <a:cxn ang="0">
                    <a:pos x="14" y="1"/>
                  </a:cxn>
                  <a:cxn ang="0">
                    <a:pos x="14" y="5"/>
                  </a:cxn>
                  <a:cxn ang="0">
                    <a:pos x="10" y="3"/>
                  </a:cxn>
                  <a:cxn ang="0">
                    <a:pos x="8" y="3"/>
                  </a:cxn>
                  <a:cxn ang="0">
                    <a:pos x="4" y="7"/>
                  </a:cxn>
                  <a:cxn ang="0">
                    <a:pos x="7" y="11"/>
                  </a:cxn>
                  <a:cxn ang="0">
                    <a:pos x="3" y="11"/>
                  </a:cxn>
                  <a:cxn ang="0">
                    <a:pos x="0" y="17"/>
                  </a:cxn>
                  <a:cxn ang="0">
                    <a:pos x="1" y="18"/>
                  </a:cxn>
                  <a:cxn ang="0">
                    <a:pos x="5" y="20"/>
                  </a:cxn>
                  <a:cxn ang="0">
                    <a:pos x="1" y="23"/>
                  </a:cxn>
                  <a:cxn ang="0">
                    <a:pos x="4" y="28"/>
                  </a:cxn>
                  <a:cxn ang="0">
                    <a:pos x="8" y="27"/>
                  </a:cxn>
                  <a:cxn ang="0">
                    <a:pos x="7" y="31"/>
                  </a:cxn>
                  <a:cxn ang="0">
                    <a:pos x="7" y="33"/>
                  </a:cxn>
                  <a:cxn ang="0">
                    <a:pos x="12" y="35"/>
                  </a:cxn>
                  <a:cxn ang="0">
                    <a:pos x="13" y="35"/>
                  </a:cxn>
                  <a:cxn ang="0">
                    <a:pos x="17" y="32"/>
                  </a:cxn>
                  <a:cxn ang="0">
                    <a:pos x="17" y="37"/>
                  </a:cxn>
                  <a:cxn ang="0">
                    <a:pos x="23" y="36"/>
                  </a:cxn>
                  <a:cxn ang="0">
                    <a:pos x="24" y="35"/>
                  </a:cxn>
                  <a:cxn ang="0">
                    <a:pos x="25" y="31"/>
                  </a:cxn>
                  <a:cxn ang="0">
                    <a:pos x="28" y="34"/>
                  </a:cxn>
                  <a:cxn ang="0">
                    <a:pos x="33" y="30"/>
                  </a:cxn>
                  <a:cxn ang="0">
                    <a:pos x="22" y="22"/>
                  </a:cxn>
                  <a:cxn ang="0">
                    <a:pos x="15" y="15"/>
                  </a:cxn>
                  <a:cxn ang="0">
                    <a:pos x="22" y="22"/>
                  </a:cxn>
                </a:cxnLst>
                <a:rect l="0" t="0" r="r" b="b"/>
                <a:pathLst>
                  <a:path w="37" h="37">
                    <a:moveTo>
                      <a:pt x="33" y="29"/>
                    </a:moveTo>
                    <a:cubicBezTo>
                      <a:pt x="33" y="29"/>
                      <a:pt x="33" y="29"/>
                      <a:pt x="33" y="29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7" y="18"/>
                      <a:pt x="36" y="18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7" y="14"/>
                      <a:pt x="37" y="14"/>
                    </a:cubicBezTo>
                    <a:cubicBezTo>
                      <a:pt x="37" y="14"/>
                      <a:pt x="37" y="13"/>
                      <a:pt x="37" y="13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8"/>
                      <a:pt x="34" y="8"/>
                      <a:pt x="33" y="8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4"/>
                      <a:pt x="31" y="4"/>
                    </a:cubicBezTo>
                    <a:cubicBezTo>
                      <a:pt x="31" y="4"/>
                      <a:pt x="30" y="4"/>
                      <a:pt x="30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1"/>
                      <a:pt x="25" y="1"/>
                      <a:pt x="24" y="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7"/>
                      <a:pt x="4" y="7"/>
                    </a:cubicBezTo>
                    <a:cubicBezTo>
                      <a:pt x="4" y="7"/>
                      <a:pt x="4" y="8"/>
                      <a:pt x="5" y="8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1" y="1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1" y="23"/>
                      <a:pt x="1" y="23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3" y="28"/>
                      <a:pt x="4" y="28"/>
                    </a:cubicBezTo>
                    <a:cubicBezTo>
                      <a:pt x="4" y="29"/>
                      <a:pt x="4" y="29"/>
                      <a:pt x="4" y="28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7" y="32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5"/>
                      <a:pt x="12" y="35"/>
                      <a:pt x="13" y="3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7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4" y="36"/>
                      <a:pt x="24" y="36"/>
                    </a:cubicBezTo>
                    <a:cubicBezTo>
                      <a:pt x="24" y="36"/>
                      <a:pt x="24" y="35"/>
                      <a:pt x="24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3" y="30"/>
                      <a:pt x="33" y="29"/>
                    </a:cubicBezTo>
                    <a:close/>
                    <a:moveTo>
                      <a:pt x="22" y="22"/>
                    </a:moveTo>
                    <a:cubicBezTo>
                      <a:pt x="20" y="24"/>
                      <a:pt x="17" y="24"/>
                      <a:pt x="15" y="22"/>
                    </a:cubicBezTo>
                    <a:cubicBezTo>
                      <a:pt x="13" y="20"/>
                      <a:pt x="13" y="16"/>
                      <a:pt x="15" y="15"/>
                    </a:cubicBezTo>
                    <a:cubicBezTo>
                      <a:pt x="17" y="13"/>
                      <a:pt x="21" y="13"/>
                      <a:pt x="23" y="15"/>
                    </a:cubicBezTo>
                    <a:cubicBezTo>
                      <a:pt x="24" y="17"/>
                      <a:pt x="24" y="20"/>
                      <a:pt x="22" y="2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</a:ln>
            </p:spPr>
            <p:txBody>
              <a:bodyPr/>
              <a:lstStyle/>
              <a:p>
                <a:pPr>
                  <a:defRPr/>
                </a:pPr>
                <a:endParaRPr lang="da-DK" sz="2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4886646" y="3916384"/>
            <a:ext cx="792364" cy="792365"/>
            <a:chOff x="4899179" y="3916384"/>
            <a:chExt cx="792364" cy="792365"/>
          </a:xfrm>
        </p:grpSpPr>
        <p:sp>
          <p:nvSpPr>
            <p:cNvPr id="54" name="Oval 56"/>
            <p:cNvSpPr/>
            <p:nvPr/>
          </p:nvSpPr>
          <p:spPr>
            <a:xfrm>
              <a:off x="4899179" y="3916384"/>
              <a:ext cx="792364" cy="792365"/>
            </a:xfrm>
            <a:prstGeom prst="ellipse">
              <a:avLst/>
            </a:prstGeom>
            <a:solidFill>
              <a:srgbClr val="8BAA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55" name="Freeform 41"/>
            <p:cNvSpPr>
              <a:spLocks noChangeAspect="1" noEditPoints="1"/>
            </p:cNvSpPr>
            <p:nvPr/>
          </p:nvSpPr>
          <p:spPr bwMode="auto">
            <a:xfrm>
              <a:off x="5072106" y="4133218"/>
              <a:ext cx="446510" cy="358697"/>
            </a:xfrm>
            <a:custGeom>
              <a:avLst/>
              <a:gdLst>
                <a:gd name="T0" fmla="*/ 1176335871 w 72"/>
                <a:gd name="T1" fmla="*/ 232073966 h 58"/>
                <a:gd name="T2" fmla="*/ 2147483647 w 72"/>
                <a:gd name="T3" fmla="*/ 232073966 h 58"/>
                <a:gd name="T4" fmla="*/ 2147483647 w 72"/>
                <a:gd name="T5" fmla="*/ 510570880 h 58"/>
                <a:gd name="T6" fmla="*/ 2147483647 w 72"/>
                <a:gd name="T7" fmla="*/ 510570880 h 58"/>
                <a:gd name="T8" fmla="*/ 2147483647 w 72"/>
                <a:gd name="T9" fmla="*/ 185664591 h 58"/>
                <a:gd name="T10" fmla="*/ 2147483647 w 72"/>
                <a:gd name="T11" fmla="*/ 0 h 58"/>
                <a:gd name="T12" fmla="*/ 1129279435 w 72"/>
                <a:gd name="T13" fmla="*/ 0 h 58"/>
                <a:gd name="T14" fmla="*/ 941067411 w 72"/>
                <a:gd name="T15" fmla="*/ 185664591 h 58"/>
                <a:gd name="T16" fmla="*/ 941067411 w 72"/>
                <a:gd name="T17" fmla="*/ 510570880 h 58"/>
                <a:gd name="T18" fmla="*/ 1176335871 w 72"/>
                <a:gd name="T19" fmla="*/ 510570880 h 58"/>
                <a:gd name="T20" fmla="*/ 1176335871 w 72"/>
                <a:gd name="T21" fmla="*/ 232073966 h 58"/>
                <a:gd name="T22" fmla="*/ 0 w 72"/>
                <a:gd name="T23" fmla="*/ 881893143 h 58"/>
                <a:gd name="T24" fmla="*/ 0 w 72"/>
                <a:gd name="T25" fmla="*/ 2147483647 h 58"/>
                <a:gd name="T26" fmla="*/ 235268568 w 72"/>
                <a:gd name="T27" fmla="*/ 2147483647 h 58"/>
                <a:gd name="T28" fmla="*/ 470530276 w 72"/>
                <a:gd name="T29" fmla="*/ 2147483647 h 58"/>
                <a:gd name="T30" fmla="*/ 470530276 w 72"/>
                <a:gd name="T31" fmla="*/ 649812471 h 58"/>
                <a:gd name="T32" fmla="*/ 235268568 w 72"/>
                <a:gd name="T33" fmla="*/ 649812471 h 58"/>
                <a:gd name="T34" fmla="*/ 0 w 72"/>
                <a:gd name="T35" fmla="*/ 881893143 h 58"/>
                <a:gd name="T36" fmla="*/ 658749160 w 72"/>
                <a:gd name="T37" fmla="*/ 2147483647 h 58"/>
                <a:gd name="T38" fmla="*/ 2147483647 w 72"/>
                <a:gd name="T39" fmla="*/ 2147483647 h 58"/>
                <a:gd name="T40" fmla="*/ 2147483647 w 72"/>
                <a:gd name="T41" fmla="*/ 649812471 h 58"/>
                <a:gd name="T42" fmla="*/ 658749160 w 72"/>
                <a:gd name="T43" fmla="*/ 649812471 h 58"/>
                <a:gd name="T44" fmla="*/ 658749160 w 72"/>
                <a:gd name="T45" fmla="*/ 2147483647 h 58"/>
                <a:gd name="T46" fmla="*/ 2147483647 w 72"/>
                <a:gd name="T47" fmla="*/ 649812471 h 58"/>
                <a:gd name="T48" fmla="*/ 2147483647 w 72"/>
                <a:gd name="T49" fmla="*/ 649812471 h 58"/>
                <a:gd name="T50" fmla="*/ 2147483647 w 72"/>
                <a:gd name="T51" fmla="*/ 2147483647 h 58"/>
                <a:gd name="T52" fmla="*/ 2147483647 w 72"/>
                <a:gd name="T53" fmla="*/ 2147483647 h 58"/>
                <a:gd name="T54" fmla="*/ 2147483647 w 72"/>
                <a:gd name="T55" fmla="*/ 2147483647 h 58"/>
                <a:gd name="T56" fmla="*/ 2147483647 w 72"/>
                <a:gd name="T57" fmla="*/ 881893143 h 58"/>
                <a:gd name="T58" fmla="*/ 2147483647 w 72"/>
                <a:gd name="T59" fmla="*/ 649812471 h 5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58"/>
                <a:gd name="T92" fmla="*/ 72 w 72"/>
                <a:gd name="T93" fmla="*/ 58 h 5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58">
                  <a:moveTo>
                    <a:pt x="25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2"/>
                    <a:pt x="51" y="0"/>
                    <a:pt x="4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0" y="2"/>
                    <a:pt x="20" y="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5" y="11"/>
                    <a:pt x="25" y="11"/>
                    <a:pt x="25" y="11"/>
                  </a:cubicBezTo>
                  <a:lnTo>
                    <a:pt x="25" y="5"/>
                  </a:lnTo>
                  <a:close/>
                  <a:moveTo>
                    <a:pt x="0" y="19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56"/>
                    <a:pt x="3" y="58"/>
                    <a:pt x="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3" y="14"/>
                    <a:pt x="0" y="16"/>
                    <a:pt x="0" y="19"/>
                  </a:cubicBezTo>
                  <a:close/>
                  <a:moveTo>
                    <a:pt x="14" y="58"/>
                  </a:moveTo>
                  <a:cubicBezTo>
                    <a:pt x="59" y="58"/>
                    <a:pt x="59" y="58"/>
                    <a:pt x="59" y="58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58"/>
                  </a:lnTo>
                  <a:close/>
                  <a:moveTo>
                    <a:pt x="67" y="14"/>
                  </a:moveTo>
                  <a:cubicBezTo>
                    <a:pt x="63" y="14"/>
                    <a:pt x="63" y="14"/>
                    <a:pt x="63" y="14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7" y="58"/>
                    <a:pt x="67" y="58"/>
                    <a:pt x="67" y="58"/>
                  </a:cubicBezTo>
                  <a:cubicBezTo>
                    <a:pt x="70" y="58"/>
                    <a:pt x="72" y="56"/>
                    <a:pt x="72" y="53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6"/>
                    <a:pt x="70" y="14"/>
                    <a:pt x="67" y="1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en-US" sz="24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6" name="矩形 55"/>
          <p:cNvSpPr>
            <a:spLocks noChangeArrowheads="1"/>
          </p:cNvSpPr>
          <p:nvPr/>
        </p:nvSpPr>
        <p:spPr bwMode="auto">
          <a:xfrm>
            <a:off x="6485006" y="2798279"/>
            <a:ext cx="4049096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7" name="矩形 56"/>
          <p:cNvSpPr>
            <a:spLocks noChangeArrowheads="1"/>
          </p:cNvSpPr>
          <p:nvPr/>
        </p:nvSpPr>
        <p:spPr bwMode="auto">
          <a:xfrm>
            <a:off x="5789885" y="3931911"/>
            <a:ext cx="4049096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8" name="矩形 57"/>
          <p:cNvSpPr>
            <a:spLocks noChangeArrowheads="1"/>
          </p:cNvSpPr>
          <p:nvPr/>
        </p:nvSpPr>
        <p:spPr bwMode="auto">
          <a:xfrm>
            <a:off x="5094764" y="5057837"/>
            <a:ext cx="4049096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400" tmFilter="0,0; .5, 1; 1, 1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939"/>
                                </p:stCondLst>
                                <p:childTnLst>
                                  <p:par>
                                    <p:cTn id="17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439"/>
                                </p:stCondLst>
                                <p:childTnLst>
                                  <p:par>
                                    <p:cTn id="2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4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939"/>
                                </p:stCondLst>
                                <p:childTnLst>
                                  <p:par>
                                    <p:cTn id="2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" dur="2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439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939"/>
                                </p:stCondLst>
                                <p:childTnLst>
                                  <p:par>
                                    <p:cTn id="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439"/>
                                </p:stCondLst>
                                <p:childTnLst>
                                  <p:par>
                                    <p:cTn id="38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40" dur="3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41" dur="3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2" fill="hold" grpId="0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44" dur="3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45" dur="3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939"/>
                                </p:stCondLst>
                                <p:childTnLst>
                                  <p:par>
                                    <p:cTn id="4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4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439"/>
                                </p:stCondLst>
                                <p:childTnLst>
                                  <p:par>
                                    <p:cTn id="5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3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939"/>
                                </p:stCondLst>
                                <p:childTnLst>
                                  <p:par>
                                    <p:cTn id="5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439"/>
                                </p:stCondLst>
                                <p:childTnLst>
                                  <p:par>
                                    <p:cTn id="5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939"/>
                                </p:stCondLst>
                                <p:childTnLst>
                                  <p:par>
                                    <p:cTn id="63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65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66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2" fill="hold" grpId="0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69" dur="3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70" dur="3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6439"/>
                                </p:stCondLst>
                                <p:childTnLst>
                                  <p:par>
                                    <p:cTn id="7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4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6939"/>
                                </p:stCondLst>
                                <p:childTnLst>
                                  <p:par>
                                    <p:cTn id="7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8" dur="2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7439"/>
                                </p:stCondLst>
                                <p:childTnLst>
                                  <p:par>
                                    <p:cTn id="8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7939"/>
                                </p:stCondLst>
                                <p:childTnLst>
                                  <p:par>
                                    <p:cTn id="8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8439"/>
                                </p:stCondLst>
                                <p:childTnLst>
                                  <p:par>
                                    <p:cTn id="88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90" dur="3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91" dur="3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2" presetClass="entr" presetSubtype="2" fill="hold" grpId="0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94" dur="3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95" dur="3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8939"/>
                                </p:stCondLst>
                                <p:childTnLst>
                                  <p:par>
                                    <p:cTn id="9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9" dur="4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9439"/>
                                </p:stCondLst>
                                <p:childTnLst>
                                  <p:par>
                                    <p:cTn id="10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3" dur="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9939"/>
                                </p:stCondLst>
                                <p:childTnLst>
                                  <p:par>
                                    <p:cTn id="10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10439"/>
                                </p:stCondLst>
                                <p:childTnLst>
                                  <p:par>
                                    <p:cTn id="10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10939"/>
                                </p:stCondLst>
                                <p:childTnLst>
                                  <p:par>
                                    <p:cTn id="113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15" dur="3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16" dur="3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2" fill="hold" grpId="0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19" dur="3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20" dur="3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utoUpdateAnimBg="0"/>
          <p:bldP spid="35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/>
          <p:bldP spid="30" grpId="0"/>
          <p:bldP spid="31" grpId="0"/>
          <p:bldP spid="32" grpId="0"/>
          <p:bldP spid="33" grpId="0"/>
          <p:bldP spid="56" grpId="0"/>
          <p:bldP spid="57" grpId="0"/>
          <p:bldP spid="5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4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" dur="400" tmFilter="0,0; .5, 1; 1, 1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939"/>
                                </p:stCondLst>
                                <p:childTnLst>
                                  <p:par>
                                    <p:cTn id="17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3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439"/>
                                </p:stCondLst>
                                <p:childTnLst>
                                  <p:par>
                                    <p:cTn id="2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4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939"/>
                                </p:stCondLst>
                                <p:childTnLst>
                                  <p:par>
                                    <p:cTn id="2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8" dur="2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439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939"/>
                                </p:stCondLst>
                                <p:childTnLst>
                                  <p:par>
                                    <p:cTn id="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439"/>
                                </p:stCondLst>
                                <p:childTnLst>
                                  <p:par>
                                    <p:cTn id="3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3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3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3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3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3939"/>
                                </p:stCondLst>
                                <p:childTnLst>
                                  <p:par>
                                    <p:cTn id="4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9" dur="4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439"/>
                                </p:stCondLst>
                                <p:childTnLst>
                                  <p:par>
                                    <p:cTn id="5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3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939"/>
                                </p:stCondLst>
                                <p:childTnLst>
                                  <p:par>
                                    <p:cTn id="5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439"/>
                                </p:stCondLst>
                                <p:childTnLst>
                                  <p:par>
                                    <p:cTn id="5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939"/>
                                </p:stCondLst>
                                <p:childTnLst>
                                  <p:par>
                                    <p:cTn id="6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5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6" dur="3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3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3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6439"/>
                                </p:stCondLst>
                                <p:childTnLst>
                                  <p:par>
                                    <p:cTn id="7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4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6939"/>
                                </p:stCondLst>
                                <p:childTnLst>
                                  <p:par>
                                    <p:cTn id="7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8" dur="25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7439"/>
                                </p:stCondLst>
                                <p:childTnLst>
                                  <p:par>
                                    <p:cTn id="8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7939"/>
                                </p:stCondLst>
                                <p:childTnLst>
                                  <p:par>
                                    <p:cTn id="8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8439"/>
                                </p:stCondLst>
                                <p:childTnLst>
                                  <p:par>
                                    <p:cTn id="8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3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3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3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35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8939"/>
                                </p:stCondLst>
                                <p:childTnLst>
                                  <p:par>
                                    <p:cTn id="97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9" dur="4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9439"/>
                                </p:stCondLst>
                                <p:childTnLst>
                                  <p:par>
                                    <p:cTn id="10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03" dur="25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4" fill="hold">
                                <p:stCondLst>
                                  <p:cond delay="9939"/>
                                </p:stCondLst>
                                <p:childTnLst>
                                  <p:par>
                                    <p:cTn id="10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7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8" fill="hold">
                                <p:stCondLst>
                                  <p:cond delay="10439"/>
                                </p:stCondLst>
                                <p:childTnLst>
                                  <p:par>
                                    <p:cTn id="10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10939"/>
                                </p:stCondLst>
                                <p:childTnLst>
                                  <p:par>
                                    <p:cTn id="113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3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3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3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0" dur="35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utoUpdateAnimBg="0"/>
          <p:bldP spid="35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/>
          <p:bldP spid="30" grpId="0"/>
          <p:bldP spid="31" grpId="0"/>
          <p:bldP spid="32" grpId="0"/>
          <p:bldP spid="33" grpId="0"/>
          <p:bldP spid="56" grpId="0"/>
          <p:bldP spid="57" grpId="0"/>
          <p:bldP spid="58" grpId="0"/>
        </p:bldLst>
      </p:timing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33311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2278" y="391886"/>
            <a:ext cx="1180276" cy="118027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730" y="570015"/>
            <a:ext cx="1404304" cy="14043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9420" y="-1398318"/>
            <a:ext cx="6710821" cy="887086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5462690" y="2665936"/>
            <a:ext cx="6468437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000" b="1" dirty="0" smtClean="0">
                <a:gradFill flip="none" rotWithShape="1">
                  <a:gsLst>
                    <a:gs pos="0">
                      <a:schemeClr val="accent6">
                        <a:lumMod val="50000"/>
                      </a:schemeClr>
                    </a:gs>
                    <a:gs pos="99167">
                      <a:srgbClr val="00B050"/>
                    </a:gs>
                    <a:gs pos="56000">
                      <a:srgbClr val="00B050"/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爱护我们的地球</a:t>
            </a:r>
            <a:endParaRPr lang="zh-CN" altLang="en-US" sz="7000" b="1" dirty="0">
              <a:gradFill flip="none" rotWithShape="1">
                <a:gsLst>
                  <a:gs pos="0">
                    <a:schemeClr val="accent6">
                      <a:lumMod val="50000"/>
                    </a:schemeClr>
                  </a:gs>
                  <a:gs pos="99167">
                    <a:srgbClr val="00B050"/>
                  </a:gs>
                  <a:gs pos="56000">
                    <a:srgbClr val="00B050"/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32"/>
          <p:cNvSpPr txBox="1">
            <a:spLocks noChangeArrowheads="1"/>
          </p:cNvSpPr>
          <p:nvPr/>
        </p:nvSpPr>
        <p:spPr bwMode="auto">
          <a:xfrm>
            <a:off x="5488226" y="2110330"/>
            <a:ext cx="3451586" cy="523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6900" b="1">
                <a:gradFill flip="none" rotWithShape="1">
                  <a:gsLst>
                    <a:gs pos="0">
                      <a:srgbClr val="EB2F5B"/>
                    </a:gs>
                    <a:gs pos="50000">
                      <a:srgbClr val="EF5B7E"/>
                    </a:gs>
                    <a:gs pos="100000">
                      <a:srgbClr val="FF0000"/>
                    </a:gs>
                  </a:gsLst>
                  <a:lin ang="5400000" scaled="0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POWERPOINT</a:t>
            </a:r>
            <a:r>
              <a:rPr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模板</a:t>
            </a:r>
            <a:endParaRPr lang="zh-CN" altLang="en-US" sz="2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032459" y="4011165"/>
            <a:ext cx="27738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这里输入您的单位</a:t>
            </a:r>
            <a:r>
              <a:rPr kumimoji="0" lang="en-US" altLang="zh-CN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kumimoji="0" lang="zh-CN" altLang="en-US" sz="160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部门名称</a:t>
            </a:r>
            <a:endParaRPr kumimoji="0" lang="zh-CN" altLang="en-US" sz="160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Freeform 9"/>
          <p:cNvSpPr>
            <a:spLocks noEditPoints="1"/>
          </p:cNvSpPr>
          <p:nvPr/>
        </p:nvSpPr>
        <p:spPr bwMode="auto">
          <a:xfrm>
            <a:off x="8874989" y="4007358"/>
            <a:ext cx="373115" cy="374683"/>
          </a:xfrm>
          <a:custGeom>
            <a:avLst/>
            <a:gdLst>
              <a:gd name="T0" fmla="*/ 358 w 490"/>
              <a:gd name="T1" fmla="*/ 250 h 490"/>
              <a:gd name="T2" fmla="*/ 358 w 490"/>
              <a:gd name="T3" fmla="*/ 183 h 490"/>
              <a:gd name="T4" fmla="*/ 328 w 490"/>
              <a:gd name="T5" fmla="*/ 183 h 490"/>
              <a:gd name="T6" fmla="*/ 328 w 490"/>
              <a:gd name="T7" fmla="*/ 250 h 490"/>
              <a:gd name="T8" fmla="*/ 247 w 490"/>
              <a:gd name="T9" fmla="*/ 330 h 490"/>
              <a:gd name="T10" fmla="*/ 246 w 490"/>
              <a:gd name="T11" fmla="*/ 330 h 490"/>
              <a:gd name="T12" fmla="*/ 245 w 490"/>
              <a:gd name="T13" fmla="*/ 330 h 490"/>
              <a:gd name="T14" fmla="*/ 245 w 490"/>
              <a:gd name="T15" fmla="*/ 330 h 490"/>
              <a:gd name="T16" fmla="*/ 243 w 490"/>
              <a:gd name="T17" fmla="*/ 330 h 490"/>
              <a:gd name="T18" fmla="*/ 162 w 490"/>
              <a:gd name="T19" fmla="*/ 250 h 490"/>
              <a:gd name="T20" fmla="*/ 162 w 490"/>
              <a:gd name="T21" fmla="*/ 183 h 490"/>
              <a:gd name="T22" fmla="*/ 132 w 490"/>
              <a:gd name="T23" fmla="*/ 183 h 490"/>
              <a:gd name="T24" fmla="*/ 132 w 490"/>
              <a:gd name="T25" fmla="*/ 250 h 490"/>
              <a:gd name="T26" fmla="*/ 227 w 490"/>
              <a:gd name="T27" fmla="*/ 359 h 490"/>
              <a:gd name="T28" fmla="*/ 227 w 490"/>
              <a:gd name="T29" fmla="*/ 407 h 490"/>
              <a:gd name="T30" fmla="*/ 160 w 490"/>
              <a:gd name="T31" fmla="*/ 426 h 490"/>
              <a:gd name="T32" fmla="*/ 331 w 490"/>
              <a:gd name="T33" fmla="*/ 426 h 490"/>
              <a:gd name="T34" fmla="*/ 263 w 490"/>
              <a:gd name="T35" fmla="*/ 407 h 490"/>
              <a:gd name="T36" fmla="*/ 263 w 490"/>
              <a:gd name="T37" fmla="*/ 360 h 490"/>
              <a:gd name="T38" fmla="*/ 358 w 490"/>
              <a:gd name="T39" fmla="*/ 250 h 490"/>
              <a:gd name="T40" fmla="*/ 244 w 490"/>
              <a:gd name="T41" fmla="*/ 302 h 490"/>
              <a:gd name="T42" fmla="*/ 245 w 490"/>
              <a:gd name="T43" fmla="*/ 302 h 490"/>
              <a:gd name="T44" fmla="*/ 246 w 490"/>
              <a:gd name="T45" fmla="*/ 302 h 490"/>
              <a:gd name="T46" fmla="*/ 300 w 490"/>
              <a:gd name="T47" fmla="*/ 248 h 490"/>
              <a:gd name="T48" fmla="*/ 300 w 490"/>
              <a:gd name="T49" fmla="*/ 118 h 490"/>
              <a:gd name="T50" fmla="*/ 246 w 490"/>
              <a:gd name="T51" fmla="*/ 64 h 490"/>
              <a:gd name="T52" fmla="*/ 245 w 490"/>
              <a:gd name="T53" fmla="*/ 64 h 490"/>
              <a:gd name="T54" fmla="*/ 244 w 490"/>
              <a:gd name="T55" fmla="*/ 64 h 490"/>
              <a:gd name="T56" fmla="*/ 190 w 490"/>
              <a:gd name="T57" fmla="*/ 118 h 490"/>
              <a:gd name="T58" fmla="*/ 190 w 490"/>
              <a:gd name="T59" fmla="*/ 248 h 490"/>
              <a:gd name="T60" fmla="*/ 244 w 490"/>
              <a:gd name="T61" fmla="*/ 302 h 490"/>
              <a:gd name="T62" fmla="*/ 245 w 490"/>
              <a:gd name="T63" fmla="*/ 0 h 490"/>
              <a:gd name="T64" fmla="*/ 490 w 490"/>
              <a:gd name="T65" fmla="*/ 245 h 490"/>
              <a:gd name="T66" fmla="*/ 245 w 490"/>
              <a:gd name="T67" fmla="*/ 490 h 490"/>
              <a:gd name="T68" fmla="*/ 0 w 490"/>
              <a:gd name="T69" fmla="*/ 245 h 490"/>
              <a:gd name="T70" fmla="*/ 245 w 490"/>
              <a:gd name="T71" fmla="*/ 0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90" h="490">
                <a:moveTo>
                  <a:pt x="358" y="250"/>
                </a:moveTo>
                <a:lnTo>
                  <a:pt x="358" y="183"/>
                </a:lnTo>
                <a:cubicBezTo>
                  <a:pt x="358" y="165"/>
                  <a:pt x="328" y="164"/>
                  <a:pt x="328" y="183"/>
                </a:cubicBezTo>
                <a:lnTo>
                  <a:pt x="328" y="250"/>
                </a:lnTo>
                <a:cubicBezTo>
                  <a:pt x="328" y="294"/>
                  <a:pt x="292" y="330"/>
                  <a:pt x="247" y="330"/>
                </a:cubicBezTo>
                <a:cubicBezTo>
                  <a:pt x="247" y="330"/>
                  <a:pt x="246" y="330"/>
                  <a:pt x="246" y="330"/>
                </a:cubicBezTo>
                <a:lnTo>
                  <a:pt x="245" y="330"/>
                </a:lnTo>
                <a:lnTo>
                  <a:pt x="245" y="330"/>
                </a:lnTo>
                <a:cubicBezTo>
                  <a:pt x="244" y="330"/>
                  <a:pt x="244" y="330"/>
                  <a:pt x="243" y="330"/>
                </a:cubicBezTo>
                <a:cubicBezTo>
                  <a:pt x="198" y="330"/>
                  <a:pt x="162" y="294"/>
                  <a:pt x="162" y="250"/>
                </a:cubicBezTo>
                <a:lnTo>
                  <a:pt x="162" y="183"/>
                </a:lnTo>
                <a:cubicBezTo>
                  <a:pt x="162" y="165"/>
                  <a:pt x="132" y="164"/>
                  <a:pt x="132" y="183"/>
                </a:cubicBezTo>
                <a:cubicBezTo>
                  <a:pt x="132" y="192"/>
                  <a:pt x="132" y="250"/>
                  <a:pt x="132" y="250"/>
                </a:cubicBezTo>
                <a:cubicBezTo>
                  <a:pt x="132" y="306"/>
                  <a:pt x="173" y="352"/>
                  <a:pt x="227" y="359"/>
                </a:cubicBezTo>
                <a:lnTo>
                  <a:pt x="227" y="407"/>
                </a:lnTo>
                <a:lnTo>
                  <a:pt x="160" y="426"/>
                </a:lnTo>
                <a:lnTo>
                  <a:pt x="331" y="426"/>
                </a:lnTo>
                <a:lnTo>
                  <a:pt x="263" y="407"/>
                </a:lnTo>
                <a:lnTo>
                  <a:pt x="263" y="360"/>
                </a:lnTo>
                <a:cubicBezTo>
                  <a:pt x="317" y="352"/>
                  <a:pt x="358" y="306"/>
                  <a:pt x="358" y="250"/>
                </a:cubicBezTo>
                <a:close/>
                <a:moveTo>
                  <a:pt x="244" y="302"/>
                </a:moveTo>
                <a:cubicBezTo>
                  <a:pt x="244" y="302"/>
                  <a:pt x="245" y="302"/>
                  <a:pt x="245" y="302"/>
                </a:cubicBezTo>
                <a:cubicBezTo>
                  <a:pt x="245" y="302"/>
                  <a:pt x="246" y="302"/>
                  <a:pt x="246" y="302"/>
                </a:cubicBezTo>
                <a:cubicBezTo>
                  <a:pt x="276" y="302"/>
                  <a:pt x="300" y="278"/>
                  <a:pt x="300" y="248"/>
                </a:cubicBezTo>
                <a:lnTo>
                  <a:pt x="300" y="118"/>
                </a:lnTo>
                <a:cubicBezTo>
                  <a:pt x="300" y="88"/>
                  <a:pt x="276" y="64"/>
                  <a:pt x="246" y="64"/>
                </a:cubicBezTo>
                <a:cubicBezTo>
                  <a:pt x="246" y="64"/>
                  <a:pt x="245" y="64"/>
                  <a:pt x="245" y="64"/>
                </a:cubicBezTo>
                <a:cubicBezTo>
                  <a:pt x="245" y="64"/>
                  <a:pt x="244" y="64"/>
                  <a:pt x="244" y="64"/>
                </a:cubicBezTo>
                <a:cubicBezTo>
                  <a:pt x="214" y="64"/>
                  <a:pt x="190" y="88"/>
                  <a:pt x="190" y="118"/>
                </a:cubicBezTo>
                <a:lnTo>
                  <a:pt x="190" y="248"/>
                </a:lnTo>
                <a:cubicBezTo>
                  <a:pt x="190" y="278"/>
                  <a:pt x="214" y="302"/>
                  <a:pt x="244" y="302"/>
                </a:cubicBezTo>
                <a:close/>
                <a:moveTo>
                  <a:pt x="245" y="0"/>
                </a:moveTo>
                <a:cubicBezTo>
                  <a:pt x="381" y="0"/>
                  <a:pt x="490" y="110"/>
                  <a:pt x="490" y="245"/>
                </a:cubicBezTo>
                <a:cubicBezTo>
                  <a:pt x="490" y="381"/>
                  <a:pt x="381" y="490"/>
                  <a:pt x="245" y="490"/>
                </a:cubicBezTo>
                <a:cubicBezTo>
                  <a:pt x="110" y="490"/>
                  <a:pt x="0" y="381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484849"/>
              </a:solidFill>
              <a:effectLst/>
              <a:uLnTx/>
              <a:uFillTx/>
            </a:endParaRPr>
          </a:p>
        </p:txBody>
      </p:sp>
      <p:sp>
        <p:nvSpPr>
          <p:cNvPr id="18" name="Rectangle 4"/>
          <p:cNvSpPr txBox="1">
            <a:spLocks noChangeArrowheads="1"/>
          </p:cNvSpPr>
          <p:nvPr/>
        </p:nvSpPr>
        <p:spPr bwMode="auto">
          <a:xfrm>
            <a:off x="9284335" y="4011295"/>
            <a:ext cx="1856740" cy="337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>
                <a:latin typeface="+mj-ea"/>
                <a:ea typeface="+mj-ea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endParaRPr kumimoji="0" lang="zh-CN" altLang="en-US" sz="16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Freeform 10"/>
          <p:cNvSpPr>
            <a:spLocks noChangeAspect="1" noEditPoints="1"/>
          </p:cNvSpPr>
          <p:nvPr/>
        </p:nvSpPr>
        <p:spPr bwMode="auto">
          <a:xfrm>
            <a:off x="5659623" y="4007499"/>
            <a:ext cx="372836" cy="374400"/>
          </a:xfrm>
          <a:custGeom>
            <a:avLst/>
            <a:gdLst>
              <a:gd name="T0" fmla="*/ 245 w 490"/>
              <a:gd name="T1" fmla="*/ 0 h 490"/>
              <a:gd name="T2" fmla="*/ 490 w 490"/>
              <a:gd name="T3" fmla="*/ 245 h 490"/>
              <a:gd name="T4" fmla="*/ 245 w 490"/>
              <a:gd name="T5" fmla="*/ 490 h 490"/>
              <a:gd name="T6" fmla="*/ 0 w 490"/>
              <a:gd name="T7" fmla="*/ 245 h 490"/>
              <a:gd name="T8" fmla="*/ 245 w 490"/>
              <a:gd name="T9" fmla="*/ 0 h 490"/>
              <a:gd name="T10" fmla="*/ 436 w 490"/>
              <a:gd name="T11" fmla="*/ 250 h 490"/>
              <a:gd name="T12" fmla="*/ 427 w 490"/>
              <a:gd name="T13" fmla="*/ 256 h 490"/>
              <a:gd name="T14" fmla="*/ 394 w 490"/>
              <a:gd name="T15" fmla="*/ 256 h 490"/>
              <a:gd name="T16" fmla="*/ 386 w 490"/>
              <a:gd name="T17" fmla="*/ 253 h 490"/>
              <a:gd name="T18" fmla="*/ 245 w 490"/>
              <a:gd name="T19" fmla="*/ 105 h 490"/>
              <a:gd name="T20" fmla="*/ 104 w 490"/>
              <a:gd name="T21" fmla="*/ 253 h 490"/>
              <a:gd name="T22" fmla="*/ 96 w 490"/>
              <a:gd name="T23" fmla="*/ 256 h 490"/>
              <a:gd name="T24" fmla="*/ 63 w 490"/>
              <a:gd name="T25" fmla="*/ 256 h 490"/>
              <a:gd name="T26" fmla="*/ 54 w 490"/>
              <a:gd name="T27" fmla="*/ 250 h 490"/>
              <a:gd name="T28" fmla="*/ 56 w 490"/>
              <a:gd name="T29" fmla="*/ 239 h 490"/>
              <a:gd name="T30" fmla="*/ 236 w 490"/>
              <a:gd name="T31" fmla="*/ 52 h 490"/>
              <a:gd name="T32" fmla="*/ 245 w 490"/>
              <a:gd name="T33" fmla="*/ 48 h 490"/>
              <a:gd name="T34" fmla="*/ 254 w 490"/>
              <a:gd name="T35" fmla="*/ 52 h 490"/>
              <a:gd name="T36" fmla="*/ 434 w 490"/>
              <a:gd name="T37" fmla="*/ 239 h 490"/>
              <a:gd name="T38" fmla="*/ 436 w 490"/>
              <a:gd name="T39" fmla="*/ 250 h 490"/>
              <a:gd name="T40" fmla="*/ 113 w 490"/>
              <a:gd name="T41" fmla="*/ 267 h 490"/>
              <a:gd name="T42" fmla="*/ 113 w 490"/>
              <a:gd name="T43" fmla="*/ 267 h 490"/>
              <a:gd name="T44" fmla="*/ 113 w 490"/>
              <a:gd name="T45" fmla="*/ 379 h 490"/>
              <a:gd name="T46" fmla="*/ 129 w 490"/>
              <a:gd name="T47" fmla="*/ 398 h 490"/>
              <a:gd name="T48" fmla="*/ 202 w 490"/>
              <a:gd name="T49" fmla="*/ 398 h 490"/>
              <a:gd name="T50" fmla="*/ 202 w 490"/>
              <a:gd name="T51" fmla="*/ 276 h 490"/>
              <a:gd name="T52" fmla="*/ 221 w 490"/>
              <a:gd name="T53" fmla="*/ 257 h 490"/>
              <a:gd name="T54" fmla="*/ 269 w 490"/>
              <a:gd name="T55" fmla="*/ 257 h 490"/>
              <a:gd name="T56" fmla="*/ 288 w 490"/>
              <a:gd name="T57" fmla="*/ 276 h 490"/>
              <a:gd name="T58" fmla="*/ 288 w 490"/>
              <a:gd name="T59" fmla="*/ 398 h 490"/>
              <a:gd name="T60" fmla="*/ 361 w 490"/>
              <a:gd name="T61" fmla="*/ 398 h 490"/>
              <a:gd name="T62" fmla="*/ 377 w 490"/>
              <a:gd name="T63" fmla="*/ 379 h 490"/>
              <a:gd name="T64" fmla="*/ 377 w 490"/>
              <a:gd name="T65" fmla="*/ 268 h 490"/>
              <a:gd name="T66" fmla="*/ 245 w 490"/>
              <a:gd name="T67" fmla="*/ 130 h 490"/>
              <a:gd name="T68" fmla="*/ 113 w 490"/>
              <a:gd name="T69" fmla="*/ 267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0" h="490">
                <a:moveTo>
                  <a:pt x="245" y="0"/>
                </a:moveTo>
                <a:cubicBezTo>
                  <a:pt x="380" y="0"/>
                  <a:pt x="490" y="110"/>
                  <a:pt x="490" y="245"/>
                </a:cubicBezTo>
                <a:cubicBezTo>
                  <a:pt x="490" y="381"/>
                  <a:pt x="380" y="490"/>
                  <a:pt x="245" y="490"/>
                </a:cubicBezTo>
                <a:cubicBezTo>
                  <a:pt x="110" y="490"/>
                  <a:pt x="0" y="381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  <a:moveTo>
                  <a:pt x="436" y="250"/>
                </a:moveTo>
                <a:cubicBezTo>
                  <a:pt x="435" y="254"/>
                  <a:pt x="431" y="256"/>
                  <a:pt x="427" y="256"/>
                </a:cubicBezTo>
                <a:lnTo>
                  <a:pt x="394" y="256"/>
                </a:lnTo>
                <a:cubicBezTo>
                  <a:pt x="391" y="256"/>
                  <a:pt x="388" y="255"/>
                  <a:pt x="386" y="253"/>
                </a:cubicBezTo>
                <a:lnTo>
                  <a:pt x="245" y="105"/>
                </a:lnTo>
                <a:lnTo>
                  <a:pt x="104" y="253"/>
                </a:lnTo>
                <a:cubicBezTo>
                  <a:pt x="102" y="255"/>
                  <a:pt x="99" y="256"/>
                  <a:pt x="96" y="256"/>
                </a:cubicBezTo>
                <a:lnTo>
                  <a:pt x="63" y="256"/>
                </a:lnTo>
                <a:cubicBezTo>
                  <a:pt x="59" y="256"/>
                  <a:pt x="55" y="254"/>
                  <a:pt x="54" y="250"/>
                </a:cubicBezTo>
                <a:cubicBezTo>
                  <a:pt x="52" y="246"/>
                  <a:pt x="53" y="242"/>
                  <a:pt x="56" y="239"/>
                </a:cubicBezTo>
                <a:lnTo>
                  <a:pt x="236" y="52"/>
                </a:lnTo>
                <a:cubicBezTo>
                  <a:pt x="238" y="49"/>
                  <a:pt x="242" y="48"/>
                  <a:pt x="245" y="48"/>
                </a:cubicBezTo>
                <a:cubicBezTo>
                  <a:pt x="248" y="48"/>
                  <a:pt x="252" y="49"/>
                  <a:pt x="254" y="52"/>
                </a:cubicBezTo>
                <a:lnTo>
                  <a:pt x="434" y="239"/>
                </a:lnTo>
                <a:cubicBezTo>
                  <a:pt x="437" y="242"/>
                  <a:pt x="438" y="246"/>
                  <a:pt x="436" y="250"/>
                </a:cubicBezTo>
                <a:close/>
                <a:moveTo>
                  <a:pt x="113" y="267"/>
                </a:moveTo>
                <a:lnTo>
                  <a:pt x="113" y="267"/>
                </a:lnTo>
                <a:lnTo>
                  <a:pt x="113" y="379"/>
                </a:lnTo>
                <a:cubicBezTo>
                  <a:pt x="113" y="389"/>
                  <a:pt x="120" y="398"/>
                  <a:pt x="129" y="398"/>
                </a:cubicBezTo>
                <a:lnTo>
                  <a:pt x="202" y="398"/>
                </a:lnTo>
                <a:lnTo>
                  <a:pt x="202" y="276"/>
                </a:lnTo>
                <a:cubicBezTo>
                  <a:pt x="202" y="266"/>
                  <a:pt x="211" y="257"/>
                  <a:pt x="221" y="257"/>
                </a:cubicBezTo>
                <a:lnTo>
                  <a:pt x="269" y="257"/>
                </a:lnTo>
                <a:cubicBezTo>
                  <a:pt x="279" y="257"/>
                  <a:pt x="288" y="266"/>
                  <a:pt x="288" y="276"/>
                </a:cubicBezTo>
                <a:lnTo>
                  <a:pt x="288" y="398"/>
                </a:lnTo>
                <a:lnTo>
                  <a:pt x="361" y="398"/>
                </a:lnTo>
                <a:cubicBezTo>
                  <a:pt x="370" y="398"/>
                  <a:pt x="377" y="389"/>
                  <a:pt x="377" y="379"/>
                </a:cubicBezTo>
                <a:lnTo>
                  <a:pt x="377" y="268"/>
                </a:lnTo>
                <a:lnTo>
                  <a:pt x="245" y="130"/>
                </a:lnTo>
                <a:lnTo>
                  <a:pt x="113" y="267"/>
                </a:lnTo>
                <a:close/>
              </a:path>
            </a:pathLst>
          </a:custGeom>
          <a:solidFill>
            <a:srgbClr val="00B05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8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9" presetClass="entr" presetSubtype="0" decel="100000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9091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34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16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17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18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19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20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22" presetID="27" presetClass="emph" presetSubtype="0" fill="remove" grpId="2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Clr clrSpc="rgb" dir="cw">
                                          <p:cBhvr override="childStyle">
                                            <p:cTn id="23" dur="650" autoRev="1" fill="remove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chemeClr val="accent2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24" dur="650" autoRev="1" fill="remove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chemeClr val="accent2"/>
                                          </p:to>
                                        </p:animClr>
                                        <p:set>
                                          <p:cBhvr>
                                            <p:cTn id="25" dur="650" autoRev="1" fill="remove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6" dur="650" autoRev="1" fill="remove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99"/>
                                </p:stCondLst>
                                <p:childTnLst>
                                  <p:par>
                                    <p:cTn id="28" presetID="2" presetClass="entr" presetSubtype="1" fill="hold" grpId="0" nodeType="after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0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1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1" fill="hold" grpId="0" nodeType="with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34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35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599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14" grpId="1"/>
          <p:bldP spid="14" grpId="2"/>
          <p:bldP spid="15" grpId="0"/>
          <p:bldP spid="16" grpId="0"/>
          <p:bldP spid="17" grpId="0" animBg="1"/>
          <p:bldP spid="18" grpId="0"/>
          <p:bldP spid="19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8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9" presetClass="entr" presetSubtype="0" decel="100000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9091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34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16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17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18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19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20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22" presetID="27" presetClass="emph" presetSubtype="0" fill="remove" grpId="2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Clr clrSpc="rgb" dir="cw">
                                          <p:cBhvr override="childStyle">
                                            <p:cTn id="23" dur="650" autoRev="1" fill="remove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chemeClr val="accent2"/>
                                          </p:to>
                                        </p:animClr>
                                        <p:animClr clrSpc="rgb" dir="cw">
                                          <p:cBhvr>
                                            <p:cTn id="24" dur="650" autoRev="1" fill="remove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o>
                                            <a:schemeClr val="accent2"/>
                                          </p:to>
                                        </p:animClr>
                                        <p:set>
                                          <p:cBhvr>
                                            <p:cTn id="25" dur="650" autoRev="1" fill="remove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  <p:set>
                                          <p:cBhvr>
                                            <p:cTn id="26" dur="650" autoRev="1" fill="remove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fill.on</p:attrName>
                                            </p:attrNameLst>
                                          </p:cBhvr>
                                          <p:to>
                                            <p:strVal val="tru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99"/>
                                </p:stCondLst>
                                <p:childTnLst>
                                  <p:par>
                                    <p:cTn id="28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3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3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599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14" grpId="1"/>
          <p:bldP spid="14" grpId="2"/>
          <p:bldP spid="15" grpId="0"/>
          <p:bldP spid="16" grpId="0"/>
          <p:bldP spid="17" grpId="0" animBg="1"/>
          <p:bldP spid="18" grpId="0"/>
          <p:bldP spid="19" grpId="0" animBg="1"/>
        </p:bldLst>
      </p:timing>
    </mc:Fallback>
  </mc:AlternateContent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5021</Words>
  <Application>WPS 演示</Application>
  <PresentationFormat>自定义</PresentationFormat>
  <Paragraphs>567</Paragraphs>
  <Slides>30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9" baseType="lpstr">
      <vt:lpstr>Arial</vt:lpstr>
      <vt:lpstr>宋体</vt:lpstr>
      <vt:lpstr>Wingdings</vt:lpstr>
      <vt:lpstr>微软雅黑</vt:lpstr>
      <vt:lpstr>Calibri</vt:lpstr>
      <vt:lpstr>Microsoft YaHei UI</vt:lpstr>
      <vt:lpstr>Arial Unicode MS</vt:lpstr>
      <vt:lpstr>Calibri Light</vt:lpstr>
      <vt:lpstr>FontAwesome</vt:lpstr>
      <vt:lpstr>Open Sans</vt:lpstr>
      <vt:lpstr>Arial</vt:lpstr>
      <vt:lpstr>UKIJ Qolyazma</vt:lpstr>
      <vt:lpstr>Agency FB</vt:lpstr>
      <vt:lpstr>Arial Rounded MT Bold</vt:lpstr>
      <vt:lpstr>Times New Roman</vt:lpstr>
      <vt:lpstr>Lato</vt:lpstr>
      <vt:lpstr>Impact</vt:lpstr>
      <vt:lpstr>Segoe Print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拉普耶鲁</cp:lastModifiedBy>
  <cp:revision>56</cp:revision>
  <dcterms:created xsi:type="dcterms:W3CDTF">2015-05-05T08:02:00Z</dcterms:created>
  <dcterms:modified xsi:type="dcterms:W3CDTF">2018-02-03T05:57:26Z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