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"/>
  </p:notesMasterIdLst>
  <p:sldIdLst>
    <p:sldId id="285" r:id="rId2"/>
    <p:sldId id="286" r:id="rId3"/>
    <p:sldId id="287" r:id="rId4"/>
    <p:sldId id="288" r:id="rId5"/>
    <p:sldId id="289" r:id="rId6"/>
    <p:sldId id="290" r:id="rId7"/>
    <p:sldId id="291" r:id="rId8"/>
  </p:sldIdLst>
  <p:sldSz cx="12192000" cy="6858000"/>
  <p:notesSz cx="6858000" cy="9144000"/>
  <p:embeddedFontLst>
    <p:embeddedFont>
      <p:font typeface="仓耳玄三M W05" panose="02010600030101010101" charset="-122"/>
      <p:regular r:id="rId10"/>
    </p:embeddedFont>
    <p:embeddedFont>
      <p:font typeface="仓耳今楷05-6763 W05" panose="02010600030101010101" charset="-122"/>
      <p:regular r:id="rId11"/>
    </p:embeddedFont>
  </p:embeddedFontLst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BF97"/>
    <a:srgbClr val="8D7545"/>
    <a:srgbClr val="ECE8E5"/>
    <a:srgbClr val="E4CBCB"/>
    <a:srgbClr val="A88755"/>
    <a:srgbClr val="1F2020"/>
    <a:srgbClr val="263B45"/>
    <a:srgbClr val="193B3C"/>
    <a:srgbClr val="4E6C57"/>
    <a:srgbClr val="F6EE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37" autoAdjust="0"/>
    <p:restoredTop sz="94660"/>
  </p:normalViewPr>
  <p:slideViewPr>
    <p:cSldViewPr snapToGrid="0">
      <p:cViewPr varScale="1">
        <p:scale>
          <a:sx n="90" d="100"/>
          <a:sy n="90" d="100"/>
        </p:scale>
        <p:origin x="2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仓耳玄三M W05" panose="02020400000000000000" pitchFamily="18" charset="-122"/>
                <a:ea typeface="仓耳玄三M W05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仓耳玄三M W05" panose="02020400000000000000" pitchFamily="18" charset="-122"/>
                <a:ea typeface="仓耳玄三M W05" panose="02020400000000000000" pitchFamily="18" charset="-122"/>
              </a:defRPr>
            </a:lvl1pPr>
          </a:lstStyle>
          <a:p>
            <a:fld id="{11577D22-AD28-43FC-8EB4-B134A7D334C3}" type="datetimeFigureOut">
              <a:rPr lang="zh-CN" altLang="en-US" smtClean="0"/>
              <a:pPr/>
              <a:t>2019/12/26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仓耳玄三M W05" panose="02020400000000000000" pitchFamily="18" charset="-122"/>
                <a:ea typeface="仓耳玄三M W05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仓耳玄三M W05" panose="02020400000000000000" pitchFamily="18" charset="-122"/>
                <a:ea typeface="仓耳玄三M W05" panose="02020400000000000000" pitchFamily="18" charset="-122"/>
              </a:defRPr>
            </a:lvl1pPr>
          </a:lstStyle>
          <a:p>
            <a:fld id="{DA8C8EFA-96ED-4A18-B46D-8BDC030E3AF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6364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仓耳玄三M W05" panose="02020400000000000000" pitchFamily="18" charset="-122"/>
        <a:ea typeface="仓耳玄三M W05" panose="02020400000000000000" pitchFamily="18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仓耳玄三M W05" panose="02020400000000000000" pitchFamily="18" charset="-122"/>
        <a:ea typeface="仓耳玄三M W05" panose="02020400000000000000" pitchFamily="18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仓耳玄三M W05" panose="02020400000000000000" pitchFamily="18" charset="-122"/>
        <a:ea typeface="仓耳玄三M W05" panose="02020400000000000000" pitchFamily="18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仓耳玄三M W05" panose="02020400000000000000" pitchFamily="18" charset="-122"/>
        <a:ea typeface="仓耳玄三M W05" panose="02020400000000000000" pitchFamily="18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仓耳玄三M W05" panose="02020400000000000000" pitchFamily="18" charset="-122"/>
        <a:ea typeface="仓耳玄三M W05" panose="02020400000000000000" pitchFamily="18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7645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4073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5840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9062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7351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1181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90454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BC4C33F-AB41-424B-8805-4F79D6C56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090C9FB-A3F7-4D7B-9810-318155FF506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6000" cy="609985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E3A84C8C-1938-45C5-B7D5-6BD962574D1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8342" y="1956122"/>
            <a:ext cx="5116010" cy="452763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737A4518-1A58-410E-BD6F-C874520BF04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8542" y="1956122"/>
            <a:ext cx="4247909" cy="383122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D9007C7E-A306-4099-ACB0-28289EA1B90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8663" y="1455712"/>
            <a:ext cx="8954674" cy="437137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3A3661EB-A22D-4C94-BE5C-BD4FA1DEFAB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6663" y="-2016076"/>
            <a:ext cx="1143000" cy="164182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94FAB8D-FBB9-4FEF-8959-8332AE143A67}"/>
              </a:ext>
            </a:extLst>
          </p:cNvPr>
          <p:cNvSpPr txBox="1"/>
          <p:nvPr/>
        </p:nvSpPr>
        <p:spPr>
          <a:xfrm>
            <a:off x="2023395" y="1198705"/>
            <a:ext cx="4035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latin typeface="仓耳玄三M W05" panose="02020400000000000000" pitchFamily="18" charset="-122"/>
                <a:ea typeface="仓耳玄三M W05" panose="02020400000000000000" pitchFamily="18" charset="-122"/>
              </a:rPr>
              <a:t>鼠</a:t>
            </a:r>
            <a:r>
              <a:rPr lang="en-US" altLang="zh-CN" dirty="0">
                <a:latin typeface="仓耳玄三M W05" panose="02020400000000000000" pitchFamily="18" charset="-122"/>
                <a:ea typeface="仓耳玄三M W05" panose="02020400000000000000" pitchFamily="18" charset="-122"/>
              </a:rPr>
              <a:t>/</a:t>
            </a:r>
            <a:r>
              <a:rPr lang="zh-CN" altLang="en-US" dirty="0">
                <a:latin typeface="仓耳玄三M W05" panose="02020400000000000000" pitchFamily="18" charset="-122"/>
                <a:ea typeface="仓耳玄三M W05" panose="02020400000000000000" pitchFamily="18" charset="-122"/>
              </a:rPr>
              <a:t>年</a:t>
            </a:r>
            <a:r>
              <a:rPr lang="en-US" altLang="zh-CN" dirty="0">
                <a:latin typeface="仓耳玄三M W05" panose="02020400000000000000" pitchFamily="18" charset="-122"/>
                <a:ea typeface="仓耳玄三M W05" panose="02020400000000000000" pitchFamily="18" charset="-122"/>
              </a:rPr>
              <a:t>/</a:t>
            </a:r>
            <a:r>
              <a:rPr lang="zh-CN" altLang="en-US" dirty="0">
                <a:latin typeface="仓耳玄三M W05" panose="02020400000000000000" pitchFamily="18" charset="-122"/>
                <a:ea typeface="仓耳玄三M W05" panose="02020400000000000000" pitchFamily="18" charset="-122"/>
              </a:rPr>
              <a:t>大</a:t>
            </a:r>
            <a:r>
              <a:rPr lang="en-US" altLang="zh-CN" dirty="0">
                <a:latin typeface="仓耳玄三M W05" panose="02020400000000000000" pitchFamily="18" charset="-122"/>
                <a:ea typeface="仓耳玄三M W05" panose="02020400000000000000" pitchFamily="18" charset="-122"/>
              </a:rPr>
              <a:t>/</a:t>
            </a:r>
            <a:r>
              <a:rPr lang="zh-CN" altLang="en-US" dirty="0">
                <a:latin typeface="仓耳玄三M W05" panose="02020400000000000000" pitchFamily="18" charset="-122"/>
                <a:ea typeface="仓耳玄三M W05" panose="02020400000000000000" pitchFamily="18" charset="-122"/>
              </a:rPr>
              <a:t>吉 恭</a:t>
            </a:r>
            <a:r>
              <a:rPr lang="en-US" altLang="zh-CN" dirty="0">
                <a:latin typeface="仓耳玄三M W05" panose="02020400000000000000" pitchFamily="18" charset="-122"/>
                <a:ea typeface="仓耳玄三M W05" panose="02020400000000000000" pitchFamily="18" charset="-122"/>
              </a:rPr>
              <a:t>/</a:t>
            </a:r>
            <a:r>
              <a:rPr lang="zh-CN" altLang="en-US" dirty="0">
                <a:latin typeface="仓耳玄三M W05" panose="02020400000000000000" pitchFamily="18" charset="-122"/>
                <a:ea typeface="仓耳玄三M W05" panose="02020400000000000000" pitchFamily="18" charset="-122"/>
              </a:rPr>
              <a:t>贺</a:t>
            </a:r>
            <a:r>
              <a:rPr lang="en-US" altLang="zh-CN" dirty="0">
                <a:latin typeface="仓耳玄三M W05" panose="02020400000000000000" pitchFamily="18" charset="-122"/>
                <a:ea typeface="仓耳玄三M W05" panose="02020400000000000000" pitchFamily="18" charset="-122"/>
              </a:rPr>
              <a:t>/</a:t>
            </a:r>
            <a:r>
              <a:rPr lang="zh-CN" altLang="en-US" dirty="0">
                <a:latin typeface="仓耳玄三M W05" panose="02020400000000000000" pitchFamily="18" charset="-122"/>
                <a:ea typeface="仓耳玄三M W05" panose="02020400000000000000" pitchFamily="18" charset="-122"/>
              </a:rPr>
              <a:t>新</a:t>
            </a:r>
            <a:r>
              <a:rPr lang="en-US" altLang="zh-CN" dirty="0">
                <a:latin typeface="仓耳玄三M W05" panose="02020400000000000000" pitchFamily="18" charset="-122"/>
                <a:ea typeface="仓耳玄三M W05" panose="02020400000000000000" pitchFamily="18" charset="-122"/>
              </a:rPr>
              <a:t>/</a:t>
            </a:r>
            <a:r>
              <a:rPr lang="zh-CN" altLang="en-US" dirty="0">
                <a:latin typeface="仓耳玄三M W05" panose="02020400000000000000" pitchFamily="18" charset="-122"/>
                <a:ea typeface="仓耳玄三M W05" panose="02020400000000000000" pitchFamily="18" charset="-122"/>
              </a:rPr>
              <a:t>春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14E6C3DB-454E-435A-8D52-2D569FDB8689}"/>
              </a:ext>
            </a:extLst>
          </p:cNvPr>
          <p:cNvSpPr txBox="1"/>
          <p:nvPr/>
        </p:nvSpPr>
        <p:spPr>
          <a:xfrm>
            <a:off x="3073991" y="5687557"/>
            <a:ext cx="624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2020 </a:t>
            </a:r>
            <a:r>
              <a:rPr lang="zh-CN" altLang="en-US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新年贺卡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3DFFEC70-43F6-4483-9AEE-012AC35EF52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735"/>
          <a:stretch/>
        </p:blipFill>
        <p:spPr>
          <a:xfrm>
            <a:off x="449549" y="0"/>
            <a:ext cx="1330302" cy="3870960"/>
          </a:xfrm>
          <a:prstGeom prst="rect">
            <a:avLst/>
          </a:prstGeom>
        </p:spPr>
      </p:pic>
      <p:pic>
        <p:nvPicPr>
          <p:cNvPr id="16" name="新年">
            <a:hlinkClick r:id="" action="ppaction://media"/>
            <a:extLst>
              <a:ext uri="{FF2B5EF4-FFF2-40B4-BE49-F238E27FC236}">
                <a16:creationId xmlns:a16="http://schemas.microsoft.com/office/drawing/2014/main" xmlns="" id="{9E7C1FFD-5DCA-40FA-89A5-A9E6B13A53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3170555" y="-625475"/>
            <a:ext cx="487363" cy="48736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B4AEF88A-FDA4-4622-9642-AA4BB986D69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60379" y="2229015"/>
            <a:ext cx="1143000" cy="164182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6FDDE758-C5F3-4837-BD7A-91466525FBF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4886" y="-1641828"/>
            <a:ext cx="1143000" cy="164182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AC296D44-1DCD-4507-994A-4A00BDFF084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482823" y="1568037"/>
            <a:ext cx="1143000" cy="164182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903CF6DB-ABF3-4969-98C0-B812AF414A8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52981" y="-1641828"/>
            <a:ext cx="1143000" cy="164182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FF8D2DB8-FCF3-4B18-BA8C-53FCA7EF4AF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41411" y="6338157"/>
            <a:ext cx="1143000" cy="164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62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458 0.46459 C -0.25416 0.44838 -0.20026 0.28195 -0.06627 0.29306 C 0.13802 0.30926 0.21836 0.42732 0.40638 0.30926 C 0.52461 0.23959 0.66433 0.06158 0.76654 0.06644 C 0.99727 0.07269 1.04545 0.25579 1.04545 0.42107 C 1.05091 0.6588 0.75052 0.85672 0.3849 0.87917 C 0.01433 0.89514 -0.29114 0.6426 -0.26458 0.46459 Z " pathEditMode="relative" rAng="0" ptsTypes="AAAAAAA">
                                      <p:cBhvr>
                                        <p:cTn id="36" dur="1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17" y="85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4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67 0.18541 C -0.13373 0.1662 -0.17097 -0.03149 -0.26263 -0.01829 C -0.40287 0.00092 -0.45808 0.1412 -0.5875 0.00092 C -0.66849 -0.08172 -0.76446 -0.29283 -0.83451 -0.28704 C -0.99271 -0.27963 -1.02578 -0.0625 -1.02578 0.13379 C -1.02982 0.41574 -0.8237 0.65069 -0.5724 0.67731 C -0.31823 0.69629 -0.10873 0.39652 -0.1267 0.18541 Z " pathEditMode="relative" rAng="0" ptsTypes="AAAAAAA">
                                      <p:cBhvr>
                                        <p:cTn id="40" dur="14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909" y="99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4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086 1.0419 C -0.47383 1.05625 -0.43659 1.20162 -0.34492 1.19167 C -0.20495 1.17755 -0.14974 1.07454 -0.02044 1.17755 C 0.06068 1.23843 0.15638 1.39375 0.2263 1.38959 C 0.38463 1.38403 0.41784 1.22408 0.41784 1.07987 C 0.42161 0.87269 0.21549 0.69977 -0.03542 0.68033 C -0.28945 0.66621 -0.4987 0.88681 -0.48086 1.0419 Z " pathEditMode="relative" rAng="0" ptsTypes="AAAAAAA">
                                      <p:cBhvr>
                                        <p:cTn id="44" dur="14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-74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4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88 -0.06157 C 0.12591 -0.04722 0.16315 0.09815 0.25481 0.08819 C 0.39479 0.07407 0.45 -0.02894 0.57916 0.07407 C 0.66041 0.13495 0.75612 0.29028 0.82604 0.28611 C 0.98437 0.28056 1.01757 0.1206 1.01757 -0.02361 C 1.02135 -0.23079 0.81523 -0.4037 0.56432 -0.42315 C 0.31028 -0.43727 0.10104 -0.21667 0.11888 -0.06157 Z " pathEditMode="relative" rAng="0" ptsTypes="AAAAAAA">
                                      <p:cBhvr>
                                        <p:cTn id="48" dur="14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-74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14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263 0.85718 C -0.5056 0.88426 -0.46836 1.15834 -0.37669 1.13959 C -0.23672 1.11297 -0.18151 0.91875 -0.05221 1.11297 C 0.02891 1.22778 0.12461 1.52061 0.19453 1.51297 C 0.35287 1.50232 0.38607 1.2007 0.38607 0.92894 C 0.38984 0.5382 0.18372 0.21227 -0.06719 0.17547 C -0.32122 0.14885 -0.53047 0.56482 -0.51263 0.85718 Z " pathEditMode="relative" rAng="0" ptsTypes="AAAAAAA">
                                      <p:cBhvr>
                                        <p:cTn id="52" dur="14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70" y="-136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14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7 -0.64143 C 0.07774 -0.65949 0.11497 -0.84676 0.20664 -0.83403 C 0.34662 -0.81574 0.40182 -0.68333 0.53099 -0.81574 C 0.61224 -0.89421 0.70794 -1.09398 0.77787 -1.08866 C 0.9362 -1.08148 0.9694 -0.87569 0.9694 -0.69004 C 0.97318 -0.42338 0.76706 -0.20069 0.51615 -0.17569 C 0.26211 -0.15764 0.05287 -0.44143 0.0707 -0.64143 Z " pathEditMode="relative" rAng="0" ptsTypes="AAAAAAA">
                                      <p:cBhvr>
                                        <p:cTn id="56" dur="14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208F100F-DA34-411E-87B8-A9D50E55E5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CE212FC9-DB85-4744-919B-17A7952006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055619" y="-887148"/>
            <a:ext cx="6080760" cy="863229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FBA57385-6873-458D-94D8-B75E0C8421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735"/>
          <a:stretch/>
        </p:blipFill>
        <p:spPr>
          <a:xfrm>
            <a:off x="449549" y="0"/>
            <a:ext cx="1330302" cy="387096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4F27056-30EB-459A-A0DE-3A660FFC4C3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735"/>
          <a:stretch/>
        </p:blipFill>
        <p:spPr>
          <a:xfrm>
            <a:off x="10523189" y="0"/>
            <a:ext cx="1330302" cy="387096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E4F206C7-BC12-46C9-9720-F59B4B36FCBD}"/>
              </a:ext>
            </a:extLst>
          </p:cNvPr>
          <p:cNvSpPr txBox="1"/>
          <p:nvPr/>
        </p:nvSpPr>
        <p:spPr>
          <a:xfrm>
            <a:off x="3187728" y="1781523"/>
            <a:ext cx="6018607" cy="2987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600" dirty="0">
                <a:solidFill>
                  <a:srgbClr val="EAC5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   </a:t>
            </a:r>
            <a:r>
              <a:rPr lang="zh-CN" altLang="en-US" sz="8000" dirty="0">
                <a:solidFill>
                  <a:srgbClr val="EAC5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 </a:t>
            </a:r>
            <a:r>
              <a:rPr lang="zh-CN" altLang="en-US" sz="4800" dirty="0">
                <a:solidFill>
                  <a:srgbClr val="F6EF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玄三M W05" panose="02020400000000000000" pitchFamily="18" charset="-122"/>
                <a:ea typeface="仓耳玄三M W05" panose="02020400000000000000" pitchFamily="18" charset="-122"/>
              </a:rPr>
              <a:t>新年</a:t>
            </a:r>
            <a:r>
              <a:rPr lang="zh-CN" altLang="en-US" sz="2400" dirty="0">
                <a:solidFill>
                  <a:srgbClr val="F6EFC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，即一年的第一天，为世界多数国家通行的节日。世界各国，特别是古代都有不同的日期。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BDB6685F-4F24-4EF9-93D2-6EDEED7F3C67}"/>
              </a:ext>
            </a:extLst>
          </p:cNvPr>
          <p:cNvSpPr txBox="1"/>
          <p:nvPr/>
        </p:nvSpPr>
        <p:spPr>
          <a:xfrm>
            <a:off x="3073989" y="6100048"/>
            <a:ext cx="624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2020 </a:t>
            </a:r>
            <a:r>
              <a:rPr lang="zh-CN" altLang="en-US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新年贺卡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776F150A-D1F8-45D3-954D-ABDE68F5182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6663" y="-2016076"/>
            <a:ext cx="1143000" cy="164182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BAB8A5C7-605C-4968-955A-1EFF1E3A18E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60379" y="2229015"/>
            <a:ext cx="1143000" cy="164182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539509A4-6CC9-45C9-B9B3-BE8F2C691CB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4886" y="-1641828"/>
            <a:ext cx="1143000" cy="164182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E5E0AD8-DC07-4F0C-B328-C4982499F6F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482823" y="1568037"/>
            <a:ext cx="1143000" cy="164182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EC53797F-7193-4D85-B217-54C92CE3973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52981" y="-1641828"/>
            <a:ext cx="1143000" cy="164182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4A9A409F-4C3B-413A-B853-1ECF089CCC9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41411" y="6338157"/>
            <a:ext cx="1143000" cy="164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28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458 0.46459 C -0.25416 0.44838 -0.20026 0.28195 -0.06627 0.29306 C 0.13802 0.30926 0.21836 0.42732 0.40638 0.30926 C 0.52461 0.23959 0.66433 0.06158 0.76654 0.06644 C 0.99727 0.07269 1.04545 0.25579 1.04545 0.42107 C 1.05091 0.6588 0.75052 0.85672 0.3849 0.87917 C 0.01433 0.89514 -0.29114 0.6426 -0.26458 0.46459 Z " pathEditMode="relative" rAng="0" ptsTypes="AAAAAAA">
                                      <p:cBhvr>
                                        <p:cTn id="28" dur="1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17" y="85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4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67 0.18541 C -0.13373 0.1662 -0.17097 -0.03149 -0.26263 -0.01829 C -0.40287 0.00092 -0.45808 0.1412 -0.5875 0.00092 C -0.66849 -0.08172 -0.76446 -0.29283 -0.83451 -0.28704 C -0.99271 -0.27963 -1.02578 -0.0625 -1.02578 0.13379 C -1.02982 0.41574 -0.8237 0.65069 -0.5724 0.67731 C -0.31823 0.69629 -0.10873 0.39652 -0.1267 0.18541 Z " pathEditMode="relative" rAng="0" ptsTypes="AAAAAAA">
                                      <p:cBhvr>
                                        <p:cTn id="32" dur="14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909" y="99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4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086 1.0419 C -0.47383 1.05625 -0.43659 1.20162 -0.34492 1.19167 C -0.20495 1.17755 -0.14974 1.07454 -0.02044 1.17755 C 0.06068 1.23843 0.15638 1.39375 0.2263 1.38959 C 0.38463 1.38403 0.41784 1.22408 0.41784 1.07987 C 0.42161 0.87269 0.21549 0.69977 -0.03542 0.68033 C -0.28945 0.66621 -0.4987 0.88681 -0.48086 1.0419 Z " pathEditMode="relative" rAng="0" ptsTypes="AAAAAAA">
                                      <p:cBhvr>
                                        <p:cTn id="36" dur="14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-74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4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88 -0.06157 C 0.12591 -0.04722 0.16315 0.09815 0.25481 0.08819 C 0.39479 0.07407 0.45 -0.02894 0.57916 0.07407 C 0.66041 0.13495 0.75612 0.29028 0.82604 0.28611 C 0.98437 0.28056 1.01757 0.1206 1.01757 -0.02361 C 1.02135 -0.23079 0.81523 -0.4037 0.56432 -0.42315 C 0.31028 -0.43727 0.10104 -0.21667 0.11888 -0.06157 Z " pathEditMode="relative" rAng="0" ptsTypes="AAAAAAA">
                                      <p:cBhvr>
                                        <p:cTn id="40" dur="14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-74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4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263 0.85718 C -0.5056 0.88426 -0.46836 1.15834 -0.37669 1.13959 C -0.23672 1.11297 -0.18151 0.91875 -0.05221 1.11297 C 0.02891 1.22778 0.12461 1.52061 0.19453 1.51297 C 0.35287 1.50232 0.38607 1.2007 0.38607 0.92894 C 0.38984 0.5382 0.18372 0.21227 -0.06719 0.17547 C -0.32122 0.14885 -0.53047 0.56482 -0.51263 0.85718 Z " pathEditMode="relative" rAng="0" ptsTypes="AAAAAAA">
                                      <p:cBhvr>
                                        <p:cTn id="44" dur="14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70" y="-136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4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7 -0.64143 C 0.07774 -0.65949 0.11497 -0.84676 0.20664 -0.83403 C 0.34662 -0.81574 0.40182 -0.68333 0.53099 -0.81574 C 0.61224 -0.89421 0.70794 -1.09398 0.77787 -1.08866 C 0.9362 -1.08148 0.9694 -0.87569 0.9694 -0.69004 C 0.97318 -0.42338 0.76706 -0.20069 0.51615 -0.17569 C 0.26211 -0.15764 0.05287 -0.44143 0.0707 -0.64143 Z " pathEditMode="relative" rAng="0" ptsTypes="AAAAAAA">
                                      <p:cBhvr>
                                        <p:cTn id="48" dur="14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208F100F-DA34-411E-87B8-A9D50E55E5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704E272-CD98-432C-B3EC-3C76C042C1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839" y="518160"/>
            <a:ext cx="4876800" cy="60828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7415E19-1334-44C0-8B98-F6F95A9E1C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7239" y="2425290"/>
            <a:ext cx="4419601" cy="417576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DCE23A8C-4820-4FB9-A483-C10BC884FAA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735"/>
          <a:stretch/>
        </p:blipFill>
        <p:spPr>
          <a:xfrm>
            <a:off x="10523189" y="0"/>
            <a:ext cx="1330302" cy="387096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DD26E591-ED5F-47E8-8F0A-1E1F49B4E7BE}"/>
              </a:ext>
            </a:extLst>
          </p:cNvPr>
          <p:cNvSpPr txBox="1"/>
          <p:nvPr/>
        </p:nvSpPr>
        <p:spPr>
          <a:xfrm>
            <a:off x="8679209" y="1479345"/>
            <a:ext cx="1569660" cy="41605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6EFC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即一年的第一天，为世界多数国家通行的节日。世界各国，特别是古代都有不同的日期。</a:t>
            </a:r>
            <a:endParaRPr lang="zh-CN" altLang="en-US" sz="2000" dirty="0"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C3DA4E4D-CAA1-461A-80A3-F062474C0D9D}"/>
              </a:ext>
            </a:extLst>
          </p:cNvPr>
          <p:cNvSpPr txBox="1"/>
          <p:nvPr/>
        </p:nvSpPr>
        <p:spPr>
          <a:xfrm>
            <a:off x="5651770" y="518160"/>
            <a:ext cx="31775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b="1" dirty="0">
                <a:solidFill>
                  <a:srgbClr val="EAC5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 </a:t>
            </a:r>
            <a:r>
              <a:rPr lang="zh-CN" altLang="en-US" sz="7200" b="1" dirty="0">
                <a:solidFill>
                  <a:srgbClr val="F6EF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玄三M W05" panose="02020400000000000000" pitchFamily="18" charset="-122"/>
                <a:ea typeface="仓耳玄三M W05" panose="02020400000000000000" pitchFamily="18" charset="-122"/>
              </a:rPr>
              <a:t>新年</a:t>
            </a:r>
            <a:endParaRPr lang="zh-CN" altLang="en-US" sz="7200" b="1" dirty="0"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72D11EA7-D5D2-4E6C-B45A-275518B0C53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6663" y="-2016076"/>
            <a:ext cx="1143000" cy="164182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BE79E130-729D-4B6A-BDB6-8224F3D53C5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60379" y="2229015"/>
            <a:ext cx="1143000" cy="164182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5EB63589-F2D0-41BE-A95E-4026DD789D5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4886" y="-1641828"/>
            <a:ext cx="1143000" cy="164182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E0669561-2C90-4093-82BF-8B652F3B798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482823" y="1568037"/>
            <a:ext cx="1143000" cy="164182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D6BA59FA-AF9E-43CA-A156-AC4AF9D0F17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52981" y="-1641828"/>
            <a:ext cx="1143000" cy="164182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F93BED89-E223-42F2-AA29-5FFCC4B9079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41411" y="6338157"/>
            <a:ext cx="1143000" cy="164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8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4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458 0.46459 C -0.25416 0.44838 -0.20026 0.28195 -0.06627 0.29306 C 0.13802 0.30926 0.21836 0.42732 0.40638 0.30926 C 0.52461 0.23959 0.66433 0.06158 0.76654 0.06644 C 0.99727 0.07269 1.04545 0.25579 1.04545 0.42107 C 1.05091 0.6588 0.75052 0.85672 0.3849 0.87917 C 0.01433 0.89514 -0.29114 0.6426 -0.26458 0.46459 Z " pathEditMode="relative" rAng="0" ptsTypes="AAAAAAA">
                                      <p:cBhvr>
                                        <p:cTn id="38" dur="14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17" y="85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4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67 0.18541 C -0.13373 0.1662 -0.17097 -0.03149 -0.26263 -0.01829 C -0.40287 0.00092 -0.45808 0.1412 -0.5875 0.00092 C -0.66849 -0.08172 -0.76446 -0.29283 -0.83451 -0.28704 C -0.99271 -0.27963 -1.02578 -0.0625 -1.02578 0.13379 C -1.02982 0.41574 -0.8237 0.65069 -0.5724 0.67731 C -0.31823 0.69629 -0.10873 0.39652 -0.1267 0.18541 Z " pathEditMode="relative" rAng="0" ptsTypes="AAAAAAA">
                                      <p:cBhvr>
                                        <p:cTn id="42" dur="14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909" y="99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4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086 1.0419 C -0.47383 1.05625 -0.43659 1.20162 -0.34492 1.19167 C -0.20495 1.17755 -0.14974 1.07454 -0.02044 1.17755 C 0.06068 1.23843 0.15638 1.39375 0.2263 1.38959 C 0.38463 1.38403 0.41784 1.22408 0.41784 1.07987 C 0.42161 0.87269 0.21549 0.69977 -0.03542 0.68033 C -0.28945 0.66621 -0.4987 0.88681 -0.48086 1.0419 Z " pathEditMode="relative" rAng="0" ptsTypes="AAAAAAA">
                                      <p:cBhvr>
                                        <p:cTn id="46" dur="14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-7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14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88 -0.06157 C 0.12591 -0.04722 0.16315 0.09815 0.25481 0.08819 C 0.39479 0.07407 0.45 -0.02894 0.57916 0.07407 C 0.66041 0.13495 0.75612 0.29028 0.82604 0.28611 C 0.98437 0.28056 1.01757 0.1206 1.01757 -0.02361 C 1.02135 -0.23079 0.81523 -0.4037 0.56432 -0.42315 C 0.31028 -0.43727 0.10104 -0.21667 0.11888 -0.06157 Z " pathEditMode="relative" rAng="0" ptsTypes="AAAAAAA">
                                      <p:cBhvr>
                                        <p:cTn id="50" dur="14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-74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14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263 0.85718 C -0.5056 0.88426 -0.46836 1.15834 -0.37669 1.13959 C -0.23672 1.11297 -0.18151 0.91875 -0.05221 1.11297 C 0.02891 1.22778 0.12461 1.52061 0.19453 1.51297 C 0.35287 1.50232 0.38607 1.2007 0.38607 0.92894 C 0.38984 0.5382 0.18372 0.21227 -0.06719 0.17547 C -0.32122 0.14885 -0.53047 0.56482 -0.51263 0.85718 Z " pathEditMode="relative" rAng="0" ptsTypes="AAAAAAA">
                                      <p:cBhvr>
                                        <p:cTn id="54" dur="14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70" y="-136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14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7 -0.64143 C 0.07774 -0.65949 0.11497 -0.84676 0.20664 -0.83403 C 0.34662 -0.81574 0.40182 -0.68333 0.53099 -0.81574 C 0.61224 -0.89421 0.70794 -1.09398 0.77787 -1.08866 C 0.9362 -1.08148 0.9694 -0.87569 0.9694 -0.69004 C 0.97318 -0.42338 0.76706 -0.20069 0.51615 -0.17569 C 0.26211 -0.15764 0.05287 -0.44143 0.0707 -0.64143 Z " pathEditMode="relative" rAng="0" ptsTypes="AAAAAAA">
                                      <p:cBhvr>
                                        <p:cTn id="58" dur="14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208F100F-DA34-411E-87B8-A9D50E55E5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707B60C-60E3-45A9-A5E6-A176904D40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0610" y="0"/>
            <a:ext cx="3291841" cy="66190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14F04AEB-204A-48A7-9923-60BCAA6708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5014" y="1163156"/>
            <a:ext cx="4887685" cy="545592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BB595CA-35A3-4095-821D-763E24636F0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735"/>
          <a:stretch/>
        </p:blipFill>
        <p:spPr>
          <a:xfrm>
            <a:off x="449549" y="0"/>
            <a:ext cx="1330302" cy="387096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2D49D812-3940-472A-B532-D14C8C782556}"/>
              </a:ext>
            </a:extLst>
          </p:cNvPr>
          <p:cNvSpPr txBox="1"/>
          <p:nvPr/>
        </p:nvSpPr>
        <p:spPr>
          <a:xfrm>
            <a:off x="6616066" y="1402080"/>
            <a:ext cx="2769989" cy="41605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200" dirty="0">
                <a:solidFill>
                  <a:srgbClr val="EAC5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 </a:t>
            </a:r>
            <a:r>
              <a:rPr lang="zh-CN" altLang="en-US" sz="4400" dirty="0">
                <a:solidFill>
                  <a:srgbClr val="F6EF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玄三M W05" panose="02020400000000000000" pitchFamily="18" charset="-122"/>
                <a:ea typeface="仓耳玄三M W05" panose="02020400000000000000" pitchFamily="18" charset="-122"/>
              </a:rPr>
              <a:t>新年</a:t>
            </a:r>
            <a:r>
              <a:rPr lang="zh-CN" altLang="en-US" sz="2000" dirty="0">
                <a:solidFill>
                  <a:srgbClr val="F6EFC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，即一年的第一天，为世界多数国家通行的节日。世界各国，特别是古代都有不同的日期。</a:t>
            </a:r>
            <a:endParaRPr lang="zh-CN" altLang="en-US" sz="2000" dirty="0"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31975BBA-1344-4475-85E3-992FCA77BE5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6663" y="-2016076"/>
            <a:ext cx="1143000" cy="164182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A9A048A0-F312-4EBF-8561-474F250B45C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60379" y="2229015"/>
            <a:ext cx="1143000" cy="164182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A98BE091-B814-4180-8587-C1C3330867E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4886" y="-1641828"/>
            <a:ext cx="1143000" cy="164182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96D40A8E-D85F-40EB-BA67-259DAE9CBC5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482823" y="1568037"/>
            <a:ext cx="1143000" cy="164182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CAA7A91F-A7E6-4620-B5AA-62A295C536E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52981" y="-1641828"/>
            <a:ext cx="1143000" cy="164182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3CE95C99-947B-46EA-ADE3-4CF5B86A51F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41411" y="6338157"/>
            <a:ext cx="1143000" cy="164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70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458 0.46459 C -0.25416 0.44838 -0.20026 0.28195 -0.06627 0.29306 C 0.13802 0.30926 0.21836 0.42732 0.40638 0.30926 C 0.52461 0.23959 0.66433 0.06158 0.76654 0.06644 C 0.99727 0.07269 1.04545 0.25579 1.04545 0.42107 C 1.05091 0.6588 0.75052 0.85672 0.3849 0.87917 C 0.01433 0.89514 -0.29114 0.6426 -0.26458 0.46459 Z " pathEditMode="relative" rAng="0" ptsTypes="AAAAAAA">
                                      <p:cBhvr>
                                        <p:cTn id="26" dur="1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17" y="85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4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67 0.18541 C -0.13373 0.1662 -0.17097 -0.03149 -0.26263 -0.01829 C -0.40287 0.00092 -0.45808 0.1412 -0.5875 0.00092 C -0.66849 -0.08172 -0.76446 -0.29283 -0.83451 -0.28704 C -0.99271 -0.27963 -1.02578 -0.0625 -1.02578 0.13379 C -1.02982 0.41574 -0.8237 0.65069 -0.5724 0.67731 C -0.31823 0.69629 -0.10873 0.39652 -0.1267 0.18541 Z " pathEditMode="relative" rAng="0" ptsTypes="AAAAAAA">
                                      <p:cBhvr>
                                        <p:cTn id="30" dur="14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909" y="99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14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086 1.0419 C -0.47383 1.05625 -0.43659 1.20162 -0.34492 1.19167 C -0.20495 1.17755 -0.14974 1.07454 -0.02044 1.17755 C 0.06068 1.23843 0.15638 1.39375 0.2263 1.38959 C 0.38463 1.38403 0.41784 1.22408 0.41784 1.07987 C 0.42161 0.87269 0.21549 0.69977 -0.03542 0.68033 C -0.28945 0.66621 -0.4987 0.88681 -0.48086 1.0419 Z " pathEditMode="relative" rAng="0" ptsTypes="AAAAAAA">
                                      <p:cBhvr>
                                        <p:cTn id="34" dur="14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-74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4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88 -0.06157 C 0.12591 -0.04722 0.16315 0.09815 0.25481 0.08819 C 0.39479 0.07407 0.45 -0.02894 0.57916 0.07407 C 0.66041 0.13495 0.75612 0.29028 0.82604 0.28611 C 0.98437 0.28056 1.01757 0.1206 1.01757 -0.02361 C 1.02135 -0.23079 0.81523 -0.4037 0.56432 -0.42315 C 0.31028 -0.43727 0.10104 -0.21667 0.11888 -0.06157 Z " pathEditMode="relative" rAng="0" ptsTypes="AAAAAAA">
                                      <p:cBhvr>
                                        <p:cTn id="38" dur="14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-74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4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263 0.85718 C -0.5056 0.88426 -0.46836 1.15834 -0.37669 1.13959 C -0.23672 1.11297 -0.18151 0.91875 -0.05221 1.11297 C 0.02891 1.22778 0.12461 1.52061 0.19453 1.51297 C 0.35287 1.50232 0.38607 1.2007 0.38607 0.92894 C 0.38984 0.5382 0.18372 0.21227 -0.06719 0.17547 C -0.32122 0.14885 -0.53047 0.56482 -0.51263 0.85718 Z " pathEditMode="relative" rAng="0" ptsTypes="AAAAAAA">
                                      <p:cBhvr>
                                        <p:cTn id="42" dur="14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70" y="-136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4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7 -0.64143 C 0.07774 -0.65949 0.11497 -0.84676 0.20664 -0.83403 C 0.34662 -0.81574 0.40182 -0.68333 0.53099 -0.81574 C 0.61224 -0.89421 0.70794 -1.09398 0.77787 -1.08866 C 0.9362 -1.08148 0.9694 -0.87569 0.9694 -0.69004 C 0.97318 -0.42338 0.76706 -0.20069 0.51615 -0.17569 C 0.26211 -0.15764 0.05287 -0.44143 0.0707 -0.64143 Z " pathEditMode="relative" rAng="0" ptsTypes="AAAAAAA">
                                      <p:cBhvr>
                                        <p:cTn id="46" dur="14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208F100F-DA34-411E-87B8-A9D50E55E5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4EDF293-45DB-4CC5-8F05-A812CB71A7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889"/>
          <a:stretch/>
        </p:blipFill>
        <p:spPr>
          <a:xfrm>
            <a:off x="2688746" y="942976"/>
            <a:ext cx="3857946" cy="528828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2C67755-9F2E-493A-9B45-B144B5DA4A0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735"/>
          <a:stretch/>
        </p:blipFill>
        <p:spPr>
          <a:xfrm>
            <a:off x="449549" y="0"/>
            <a:ext cx="1330302" cy="387096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933F0352-322B-4F39-92AD-78273A3155B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767578">
            <a:off x="1184466" y="2966197"/>
            <a:ext cx="2857435" cy="403827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A4EE7190-DF9E-470A-87B5-A159951824D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4444" y="378993"/>
            <a:ext cx="3185160" cy="42672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986A1921-92B6-420E-9357-2EB80042FC5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4494" y="1194436"/>
            <a:ext cx="2956559" cy="41529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6048EC0F-FEFF-4C2C-A0BA-7631BADC572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735"/>
          <a:stretch/>
        </p:blipFill>
        <p:spPr>
          <a:xfrm>
            <a:off x="10412149" y="0"/>
            <a:ext cx="1330302" cy="387096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87686C3-5DD0-4BE9-9041-E64043C37D6F}"/>
              </a:ext>
            </a:extLst>
          </p:cNvPr>
          <p:cNvSpPr txBox="1"/>
          <p:nvPr/>
        </p:nvSpPr>
        <p:spPr>
          <a:xfrm>
            <a:off x="7430612" y="4731600"/>
            <a:ext cx="3877985" cy="14142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CDBF97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即一年的第一天，为世界多数国家通行的节日。世界各国，特别是古代都有不同的日期。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EF98D805-18A6-46CE-A0DB-2BBD5BD2189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6663" y="-2016076"/>
            <a:ext cx="1143000" cy="164182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71E20C6-9C9D-4EE4-9E97-9AEF84FBDFE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60379" y="2229015"/>
            <a:ext cx="1143000" cy="164182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67C6F122-2D74-418B-8DEE-CDE9949A6FF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4886" y="-1641828"/>
            <a:ext cx="1143000" cy="164182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D633BAD4-BD34-4DE4-A2A3-98A4833C5CD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482823" y="1568037"/>
            <a:ext cx="1143000" cy="164182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BC91604B-071D-4364-9692-EE900EF9856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52981" y="-1641828"/>
            <a:ext cx="1143000" cy="164182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AE8E9819-BC69-4FA6-8406-4B786B5AF54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41411" y="6338157"/>
            <a:ext cx="1143000" cy="164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1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14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458 0.46459 C -0.25416 0.44838 -0.20026 0.28195 -0.06627 0.29306 C 0.13802 0.30926 0.21836 0.42732 0.40638 0.30926 C 0.52461 0.23959 0.66433 0.06158 0.76654 0.06644 C 0.99727 0.07269 1.04545 0.25579 1.04545 0.42107 C 1.05091 0.6588 0.75052 0.85672 0.3849 0.87917 C 0.01433 0.89514 -0.29114 0.6426 -0.26458 0.46459 Z " pathEditMode="relative" rAng="0" ptsTypes="AAAAAAA">
                                      <p:cBhvr>
                                        <p:cTn id="49" dur="14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17" y="85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4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67 0.18541 C -0.13373 0.1662 -0.17097 -0.03149 -0.26263 -0.01829 C -0.40287 0.00092 -0.45808 0.1412 -0.5875 0.00092 C -0.66849 -0.08172 -0.76446 -0.29283 -0.83451 -0.28704 C -0.99271 -0.27963 -1.02578 -0.0625 -1.02578 0.13379 C -1.02982 0.41574 -0.8237 0.65069 -0.5724 0.67731 C -0.31823 0.69629 -0.10873 0.39652 -0.1267 0.18541 Z " pathEditMode="relative" rAng="0" ptsTypes="AAAAAAA">
                                      <p:cBhvr>
                                        <p:cTn id="53" dur="14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909" y="995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14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086 1.0419 C -0.47383 1.05625 -0.43659 1.20162 -0.34492 1.19167 C -0.20495 1.17755 -0.14974 1.07454 -0.02044 1.17755 C 0.06068 1.23843 0.15638 1.39375 0.2263 1.38959 C 0.38463 1.38403 0.41784 1.22408 0.41784 1.07987 C 0.42161 0.87269 0.21549 0.69977 -0.03542 0.68033 C -0.28945 0.66621 -0.4987 0.88681 -0.48086 1.0419 Z " pathEditMode="relative" rAng="0" ptsTypes="AAAAAAA">
                                      <p:cBhvr>
                                        <p:cTn id="57" dur="14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-74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14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88 -0.06157 C 0.12591 -0.04722 0.16315 0.09815 0.25481 0.08819 C 0.39479 0.07407 0.45 -0.02894 0.57916 0.07407 C 0.66041 0.13495 0.75612 0.29028 0.82604 0.28611 C 0.98437 0.28056 1.01757 0.1206 1.01757 -0.02361 C 1.02135 -0.23079 0.81523 -0.4037 0.56432 -0.42315 C 0.31028 -0.43727 0.10104 -0.21667 0.11888 -0.06157 Z " pathEditMode="relative" rAng="0" ptsTypes="AAAAAAA">
                                      <p:cBhvr>
                                        <p:cTn id="61" dur="14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-741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14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263 0.85718 C -0.5056 0.88426 -0.46836 1.15834 -0.37669 1.13959 C -0.23672 1.11297 -0.18151 0.91875 -0.05221 1.11297 C 0.02891 1.22778 0.12461 1.52061 0.19453 1.51297 C 0.35287 1.50232 0.38607 1.2007 0.38607 0.92894 C 0.38984 0.5382 0.18372 0.21227 -0.06719 0.17547 C -0.32122 0.14885 -0.53047 0.56482 -0.51263 0.85718 Z " pathEditMode="relative" rAng="0" ptsTypes="AAAAAAA">
                                      <p:cBhvr>
                                        <p:cTn id="65" dur="14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70" y="-136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14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7 -0.64143 C 0.07774 -0.65949 0.11497 -0.84676 0.20664 -0.83403 C 0.34662 -0.81574 0.40182 -0.68333 0.53099 -0.81574 C 0.61224 -0.89421 0.70794 -1.09398 0.77787 -1.08866 C 0.9362 -1.08148 0.9694 -0.87569 0.9694 -0.69004 C 0.97318 -0.42338 0.76706 -0.20069 0.51615 -0.17569 C 0.26211 -0.15764 0.05287 -0.44143 0.0707 -0.64143 Z " pathEditMode="relative" rAng="0" ptsTypes="AAAAAAA">
                                      <p:cBhvr>
                                        <p:cTn id="69" dur="14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208F100F-DA34-411E-87B8-A9D50E55E5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6DEA7F9-DB5C-4ECB-BC77-7FD928A3007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6029" y="538802"/>
            <a:ext cx="6296787" cy="567911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1F92AFF6-70B7-4449-AABE-FF897E014C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29400" y="1234440"/>
            <a:ext cx="7816986" cy="438912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018EB47-69FD-4490-984E-939C30A4DC7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735"/>
          <a:stretch/>
        </p:blipFill>
        <p:spPr>
          <a:xfrm>
            <a:off x="449549" y="0"/>
            <a:ext cx="1330302" cy="387096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39992A3-3CD4-4DBA-9240-2B2D3330C9D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735"/>
          <a:stretch/>
        </p:blipFill>
        <p:spPr>
          <a:xfrm>
            <a:off x="10523189" y="0"/>
            <a:ext cx="1330302" cy="387096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072C11AB-8199-4EE0-B574-60FFD69856CC}"/>
              </a:ext>
            </a:extLst>
          </p:cNvPr>
          <p:cNvSpPr txBox="1"/>
          <p:nvPr/>
        </p:nvSpPr>
        <p:spPr>
          <a:xfrm>
            <a:off x="3073989" y="6100048"/>
            <a:ext cx="624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2020 </a:t>
            </a:r>
            <a:r>
              <a:rPr lang="zh-CN" altLang="en-US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新年贺卡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EECE1A9E-C81E-450D-95F5-002DEFE848E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6663" y="-2016076"/>
            <a:ext cx="1143000" cy="164182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AECE8D39-B3D9-4C48-B3F7-E2A908D0384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60379" y="2229015"/>
            <a:ext cx="1143000" cy="164182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502E45C0-02C7-48FB-BE76-2DE8A07AC97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4886" y="-1641828"/>
            <a:ext cx="1143000" cy="164182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8F132BE9-9EC1-4180-8205-03027EDD8A5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482823" y="1568037"/>
            <a:ext cx="1143000" cy="164182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FBF2FC50-2F41-4687-9424-D1EA9FA902F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52981" y="-1641828"/>
            <a:ext cx="1143000" cy="164182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557330F2-A318-4B0D-BB98-ACF76D37D5A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41411" y="6338157"/>
            <a:ext cx="1143000" cy="164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28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4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458 0.46459 C -0.25416 0.44838 -0.20026 0.28195 -0.06627 0.29306 C 0.13802 0.30926 0.21836 0.42732 0.40638 0.30926 C 0.52461 0.23959 0.66433 0.06158 0.76654 0.06644 C 0.99727 0.07269 1.04545 0.25579 1.04545 0.42107 C 1.05091 0.6588 0.75052 0.85672 0.3849 0.87917 C 0.01433 0.89514 -0.29114 0.6426 -0.26458 0.46459 Z " pathEditMode="relative" rAng="0" ptsTypes="AAAAAAA">
                                      <p:cBhvr>
                                        <p:cTn id="32" dur="14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17" y="85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4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67 0.18541 C -0.13373 0.1662 -0.17097 -0.03149 -0.26263 -0.01829 C -0.40287 0.00092 -0.45808 0.1412 -0.5875 0.00092 C -0.66849 -0.08172 -0.76446 -0.29283 -0.83451 -0.28704 C -0.99271 -0.27963 -1.02578 -0.0625 -1.02578 0.13379 C -1.02982 0.41574 -0.8237 0.65069 -0.5724 0.67731 C -0.31823 0.69629 -0.10873 0.39652 -0.1267 0.18541 Z " pathEditMode="relative" rAng="0" ptsTypes="AAAAAAA">
                                      <p:cBhvr>
                                        <p:cTn id="36" dur="14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909" y="99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4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086 1.0419 C -0.47383 1.05625 -0.43659 1.20162 -0.34492 1.19167 C -0.20495 1.17755 -0.14974 1.07454 -0.02044 1.17755 C 0.06068 1.23843 0.15638 1.39375 0.2263 1.38959 C 0.38463 1.38403 0.41784 1.22408 0.41784 1.07987 C 0.42161 0.87269 0.21549 0.69977 -0.03542 0.68033 C -0.28945 0.66621 -0.4987 0.88681 -0.48086 1.0419 Z " pathEditMode="relative" rAng="0" ptsTypes="AAAAAAA">
                                      <p:cBhvr>
                                        <p:cTn id="40" dur="14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-74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4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88 -0.06157 C 0.12591 -0.04722 0.16315 0.09815 0.25481 0.08819 C 0.39479 0.07407 0.45 -0.02894 0.57916 0.07407 C 0.66041 0.13495 0.75612 0.29028 0.82604 0.28611 C 0.98437 0.28056 1.01757 0.1206 1.01757 -0.02361 C 1.02135 -0.23079 0.81523 -0.4037 0.56432 -0.42315 C 0.31028 -0.43727 0.10104 -0.21667 0.11888 -0.06157 Z " pathEditMode="relative" rAng="0" ptsTypes="AAAAAAA">
                                      <p:cBhvr>
                                        <p:cTn id="44" dur="14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-74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4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263 0.85718 C -0.5056 0.88426 -0.46836 1.15834 -0.37669 1.13959 C -0.23672 1.11297 -0.18151 0.91875 -0.05221 1.11297 C 0.02891 1.22778 0.12461 1.52061 0.19453 1.51297 C 0.35287 1.50232 0.38607 1.2007 0.38607 0.92894 C 0.38984 0.5382 0.18372 0.21227 -0.06719 0.17547 C -0.32122 0.14885 -0.53047 0.56482 -0.51263 0.85718 Z " pathEditMode="relative" rAng="0" ptsTypes="AAAAAAA">
                                      <p:cBhvr>
                                        <p:cTn id="48" dur="14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70" y="-136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14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7 -0.64143 C 0.07774 -0.65949 0.11497 -0.84676 0.20664 -0.83403 C 0.34662 -0.81574 0.40182 -0.68333 0.53099 -0.81574 C 0.61224 -0.89421 0.70794 -1.09398 0.77787 -1.08866 C 0.9362 -1.08148 0.9694 -0.87569 0.9694 -0.69004 C 0.97318 -0.42338 0.76706 -0.20069 0.51615 -0.17569 C 0.26211 -0.15764 0.05287 -0.44143 0.0707 -0.64143 Z " pathEditMode="relative" rAng="0" ptsTypes="AAAAAAA">
                                      <p:cBhvr>
                                        <p:cTn id="52" dur="14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208F100F-DA34-411E-87B8-A9D50E55E5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5DAC24C-7C59-4DEF-96F6-A32776CD20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0400" y="0"/>
            <a:ext cx="51816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C62CE7C-359A-43C1-BCD3-D83BF19FC58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735"/>
          <a:stretch/>
        </p:blipFill>
        <p:spPr>
          <a:xfrm>
            <a:off x="449549" y="0"/>
            <a:ext cx="1330302" cy="387096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81523DA-608C-4C58-A656-3FC89A97A4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735"/>
          <a:stretch/>
        </p:blipFill>
        <p:spPr>
          <a:xfrm>
            <a:off x="10523189" y="0"/>
            <a:ext cx="1330302" cy="387096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193A510-C176-44CB-9F93-275273DBC71D}"/>
              </a:ext>
            </a:extLst>
          </p:cNvPr>
          <p:cNvSpPr txBox="1"/>
          <p:nvPr/>
        </p:nvSpPr>
        <p:spPr>
          <a:xfrm>
            <a:off x="2784429" y="5057894"/>
            <a:ext cx="624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2020 </a:t>
            </a:r>
            <a:r>
              <a:rPr lang="zh-CN" altLang="en-US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新年贺卡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AC469A20-D612-4C74-9BEA-5394722F08C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6663" y="-2016076"/>
            <a:ext cx="1143000" cy="164182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6BBA48B-0B8A-4054-B7E3-1DCDDD63247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60379" y="2229015"/>
            <a:ext cx="1143000" cy="164182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9EB1D706-485B-44F6-BF63-1547C66D6AB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4886" y="-1641828"/>
            <a:ext cx="1143000" cy="164182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B7FA748-108A-4293-BC0D-C295CEFB208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482823" y="1568037"/>
            <a:ext cx="1143000" cy="164182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D85584EC-4848-4B7B-A407-F61506C9992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52981" y="-1641828"/>
            <a:ext cx="1143000" cy="164182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01F1124-D339-47CD-BA05-00E1B701972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41411" y="6338157"/>
            <a:ext cx="1143000" cy="164182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8C968A11-2353-4AC6-B5C0-A3C0CEB23B8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476" y="3191817"/>
            <a:ext cx="2265313" cy="338127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AAAF205-4BE5-468B-B8D4-D00BE811350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9851" y="1615440"/>
            <a:ext cx="9408489" cy="485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458 0.46459 C -0.25416 0.44838 -0.20026 0.28195 -0.06627 0.29306 C 0.13802 0.30926 0.21836 0.42732 0.40638 0.30926 C 0.52461 0.23959 0.66433 0.06158 0.76654 0.06644 C 0.99727 0.07269 1.04545 0.25579 1.04545 0.42107 C 1.05091 0.6588 0.75052 0.85672 0.3849 0.87917 C 0.01433 0.89514 -0.29114 0.6426 -0.26458 0.46459 Z " pathEditMode="relative" rAng="0" ptsTypes="AAAAAAA">
                                      <p:cBhvr>
                                        <p:cTn id="23" dur="1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17" y="85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14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67 0.18541 C -0.13373 0.1662 -0.17097 -0.03149 -0.26263 -0.01829 C -0.40287 0.00092 -0.45808 0.1412 -0.5875 0.00092 C -0.66849 -0.08172 -0.76446 -0.29283 -0.83451 -0.28704 C -0.99271 -0.27963 -1.02578 -0.0625 -1.02578 0.13379 C -1.02982 0.41574 -0.8237 0.65069 -0.5724 0.67731 C -0.31823 0.69629 -0.10873 0.39652 -0.1267 0.18541 Z " pathEditMode="relative" rAng="0" ptsTypes="AAAAAAA">
                                      <p:cBhvr>
                                        <p:cTn id="27" dur="14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909" y="99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14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086 1.0419 C -0.47383 1.05625 -0.43659 1.20162 -0.34492 1.19167 C -0.20495 1.17755 -0.14974 1.07454 -0.02044 1.17755 C 0.06068 1.23843 0.15638 1.39375 0.2263 1.38959 C 0.38463 1.38403 0.41784 1.22408 0.41784 1.07987 C 0.42161 0.87269 0.21549 0.69977 -0.03542 0.68033 C -0.28945 0.66621 -0.4987 0.88681 -0.48086 1.0419 Z " pathEditMode="relative" rAng="0" ptsTypes="AAAAAAA">
                                      <p:cBhvr>
                                        <p:cTn id="31" dur="14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-74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14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88 -0.06157 C 0.12591 -0.04722 0.16315 0.09815 0.25481 0.08819 C 0.39479 0.07407 0.45 -0.02894 0.57916 0.07407 C 0.66041 0.13495 0.75612 0.29028 0.82604 0.28611 C 0.98437 0.28056 1.01757 0.1206 1.01757 -0.02361 C 1.02135 -0.23079 0.81523 -0.4037 0.56432 -0.42315 C 0.31028 -0.43727 0.10104 -0.21667 0.11888 -0.06157 Z " pathEditMode="relative" rAng="0" ptsTypes="AAAAAAA">
                                      <p:cBhvr>
                                        <p:cTn id="35" dur="14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-74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14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263 0.85718 C -0.5056 0.88426 -0.46836 1.15834 -0.37669 1.13959 C -0.23672 1.11297 -0.18151 0.91875 -0.05221 1.11297 C 0.02891 1.22778 0.12461 1.52061 0.19453 1.51297 C 0.35287 1.50232 0.38607 1.2007 0.38607 0.92894 C 0.38984 0.5382 0.18372 0.21227 -0.06719 0.17547 C -0.32122 0.14885 -0.53047 0.56482 -0.51263 0.85718 Z " pathEditMode="relative" rAng="0" ptsTypes="AAAAAAA">
                                      <p:cBhvr>
                                        <p:cTn id="39" dur="14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70" y="-136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14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7 -0.64143 C 0.07774 -0.65949 0.11497 -0.84676 0.20664 -0.83403 C 0.34662 -0.81574 0.40182 -0.68333 0.53099 -0.81574 C 0.61224 -0.89421 0.70794 -1.09398 0.77787 -1.08866 C 0.9362 -1.08148 0.9694 -0.87569 0.9694 -0.69004 C 0.97318 -0.42338 0.76706 -0.20069 0.51615 -0.17569 C 0.26211 -0.15764 0.05287 -0.44143 0.0707 -0.64143 Z " pathEditMode="relative" rAng="0" ptsTypes="AAAAAAA">
                                      <p:cBhvr>
                                        <p:cTn id="43" dur="14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83" y="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8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137</Words>
  <Application>Microsoft Office PowerPoint</Application>
  <PresentationFormat>宽屏</PresentationFormat>
  <Paragraphs>17</Paragraphs>
  <Slides>7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仓耳玄三M W05</vt:lpstr>
      <vt:lpstr>仓耳今楷05-6763 W05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</dc:title>
  <dc:creator>faith123</dc:creator>
  <cp:lastModifiedBy>faith123</cp:lastModifiedBy>
  <cp:revision>2</cp:revision>
  <dcterms:created xsi:type="dcterms:W3CDTF">2019-03-29T12:25:33Z</dcterms:created>
  <dcterms:modified xsi:type="dcterms:W3CDTF">2019-12-26T02:58:38Z</dcterms:modified>
</cp:coreProperties>
</file>