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58" r:id="rId4"/>
    <p:sldId id="259" r:id="rId5"/>
    <p:sldId id="276" r:id="rId6"/>
    <p:sldId id="274" r:id="rId7"/>
    <p:sldId id="275" r:id="rId8"/>
    <p:sldId id="277" r:id="rId9"/>
    <p:sldId id="264" r:id="rId10"/>
    <p:sldId id="263" r:id="rId11"/>
    <p:sldId id="267" r:id="rId12"/>
    <p:sldId id="268" r:id="rId13"/>
    <p:sldId id="271" r:id="rId14"/>
    <p:sldId id="265" r:id="rId15"/>
    <p:sldId id="273" r:id="rId16"/>
    <p:sldId id="269" r:id="rId17"/>
    <p:sldId id="270" r:id="rId18"/>
    <p:sldId id="272" r:id="rId19"/>
    <p:sldId id="260" r:id="rId20"/>
    <p:sldId id="278" r:id="rId21"/>
    <p:sldId id="266" r:id="rId22"/>
    <p:sldId id="262"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06291"/>
    <a:srgbClr val="2F40A6"/>
    <a:srgbClr val="60155A"/>
    <a:srgbClr val="997081"/>
    <a:srgbClr val="33CCFF"/>
    <a:srgbClr val="F37459"/>
    <a:srgbClr val="03779F"/>
    <a:srgbClr val="5B9BD5"/>
    <a:srgbClr val="E7E6E6"/>
    <a:srgbClr val="F8C93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zh-CN" altLang="en-US" dirty="0">
                <a:latin typeface="微软雅黑" panose="020B0503020204020204" pitchFamily="34" charset="-122"/>
                <a:ea typeface="微软雅黑" panose="020B0503020204020204" pitchFamily="34" charset="-122"/>
              </a:rPr>
              <a:t>图表标题</a:t>
            </a:r>
          </a:p>
        </c:rich>
      </c:tx>
      <c:overlay val="0"/>
      <c:spPr>
        <a:noFill/>
        <a:ln>
          <a:noFill/>
        </a:ln>
        <a:effectLst/>
      </c:spPr>
    </c:title>
    <c:autoTitleDeleted val="0"/>
    <c:plotArea>
      <c:layout/>
      <c:barChart>
        <c:barDir val="col"/>
        <c:grouping val="clustered"/>
        <c:varyColors val="0"/>
        <c:ser>
          <c:idx val="0"/>
          <c:order val="0"/>
          <c:tx>
            <c:strRef>
              <c:f>Sheet1!$B$1</c:f>
              <c:strCache>
                <c:ptCount val="1"/>
                <c:pt idx="0">
                  <c:v>系列 1</c:v>
                </c:pt>
              </c:strCache>
            </c:strRef>
          </c:tx>
          <c:spPr>
            <a:solidFill>
              <a:srgbClr val="1F1F1F"/>
            </a:solidFill>
            <a:ln>
              <a:noFill/>
            </a:ln>
            <a:effectLst/>
          </c:spPr>
          <c:invertIfNegative val="0"/>
          <c:cat>
            <c:strRef>
              <c:f>Sheet1!$A$2:$A$9</c:f>
              <c:strCache>
                <c:ptCount val="8"/>
                <c:pt idx="0">
                  <c:v>data</c:v>
                </c:pt>
                <c:pt idx="1">
                  <c:v>data</c:v>
                </c:pt>
                <c:pt idx="2">
                  <c:v>data</c:v>
                </c:pt>
                <c:pt idx="3">
                  <c:v>data</c:v>
                </c:pt>
                <c:pt idx="4">
                  <c:v>data</c:v>
                </c:pt>
                <c:pt idx="5">
                  <c:v>data</c:v>
                </c:pt>
                <c:pt idx="6">
                  <c:v>data</c:v>
                </c:pt>
                <c:pt idx="7">
                  <c:v>data</c:v>
                </c:pt>
              </c:strCache>
            </c:strRef>
          </c:cat>
          <c:val>
            <c:numRef>
              <c:f>Sheet1!$B$2:$B$9</c:f>
              <c:numCache>
                <c:formatCode>General</c:formatCode>
                <c:ptCount val="8"/>
                <c:pt idx="0">
                  <c:v>20</c:v>
                </c:pt>
                <c:pt idx="1">
                  <c:v>25</c:v>
                </c:pt>
                <c:pt idx="2">
                  <c:v>53</c:v>
                </c:pt>
                <c:pt idx="3">
                  <c:v>95</c:v>
                </c:pt>
                <c:pt idx="4">
                  <c:v>20</c:v>
                </c:pt>
                <c:pt idx="5">
                  <c:v>30</c:v>
                </c:pt>
                <c:pt idx="6">
                  <c:v>52</c:v>
                </c:pt>
                <c:pt idx="7">
                  <c:v>95</c:v>
                </c:pt>
              </c:numCache>
            </c:numRef>
          </c:val>
        </c:ser>
        <c:ser>
          <c:idx val="1"/>
          <c:order val="1"/>
          <c:tx>
            <c:strRef>
              <c:f>Sheet1!$C$1</c:f>
              <c:strCache>
                <c:ptCount val="1"/>
                <c:pt idx="0">
                  <c:v>系列 2</c:v>
                </c:pt>
              </c:strCache>
            </c:strRef>
          </c:tx>
          <c:spPr>
            <a:solidFill>
              <a:srgbClr val="33CCFF"/>
            </a:solidFill>
            <a:ln>
              <a:noFill/>
            </a:ln>
            <a:effectLst/>
          </c:spPr>
          <c:invertIfNegative val="0"/>
          <c:cat>
            <c:strRef>
              <c:f>Sheet1!$A$2:$A$9</c:f>
              <c:strCache>
                <c:ptCount val="8"/>
                <c:pt idx="0">
                  <c:v>data</c:v>
                </c:pt>
                <c:pt idx="1">
                  <c:v>data</c:v>
                </c:pt>
                <c:pt idx="2">
                  <c:v>data</c:v>
                </c:pt>
                <c:pt idx="3">
                  <c:v>data</c:v>
                </c:pt>
                <c:pt idx="4">
                  <c:v>data</c:v>
                </c:pt>
                <c:pt idx="5">
                  <c:v>data</c:v>
                </c:pt>
                <c:pt idx="6">
                  <c:v>data</c:v>
                </c:pt>
                <c:pt idx="7">
                  <c:v>data</c:v>
                </c:pt>
              </c:strCache>
            </c:strRef>
          </c:cat>
          <c:val>
            <c:numRef>
              <c:f>Sheet1!$C$2:$C$9</c:f>
              <c:numCache>
                <c:formatCode>General</c:formatCode>
                <c:ptCount val="8"/>
                <c:pt idx="0">
                  <c:v>55</c:v>
                </c:pt>
                <c:pt idx="1">
                  <c:v>45</c:v>
                </c:pt>
                <c:pt idx="2">
                  <c:v>70</c:v>
                </c:pt>
                <c:pt idx="3">
                  <c:v>60</c:v>
                </c:pt>
                <c:pt idx="4">
                  <c:v>58</c:v>
                </c:pt>
                <c:pt idx="5">
                  <c:v>45</c:v>
                </c:pt>
                <c:pt idx="6">
                  <c:v>70</c:v>
                </c:pt>
                <c:pt idx="7">
                  <c:v>60</c:v>
                </c:pt>
              </c:numCache>
            </c:numRef>
          </c:val>
        </c:ser>
        <c:dLbls>
          <c:showLegendKey val="0"/>
          <c:showVal val="0"/>
          <c:showCatName val="0"/>
          <c:showSerName val="0"/>
          <c:showPercent val="0"/>
          <c:showBubbleSize val="0"/>
        </c:dLbls>
        <c:gapWidth val="19"/>
        <c:axId val="-1839559888"/>
        <c:axId val="-1839564240"/>
      </c:barChart>
      <c:catAx>
        <c:axId val="-18395598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1" i="0" u="none" strike="noStrike" kern="1200" baseline="0">
                <a:solidFill>
                  <a:schemeClr val="bg1">
                    <a:lumMod val="50000"/>
                  </a:schemeClr>
                </a:solidFill>
                <a:latin typeface="微软雅黑" panose="020B0503020204020204" pitchFamily="34" charset="-122"/>
                <a:ea typeface="微软雅黑" panose="020B0503020204020204" pitchFamily="34" charset="-122"/>
                <a:cs typeface="+mn-cs"/>
              </a:defRPr>
            </a:pPr>
            <a:endParaRPr lang="zh-CN"/>
          </a:p>
        </c:txPr>
        <c:crossAx val="-1839564240"/>
        <c:crosses val="autoZero"/>
        <c:auto val="1"/>
        <c:lblAlgn val="ctr"/>
        <c:lblOffset val="100"/>
        <c:noMultiLvlLbl val="0"/>
      </c:catAx>
      <c:valAx>
        <c:axId val="-1839564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bg1">
                    <a:lumMod val="50000"/>
                  </a:schemeClr>
                </a:solidFill>
                <a:latin typeface="微软雅黑" panose="020B0503020204020204" pitchFamily="34" charset="-122"/>
                <a:ea typeface="微软雅黑" panose="020B0503020204020204" pitchFamily="34" charset="-122"/>
                <a:cs typeface="+mn-cs"/>
              </a:defRPr>
            </a:pPr>
            <a:endParaRPr lang="zh-CN"/>
          </a:p>
        </c:txPr>
        <c:crossAx val="-1839559888"/>
        <c:crosses val="autoZero"/>
        <c:crossBetween val="between"/>
        <c:majorUnit val="25"/>
      </c:valAx>
      <c:spPr>
        <a:noFill/>
        <a:ln>
          <a:noFill/>
        </a:ln>
        <a:effectLst/>
      </c:spPr>
    </c:plotArea>
    <c:legend>
      <c:legendPos val="b"/>
      <c:legendEntry>
        <c:idx val="0"/>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Entry>
      <c:legendEntry>
        <c:idx val="1"/>
        <c:txPr>
          <a:bodyPr rot="0" spcFirstLastPara="1" vertOverflow="ellipsis" vert="horz" wrap="square" anchor="ctr" anchorCtr="1"/>
          <a:lstStyle/>
          <a:p>
            <a:pPr>
              <a:defRPr sz="1197" b="0" i="0" u="none" strike="noStrike" kern="1200" baseline="0">
                <a:solidFill>
                  <a:schemeClr val="bg1">
                    <a:lumMod val="50000"/>
                  </a:schemeClr>
                </a:solidFill>
                <a:latin typeface="+mn-lt"/>
                <a:ea typeface="+mn-ea"/>
                <a:cs typeface="+mn-cs"/>
              </a:defRPr>
            </a:pPr>
            <a:endParaRPr lang="zh-CN"/>
          </a:p>
        </c:txPr>
      </c:legendEntry>
      <c:overlay val="0"/>
      <c:spPr>
        <a:noFill/>
        <a:ln>
          <a:noFill/>
        </a:ln>
        <a:effectLst/>
      </c:spPr>
      <c:txPr>
        <a:bodyPr rot="0" spcFirstLastPara="1" vertOverflow="ellipsis" vert="horz" wrap="square" anchor="ctr" anchorCtr="1"/>
        <a:lstStyle/>
        <a:p>
          <a:pPr>
            <a:defRPr sz="1197" b="0" i="0" u="none" strike="noStrike" kern="1200" baseline="0">
              <a:solidFill>
                <a:schemeClr val="bg1"/>
              </a:solidFill>
              <a:latin typeface="+mn-lt"/>
              <a:ea typeface="+mn-ea"/>
              <a:cs typeface="+mn-cs"/>
            </a:defRPr>
          </a:pPr>
          <a:endParaRPr lang="zh-CN"/>
        </a:p>
      </c:txPr>
    </c:legend>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617363-0176-4EC1-98AD-0F25CBF27CDD}" type="datetimeFigureOut">
              <a:rPr lang="zh-CN" altLang="en-US" smtClean="0"/>
              <a:t>2020/6/11</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A4F105-B7E8-4A9B-B5D7-96605A8389EA}" type="slidenum">
              <a:rPr lang="zh-CN" altLang="en-US" smtClean="0"/>
              <a:t>‹#›</a:t>
            </a:fld>
            <a:endParaRPr lang="zh-CN" altLang="en-US"/>
          </a:p>
        </p:txBody>
      </p:sp>
    </p:spTree>
    <p:extLst>
      <p:ext uri="{BB962C8B-B14F-4D97-AF65-F5344CB8AC3E}">
        <p14:creationId xmlns:p14="http://schemas.microsoft.com/office/powerpoint/2010/main" val="1827576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1</a:t>
            </a:fld>
            <a:endParaRPr lang="zh-CN" altLang="en-US"/>
          </a:p>
        </p:txBody>
      </p:sp>
    </p:spTree>
    <p:extLst>
      <p:ext uri="{BB962C8B-B14F-4D97-AF65-F5344CB8AC3E}">
        <p14:creationId xmlns:p14="http://schemas.microsoft.com/office/powerpoint/2010/main" val="20550231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2</a:t>
            </a:fld>
            <a:endParaRPr lang="zh-CN" altLang="en-US"/>
          </a:p>
        </p:txBody>
      </p:sp>
    </p:spTree>
    <p:extLst>
      <p:ext uri="{BB962C8B-B14F-4D97-AF65-F5344CB8AC3E}">
        <p14:creationId xmlns:p14="http://schemas.microsoft.com/office/powerpoint/2010/main" val="2967859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3</a:t>
            </a:fld>
            <a:endParaRPr lang="zh-CN" altLang="en-US"/>
          </a:p>
        </p:txBody>
      </p:sp>
    </p:spTree>
    <p:extLst>
      <p:ext uri="{BB962C8B-B14F-4D97-AF65-F5344CB8AC3E}">
        <p14:creationId xmlns:p14="http://schemas.microsoft.com/office/powerpoint/2010/main" val="39230931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4</a:t>
            </a:fld>
            <a:endParaRPr lang="zh-CN" altLang="en-US"/>
          </a:p>
        </p:txBody>
      </p:sp>
    </p:spTree>
    <p:extLst>
      <p:ext uri="{BB962C8B-B14F-4D97-AF65-F5344CB8AC3E}">
        <p14:creationId xmlns:p14="http://schemas.microsoft.com/office/powerpoint/2010/main" val="28554297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5</a:t>
            </a:fld>
            <a:endParaRPr lang="zh-CN" altLang="en-US"/>
          </a:p>
        </p:txBody>
      </p:sp>
    </p:spTree>
    <p:extLst>
      <p:ext uri="{BB962C8B-B14F-4D97-AF65-F5344CB8AC3E}">
        <p14:creationId xmlns:p14="http://schemas.microsoft.com/office/powerpoint/2010/main" val="15942029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6</a:t>
            </a:fld>
            <a:endParaRPr lang="zh-CN" altLang="en-US"/>
          </a:p>
        </p:txBody>
      </p:sp>
    </p:spTree>
    <p:extLst>
      <p:ext uri="{BB962C8B-B14F-4D97-AF65-F5344CB8AC3E}">
        <p14:creationId xmlns:p14="http://schemas.microsoft.com/office/powerpoint/2010/main" val="26271701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7</a:t>
            </a:fld>
            <a:endParaRPr lang="zh-CN" altLang="en-US"/>
          </a:p>
        </p:txBody>
      </p:sp>
    </p:spTree>
    <p:extLst>
      <p:ext uri="{BB962C8B-B14F-4D97-AF65-F5344CB8AC3E}">
        <p14:creationId xmlns:p14="http://schemas.microsoft.com/office/powerpoint/2010/main" val="208110034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8</a:t>
            </a:fld>
            <a:endParaRPr lang="zh-CN" altLang="en-US"/>
          </a:p>
        </p:txBody>
      </p:sp>
    </p:spTree>
    <p:extLst>
      <p:ext uri="{BB962C8B-B14F-4D97-AF65-F5344CB8AC3E}">
        <p14:creationId xmlns:p14="http://schemas.microsoft.com/office/powerpoint/2010/main" val="23522792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9</a:t>
            </a:fld>
            <a:endParaRPr lang="zh-CN" altLang="en-US"/>
          </a:p>
        </p:txBody>
      </p:sp>
    </p:spTree>
    <p:extLst>
      <p:ext uri="{BB962C8B-B14F-4D97-AF65-F5344CB8AC3E}">
        <p14:creationId xmlns:p14="http://schemas.microsoft.com/office/powerpoint/2010/main" val="104245206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10</a:t>
            </a:fld>
            <a:endParaRPr lang="zh-CN" altLang="en-US"/>
          </a:p>
        </p:txBody>
      </p:sp>
    </p:spTree>
    <p:extLst>
      <p:ext uri="{BB962C8B-B14F-4D97-AF65-F5344CB8AC3E}">
        <p14:creationId xmlns:p14="http://schemas.microsoft.com/office/powerpoint/2010/main" val="253605944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11</a:t>
            </a:fld>
            <a:endParaRPr lang="zh-CN" altLang="en-US"/>
          </a:p>
        </p:txBody>
      </p:sp>
    </p:spTree>
    <p:extLst>
      <p:ext uri="{BB962C8B-B14F-4D97-AF65-F5344CB8AC3E}">
        <p14:creationId xmlns:p14="http://schemas.microsoft.com/office/powerpoint/2010/main" val="42639397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12</a:t>
            </a:fld>
            <a:endParaRPr lang="zh-CN" altLang="en-US"/>
          </a:p>
        </p:txBody>
      </p:sp>
    </p:spTree>
    <p:extLst>
      <p:ext uri="{BB962C8B-B14F-4D97-AF65-F5344CB8AC3E}">
        <p14:creationId xmlns:p14="http://schemas.microsoft.com/office/powerpoint/2010/main" val="3567622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13</a:t>
            </a:fld>
            <a:endParaRPr lang="zh-CN" altLang="en-US"/>
          </a:p>
        </p:txBody>
      </p:sp>
    </p:spTree>
    <p:extLst>
      <p:ext uri="{BB962C8B-B14F-4D97-AF65-F5344CB8AC3E}">
        <p14:creationId xmlns:p14="http://schemas.microsoft.com/office/powerpoint/2010/main" val="20848212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14</a:t>
            </a:fld>
            <a:endParaRPr lang="zh-CN" altLang="en-US"/>
          </a:p>
        </p:txBody>
      </p:sp>
    </p:spTree>
    <p:extLst>
      <p:ext uri="{BB962C8B-B14F-4D97-AF65-F5344CB8AC3E}">
        <p14:creationId xmlns:p14="http://schemas.microsoft.com/office/powerpoint/2010/main" val="35566942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15</a:t>
            </a:fld>
            <a:endParaRPr lang="zh-CN" altLang="en-US"/>
          </a:p>
        </p:txBody>
      </p:sp>
    </p:spTree>
    <p:extLst>
      <p:ext uri="{BB962C8B-B14F-4D97-AF65-F5344CB8AC3E}">
        <p14:creationId xmlns:p14="http://schemas.microsoft.com/office/powerpoint/2010/main" val="1926532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16</a:t>
            </a:fld>
            <a:endParaRPr lang="zh-CN" altLang="en-US"/>
          </a:p>
        </p:txBody>
      </p:sp>
    </p:spTree>
    <p:extLst>
      <p:ext uri="{BB962C8B-B14F-4D97-AF65-F5344CB8AC3E}">
        <p14:creationId xmlns:p14="http://schemas.microsoft.com/office/powerpoint/2010/main" val="1956094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17</a:t>
            </a:fld>
            <a:endParaRPr lang="zh-CN" altLang="en-US"/>
          </a:p>
        </p:txBody>
      </p:sp>
    </p:spTree>
    <p:extLst>
      <p:ext uri="{BB962C8B-B14F-4D97-AF65-F5344CB8AC3E}">
        <p14:creationId xmlns:p14="http://schemas.microsoft.com/office/powerpoint/2010/main" val="22828348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18</a:t>
            </a:fld>
            <a:endParaRPr lang="zh-CN" altLang="en-US"/>
          </a:p>
        </p:txBody>
      </p:sp>
    </p:spTree>
    <p:extLst>
      <p:ext uri="{BB962C8B-B14F-4D97-AF65-F5344CB8AC3E}">
        <p14:creationId xmlns:p14="http://schemas.microsoft.com/office/powerpoint/2010/main" val="22594918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19</a:t>
            </a:fld>
            <a:endParaRPr lang="zh-CN" altLang="en-US"/>
          </a:p>
        </p:txBody>
      </p:sp>
    </p:spTree>
    <p:extLst>
      <p:ext uri="{BB962C8B-B14F-4D97-AF65-F5344CB8AC3E}">
        <p14:creationId xmlns:p14="http://schemas.microsoft.com/office/powerpoint/2010/main" val="118718948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20</a:t>
            </a:fld>
            <a:endParaRPr lang="zh-CN" altLang="en-US"/>
          </a:p>
        </p:txBody>
      </p:sp>
    </p:spTree>
    <p:extLst>
      <p:ext uri="{BB962C8B-B14F-4D97-AF65-F5344CB8AC3E}">
        <p14:creationId xmlns:p14="http://schemas.microsoft.com/office/powerpoint/2010/main" val="271540288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21</a:t>
            </a:fld>
            <a:endParaRPr lang="zh-CN" altLang="en-US"/>
          </a:p>
        </p:txBody>
      </p:sp>
    </p:spTree>
    <p:extLst>
      <p:ext uri="{BB962C8B-B14F-4D97-AF65-F5344CB8AC3E}">
        <p14:creationId xmlns:p14="http://schemas.microsoft.com/office/powerpoint/2010/main" val="406876563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7A4F105-B7E8-4A9B-B5D7-96605A8389EA}" type="slidenum">
              <a:rPr lang="zh-CN" altLang="en-US" smtClean="0"/>
              <a:t>22</a:t>
            </a:fld>
            <a:endParaRPr lang="zh-CN" altLang="en-US"/>
          </a:p>
        </p:txBody>
      </p:sp>
    </p:spTree>
    <p:extLst>
      <p:ext uri="{BB962C8B-B14F-4D97-AF65-F5344CB8AC3E}">
        <p14:creationId xmlns:p14="http://schemas.microsoft.com/office/powerpoint/2010/main" val="3853670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77A382BB-6011-49F1-99E4-27487DF6D14A}" type="datetimeFigureOut">
              <a:rPr lang="zh-CN" altLang="en-US" smtClean="0"/>
              <a:pPr/>
              <a:t>2020/6/11</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10B5A864-2C41-4624-BEB6-8E271173E928}" type="slidenum">
              <a:rPr lang="zh-CN" altLang="en-US" smtClean="0"/>
              <a:pPr/>
              <a:t>‹#›</a:t>
            </a:fld>
            <a:endParaRPr lang="zh-CN" altLang="en-US"/>
          </a:p>
        </p:txBody>
      </p:sp>
    </p:spTree>
    <p:extLst>
      <p:ext uri="{BB962C8B-B14F-4D97-AF65-F5344CB8AC3E}">
        <p14:creationId xmlns:p14="http://schemas.microsoft.com/office/powerpoint/2010/main" val="42508042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7A382BB-6011-49F1-99E4-27487DF6D14A}" type="datetimeFigureOut">
              <a:rPr lang="zh-CN" altLang="en-US" smtClean="0"/>
              <a:pPr/>
              <a:t>2020/6/11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0B5A864-2C41-4624-BEB6-8E271173E928}" type="slidenum">
              <a:rPr lang="zh-CN" altLang="en-US" smtClean="0"/>
              <a:pPr/>
              <a:t>‹#›</a:t>
            </a:fld>
            <a:endParaRPr lang="zh-CN" altLang="en-US"/>
          </a:p>
        </p:txBody>
      </p:sp>
    </p:spTree>
    <p:extLst>
      <p:ext uri="{BB962C8B-B14F-4D97-AF65-F5344CB8AC3E}">
        <p14:creationId xmlns:p14="http://schemas.microsoft.com/office/powerpoint/2010/main" val="1165059780"/>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2"/>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77A382BB-6011-49F1-99E4-27487DF6D14A}" type="datetimeFigureOut">
              <a:rPr lang="zh-CN" altLang="en-US" smtClean="0"/>
              <a:pPr/>
              <a:t>2020/6/11</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10B5A864-2C41-4624-BEB6-8E271173E928}" type="slidenum">
              <a:rPr lang="zh-CN" altLang="en-US" smtClean="0"/>
              <a:pPr/>
              <a:t>‹#›</a:t>
            </a:fld>
            <a:endParaRPr lang="zh-CN" altLang="en-US"/>
          </a:p>
        </p:txBody>
      </p:sp>
      <p:grpSp>
        <p:nvGrpSpPr>
          <p:cNvPr id="5" name="组合 4"/>
          <p:cNvGrpSpPr/>
          <p:nvPr userDrawn="1"/>
        </p:nvGrpSpPr>
        <p:grpSpPr>
          <a:xfrm>
            <a:off x="395785" y="136478"/>
            <a:ext cx="802223" cy="423080"/>
            <a:chOff x="395785" y="136478"/>
            <a:chExt cx="802223" cy="423080"/>
          </a:xfrm>
        </p:grpSpPr>
        <p:sp>
          <p:nvSpPr>
            <p:cNvPr id="6" name="燕尾形 5"/>
            <p:cNvSpPr/>
            <p:nvPr/>
          </p:nvSpPr>
          <p:spPr>
            <a:xfrm>
              <a:off x="395785" y="136478"/>
              <a:ext cx="313899" cy="423080"/>
            </a:xfrm>
            <a:prstGeom prst="chevron">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682389" y="136478"/>
              <a:ext cx="515619" cy="423080"/>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416418114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7A382BB-6011-49F1-99E4-27487DF6D14A}" type="datetimeFigureOut">
              <a:rPr lang="zh-CN" altLang="en-US" smtClean="0"/>
              <a:pPr/>
              <a:t>2020/6/11</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0B5A864-2C41-4624-BEB6-8E271173E928}" type="slidenum">
              <a:rPr lang="zh-CN" altLang="en-US" smtClean="0"/>
              <a:pPr/>
              <a:t>‹#›</a:t>
            </a:fld>
            <a:endParaRPr lang="zh-CN" altLang="en-US"/>
          </a:p>
        </p:txBody>
      </p:sp>
    </p:spTree>
    <p:extLst>
      <p:ext uri="{BB962C8B-B14F-4D97-AF65-F5344CB8AC3E}">
        <p14:creationId xmlns:p14="http://schemas.microsoft.com/office/powerpoint/2010/main" val="4180646945"/>
      </p:ext>
    </p:extLst>
  </p:cSld>
  <p:clrMap bg1="lt1" tx1="dk1" bg2="lt2" tx2="dk2" accent1="accent1" accent2="accent2" accent3="accent3" accent4="accent4" accent5="accent5" accent6="accent6" hlink="hlink" folHlink="folHlink"/>
  <p:sldLayoutIdLst>
    <p:sldLayoutId id="2147483649" r:id="rId1"/>
    <p:sldLayoutId id="2147483655" r:id="rId2"/>
    <p:sldLayoutId id="2147483660"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3.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6.xml"/><Relationship Id="rId1" Type="http://schemas.openxmlformats.org/officeDocument/2006/relationships/slideLayout" Target="../slideLayouts/slideLayout3.xml"/><Relationship Id="rId5" Type="http://schemas.openxmlformats.org/officeDocument/2006/relationships/image" Target="../media/image12.jpeg"/><Relationship Id="rId4" Type="http://schemas.openxmlformats.org/officeDocument/2006/relationships/image" Target="../media/image11.png"/></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16.jpeg"/><Relationship Id="rId5" Type="http://schemas.openxmlformats.org/officeDocument/2006/relationships/image" Target="../media/image15.png"/><Relationship Id="rId4" Type="http://schemas.openxmlformats.org/officeDocument/2006/relationships/image" Target="../media/image14.jpe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20.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3" name="副标题 2"/>
          <p:cNvSpPr>
            <a:spLocks noGrp="1"/>
          </p:cNvSpPr>
          <p:nvPr>
            <p:ph type="subTitle" idx="1"/>
          </p:nvPr>
        </p:nvSpPr>
        <p:spPr/>
        <p:txBody>
          <a:bodyPr/>
          <a:lstStyle/>
          <a:p>
            <a:r>
              <a:rPr lang="en-US" altLang="zh-CN" dirty="0">
                <a:solidFill>
                  <a:schemeClr val="bg1"/>
                </a:solidFill>
              </a:rPr>
              <a:t>The name of your company</a:t>
            </a:r>
            <a:endParaRPr lang="zh-CN" altLang="en-US" dirty="0">
              <a:solidFill>
                <a:schemeClr val="bg1"/>
              </a:solidFill>
            </a:endParaRPr>
          </a:p>
        </p:txBody>
      </p:sp>
      <p:sp>
        <p:nvSpPr>
          <p:cNvPr id="4" name="标题 3"/>
          <p:cNvSpPr txBox="1">
            <a:spLocks noGrp="1"/>
          </p:cNvSpPr>
          <p:nvPr>
            <p:ph type="ctrTitle"/>
          </p:nvPr>
        </p:nvSpPr>
        <p:spPr>
          <a:xfrm>
            <a:off x="1524000" y="2763220"/>
            <a:ext cx="9144000" cy="746743"/>
          </a:xfrm>
          <a:prstGeom prst="rect">
            <a:avLst/>
          </a:prstGeom>
          <a:noFill/>
        </p:spPr>
        <p:txBody>
          <a:bodyPr wrap="square" rtlCol="0">
            <a:spAutoFit/>
          </a:bodyPr>
          <a:lstStyle/>
          <a:p>
            <a:r>
              <a:rPr lang="zh-CN" altLang="en-US" sz="4725"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rPr>
              <a:t>科普演讲比赛</a:t>
            </a:r>
            <a:r>
              <a:rPr lang="en-US" altLang="zh-CN" sz="4725" dirty="0" err="1">
                <a:solidFill>
                  <a:schemeClr val="bg1"/>
                </a:solidFill>
                <a:latin typeface="Segoe UI Black" panose="020B0A02040204020203" pitchFamily="34" charset="0"/>
                <a:ea typeface="Segoe UI Black" panose="020B0A02040204020203" pitchFamily="34" charset="0"/>
                <a:cs typeface="Segoe UI Black" panose="020B0A02040204020203" pitchFamily="34" charset="0"/>
              </a:rPr>
              <a:t>ppt</a:t>
            </a:r>
            <a:r>
              <a:rPr lang="zh-CN" altLang="en-US" sz="4725" dirty="0">
                <a:solidFill>
                  <a:schemeClr val="bg1"/>
                </a:solidFill>
                <a:latin typeface="Segoe UI Black" panose="020B0A02040204020203" pitchFamily="34" charset="0"/>
                <a:ea typeface="Segoe UI Black" panose="020B0A02040204020203" pitchFamily="34" charset="0"/>
                <a:cs typeface="Segoe UI Black" panose="020B0A02040204020203" pitchFamily="34" charset="0"/>
              </a:rPr>
              <a:t>模板</a:t>
            </a:r>
            <a:endParaRPr lang="zh-CN" altLang="en-US" sz="4725" dirty="0">
              <a:solidFill>
                <a:schemeClr val="bg1"/>
              </a:solidFill>
              <a:latin typeface="Segoe UI Black" panose="020B0A02040204020203" pitchFamily="34" charset="0"/>
              <a:cs typeface="Segoe UI Black" panose="020B0A02040204020203" pitchFamily="34" charset="0"/>
            </a:endParaRPr>
          </a:p>
        </p:txBody>
      </p:sp>
    </p:spTree>
    <p:extLst>
      <p:ext uri="{BB962C8B-B14F-4D97-AF65-F5344CB8AC3E}">
        <p14:creationId xmlns:p14="http://schemas.microsoft.com/office/powerpoint/2010/main" val="1205798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1" name="组合 20"/>
          <p:cNvGrpSpPr/>
          <p:nvPr/>
        </p:nvGrpSpPr>
        <p:grpSpPr>
          <a:xfrm>
            <a:off x="1198008" y="1667015"/>
            <a:ext cx="3458724" cy="3458716"/>
            <a:chOff x="1497630" y="1143957"/>
            <a:chExt cx="4392030" cy="4392020"/>
          </a:xfrm>
          <a:solidFill>
            <a:srgbClr val="44546A"/>
          </a:solidFill>
        </p:grpSpPr>
        <p:grpSp>
          <p:nvGrpSpPr>
            <p:cNvPr id="27" name="组合 26"/>
            <p:cNvGrpSpPr/>
            <p:nvPr/>
          </p:nvGrpSpPr>
          <p:grpSpPr>
            <a:xfrm>
              <a:off x="1497630" y="1143957"/>
              <a:ext cx="4392030" cy="4392020"/>
              <a:chOff x="1497631" y="616892"/>
              <a:chExt cx="4392030" cy="4392020"/>
            </a:xfrm>
            <a:grpFill/>
          </p:grpSpPr>
          <p:sp>
            <p:nvSpPr>
              <p:cNvPr id="31" name="椭圆 30"/>
              <p:cNvSpPr/>
              <p:nvPr/>
            </p:nvSpPr>
            <p:spPr>
              <a:xfrm>
                <a:off x="1497631" y="616892"/>
                <a:ext cx="4392030" cy="439202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9" tIns="36005" rIns="72009" bIns="36005" numCol="1" spcCol="0" rtlCol="0" fromWordArt="0" anchor="ctr" anchorCtr="0" forceAA="0" compatLnSpc="1">
                <a:prstTxWarp prst="textNoShape">
                  <a:avLst/>
                </a:prstTxWarp>
                <a:noAutofit/>
              </a:bodyPr>
              <a:lstStyle/>
              <a:p>
                <a:pPr algn="ctr"/>
                <a:endParaRPr lang="zh-CN" altLang="en-US" sz="1103" dirty="0"/>
              </a:p>
            </p:txBody>
          </p:sp>
          <p:sp>
            <p:nvSpPr>
              <p:cNvPr id="32" name="文本框 31"/>
              <p:cNvSpPr txBox="1"/>
              <p:nvPr/>
            </p:nvSpPr>
            <p:spPr>
              <a:xfrm>
                <a:off x="1886633" y="2280879"/>
                <a:ext cx="3921315" cy="1040578"/>
              </a:xfrm>
              <a:prstGeom prst="rect">
                <a:avLst/>
              </a:prstGeom>
              <a:grpFill/>
              <a:ln>
                <a:noFill/>
              </a:ln>
            </p:spPr>
            <p:txBody>
              <a:bodyPr wrap="square" rtlCol="0">
                <a:spAutoFit/>
              </a:bodyPr>
              <a:lstStyle/>
              <a:p>
                <a:r>
                  <a:rPr lang="en-US" altLang="zh-CN" sz="4725" b="1" dirty="0">
                    <a:solidFill>
                      <a:schemeClr val="bg1"/>
                    </a:solidFill>
                  </a:rPr>
                  <a:t>CONTENTS</a:t>
                </a:r>
                <a:endParaRPr lang="zh-CN" altLang="en-US" sz="4725" b="1" dirty="0">
                  <a:solidFill>
                    <a:schemeClr val="bg1"/>
                  </a:solidFill>
                </a:endParaRPr>
              </a:p>
            </p:txBody>
          </p:sp>
        </p:grpSp>
        <p:cxnSp>
          <p:nvCxnSpPr>
            <p:cNvPr id="29" name="直接连接符 28"/>
            <p:cNvCxnSpPr/>
            <p:nvPr/>
          </p:nvCxnSpPr>
          <p:spPr>
            <a:xfrm>
              <a:off x="1546011" y="2870911"/>
              <a:ext cx="4297142" cy="17135"/>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1546011" y="3740941"/>
              <a:ext cx="4297142" cy="17135"/>
            </a:xfrm>
            <a:prstGeom prst="line">
              <a:avLst/>
            </a:prstGeom>
            <a:grpFill/>
            <a:ln>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33" name="矩形 32"/>
          <p:cNvSpPr/>
          <p:nvPr/>
        </p:nvSpPr>
        <p:spPr>
          <a:xfrm>
            <a:off x="6733321" y="1"/>
            <a:ext cx="4446872" cy="6858000"/>
          </a:xfrm>
          <a:prstGeom prst="rect">
            <a:avLst/>
          </a:prstGeom>
          <a:solidFill>
            <a:schemeClr val="tx1">
              <a:alpha val="2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9" tIns="36005" rIns="72009" bIns="36005" numCol="1" spcCol="0" rtlCol="0" fromWordArt="0" anchor="ctr" anchorCtr="0" forceAA="0" compatLnSpc="1">
            <a:prstTxWarp prst="textNoShape">
              <a:avLst/>
            </a:prstTxWarp>
            <a:noAutofit/>
          </a:bodyPr>
          <a:lstStyle/>
          <a:p>
            <a:pPr algn="ctr"/>
            <a:endParaRPr lang="zh-CN" altLang="en-US" sz="1206"/>
          </a:p>
        </p:txBody>
      </p:sp>
      <p:sp>
        <p:nvSpPr>
          <p:cNvPr id="34" name="文本框 33"/>
          <p:cNvSpPr txBox="1"/>
          <p:nvPr/>
        </p:nvSpPr>
        <p:spPr>
          <a:xfrm>
            <a:off x="6903166" y="1899866"/>
            <a:ext cx="4107182" cy="577081"/>
          </a:xfrm>
          <a:prstGeom prst="rect">
            <a:avLst/>
          </a:prstGeom>
          <a:noFill/>
        </p:spPr>
        <p:txBody>
          <a:bodyPr wrap="square" rtlCol="0">
            <a:spAutoFit/>
          </a:bodyPr>
          <a:lstStyle/>
          <a:p>
            <a:r>
              <a:rPr lang="en-US" altLang="zh-CN" sz="3150" b="1" dirty="0">
                <a:solidFill>
                  <a:schemeClr val="bg1"/>
                </a:solidFill>
              </a:rPr>
              <a:t>MORE THAN TEMPLATE</a:t>
            </a:r>
            <a:endParaRPr lang="zh-CN" altLang="en-US" sz="3150" b="1" dirty="0">
              <a:solidFill>
                <a:schemeClr val="bg1"/>
              </a:solidFill>
            </a:endParaRPr>
          </a:p>
        </p:txBody>
      </p:sp>
      <p:sp>
        <p:nvSpPr>
          <p:cNvPr id="35" name="文本框 34"/>
          <p:cNvSpPr txBox="1"/>
          <p:nvPr/>
        </p:nvSpPr>
        <p:spPr>
          <a:xfrm>
            <a:off x="6903166" y="2653726"/>
            <a:ext cx="4107182" cy="577081"/>
          </a:xfrm>
          <a:prstGeom prst="rect">
            <a:avLst/>
          </a:prstGeom>
          <a:noFill/>
        </p:spPr>
        <p:txBody>
          <a:bodyPr wrap="square" rtlCol="0">
            <a:spAutoFit/>
          </a:bodyPr>
          <a:lstStyle/>
          <a:p>
            <a:r>
              <a:rPr lang="en-US" altLang="zh-CN" sz="3150" b="1" dirty="0">
                <a:solidFill>
                  <a:schemeClr val="bg1"/>
                </a:solidFill>
              </a:rPr>
              <a:t>MORE THAN TEMPLATE</a:t>
            </a:r>
            <a:endParaRPr lang="zh-CN" altLang="en-US" sz="3150" b="1" dirty="0">
              <a:solidFill>
                <a:schemeClr val="bg1"/>
              </a:solidFill>
            </a:endParaRPr>
          </a:p>
        </p:txBody>
      </p:sp>
      <p:sp>
        <p:nvSpPr>
          <p:cNvPr id="36" name="文本框 35"/>
          <p:cNvSpPr txBox="1"/>
          <p:nvPr/>
        </p:nvSpPr>
        <p:spPr>
          <a:xfrm>
            <a:off x="6903166" y="3407585"/>
            <a:ext cx="4107182" cy="577081"/>
          </a:xfrm>
          <a:prstGeom prst="rect">
            <a:avLst/>
          </a:prstGeom>
          <a:noFill/>
        </p:spPr>
        <p:txBody>
          <a:bodyPr wrap="square" rtlCol="0">
            <a:spAutoFit/>
          </a:bodyPr>
          <a:lstStyle/>
          <a:p>
            <a:r>
              <a:rPr lang="en-US" altLang="zh-CN" sz="3150" b="1" dirty="0">
                <a:solidFill>
                  <a:schemeClr val="bg1"/>
                </a:solidFill>
              </a:rPr>
              <a:t>MORE THAN TEMPLATE</a:t>
            </a:r>
            <a:endParaRPr lang="zh-CN" altLang="en-US" sz="3150" b="1" dirty="0">
              <a:solidFill>
                <a:schemeClr val="bg1"/>
              </a:solidFill>
            </a:endParaRPr>
          </a:p>
        </p:txBody>
      </p:sp>
      <p:sp>
        <p:nvSpPr>
          <p:cNvPr id="37" name="文本框 36"/>
          <p:cNvSpPr txBox="1"/>
          <p:nvPr/>
        </p:nvSpPr>
        <p:spPr>
          <a:xfrm>
            <a:off x="6903166" y="4161445"/>
            <a:ext cx="4107182" cy="577081"/>
          </a:xfrm>
          <a:prstGeom prst="rect">
            <a:avLst/>
          </a:prstGeom>
          <a:noFill/>
        </p:spPr>
        <p:txBody>
          <a:bodyPr wrap="square" rtlCol="0">
            <a:spAutoFit/>
          </a:bodyPr>
          <a:lstStyle/>
          <a:p>
            <a:r>
              <a:rPr lang="en-US" altLang="zh-CN" sz="3150" b="1" dirty="0">
                <a:solidFill>
                  <a:schemeClr val="bg1"/>
                </a:solidFill>
              </a:rPr>
              <a:t>MORE THAN TEMPLATE</a:t>
            </a:r>
            <a:endParaRPr lang="zh-CN" altLang="en-US" sz="3150" b="1" dirty="0">
              <a:solidFill>
                <a:schemeClr val="bg1"/>
              </a:solidFill>
            </a:endParaRPr>
          </a:p>
        </p:txBody>
      </p:sp>
      <p:sp>
        <p:nvSpPr>
          <p:cNvPr id="38" name="文本框 37"/>
          <p:cNvSpPr txBox="1"/>
          <p:nvPr/>
        </p:nvSpPr>
        <p:spPr>
          <a:xfrm>
            <a:off x="6903166" y="4915304"/>
            <a:ext cx="4107182" cy="577081"/>
          </a:xfrm>
          <a:prstGeom prst="rect">
            <a:avLst/>
          </a:prstGeom>
          <a:noFill/>
        </p:spPr>
        <p:txBody>
          <a:bodyPr wrap="square" rtlCol="0">
            <a:spAutoFit/>
          </a:bodyPr>
          <a:lstStyle/>
          <a:p>
            <a:r>
              <a:rPr lang="en-US" altLang="zh-CN" sz="3150" b="1" dirty="0">
                <a:solidFill>
                  <a:schemeClr val="bg1"/>
                </a:solidFill>
              </a:rPr>
              <a:t>MORE THAN TEMPLATE</a:t>
            </a:r>
            <a:endParaRPr lang="zh-CN" altLang="en-US" sz="3150" b="1" dirty="0">
              <a:solidFill>
                <a:schemeClr val="bg1"/>
              </a:solidFill>
            </a:endParaRPr>
          </a:p>
        </p:txBody>
      </p:sp>
      <p:grpSp>
        <p:nvGrpSpPr>
          <p:cNvPr id="6" name="组合 5"/>
          <p:cNvGrpSpPr/>
          <p:nvPr/>
        </p:nvGrpSpPr>
        <p:grpSpPr>
          <a:xfrm>
            <a:off x="395785" y="136478"/>
            <a:ext cx="802223" cy="423080"/>
            <a:chOff x="395785" y="136478"/>
            <a:chExt cx="802223" cy="423080"/>
          </a:xfrm>
        </p:grpSpPr>
        <p:sp>
          <p:nvSpPr>
            <p:cNvPr id="4" name="燕尾形 3"/>
            <p:cNvSpPr/>
            <p:nvPr/>
          </p:nvSpPr>
          <p:spPr>
            <a:xfrm>
              <a:off x="395785" y="136478"/>
              <a:ext cx="313899" cy="423080"/>
            </a:xfrm>
            <a:prstGeom prst="chevron">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9" name="燕尾形 38"/>
            <p:cNvSpPr/>
            <p:nvPr/>
          </p:nvSpPr>
          <p:spPr>
            <a:xfrm>
              <a:off x="682389" y="136478"/>
              <a:ext cx="515619" cy="423080"/>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Tree>
    <p:extLst>
      <p:ext uri="{BB962C8B-B14F-4D97-AF65-F5344CB8AC3E}">
        <p14:creationId xmlns:p14="http://schemas.microsoft.com/office/powerpoint/2010/main" val="38410655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2076450" y="2609850"/>
            <a:ext cx="8382000" cy="1771650"/>
          </a:xfrm>
          <a:custGeom>
            <a:avLst/>
            <a:gdLst>
              <a:gd name="connsiteX0" fmla="*/ 0 w 8153400"/>
              <a:gd name="connsiteY0" fmla="*/ 0 h 1428750"/>
              <a:gd name="connsiteX1" fmla="*/ 8153400 w 8153400"/>
              <a:gd name="connsiteY1" fmla="*/ 0 h 1428750"/>
              <a:gd name="connsiteX2" fmla="*/ 8153400 w 8153400"/>
              <a:gd name="connsiteY2" fmla="*/ 1428750 h 1428750"/>
              <a:gd name="connsiteX3" fmla="*/ 0 w 8153400"/>
              <a:gd name="connsiteY3" fmla="*/ 1428750 h 1428750"/>
              <a:gd name="connsiteX4" fmla="*/ 0 w 8153400"/>
              <a:gd name="connsiteY4" fmla="*/ 0 h 1428750"/>
              <a:gd name="connsiteX0" fmla="*/ 0 w 8382000"/>
              <a:gd name="connsiteY0" fmla="*/ 0 h 1771650"/>
              <a:gd name="connsiteX1" fmla="*/ 8153400 w 8382000"/>
              <a:gd name="connsiteY1" fmla="*/ 0 h 1771650"/>
              <a:gd name="connsiteX2" fmla="*/ 8382000 w 8382000"/>
              <a:gd name="connsiteY2" fmla="*/ 1771650 h 1771650"/>
              <a:gd name="connsiteX3" fmla="*/ 0 w 8382000"/>
              <a:gd name="connsiteY3" fmla="*/ 1428750 h 1771650"/>
              <a:gd name="connsiteX4" fmla="*/ 0 w 8382000"/>
              <a:gd name="connsiteY4" fmla="*/ 0 h 177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00" h="1771650">
                <a:moveTo>
                  <a:pt x="0" y="0"/>
                </a:moveTo>
                <a:lnTo>
                  <a:pt x="8153400" y="0"/>
                </a:lnTo>
                <a:lnTo>
                  <a:pt x="8382000" y="1771650"/>
                </a:lnTo>
                <a:lnTo>
                  <a:pt x="0" y="1428750"/>
                </a:lnTo>
                <a:lnTo>
                  <a:pt x="0" y="0"/>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椭圆 3"/>
          <p:cNvSpPr/>
          <p:nvPr/>
        </p:nvSpPr>
        <p:spPr>
          <a:xfrm>
            <a:off x="5372099" y="1485900"/>
            <a:ext cx="1562100" cy="1562100"/>
          </a:xfrm>
          <a:prstGeom prst="ellipse">
            <a:avLst/>
          </a:prstGeom>
          <a:solidFill>
            <a:srgbClr val="5B9BD5"/>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6600" b="1" dirty="0" smtClean="0">
                <a:solidFill>
                  <a:schemeClr val="bg2"/>
                </a:solidFill>
              </a:rPr>
              <a:t>1</a:t>
            </a:r>
            <a:endParaRPr lang="zh-CN" altLang="en-US" sz="6600" b="1" dirty="0">
              <a:solidFill>
                <a:schemeClr val="bg2"/>
              </a:solidFill>
            </a:endParaRPr>
          </a:p>
        </p:txBody>
      </p:sp>
      <p:sp>
        <p:nvSpPr>
          <p:cNvPr id="5" name="Copyright Notice"/>
          <p:cNvSpPr>
            <a:spLocks/>
          </p:cNvSpPr>
          <p:nvPr/>
        </p:nvSpPr>
        <p:spPr bwMode="auto">
          <a:xfrm>
            <a:off x="3109795" y="3257550"/>
            <a:ext cx="6086713" cy="619431"/>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cap="small" dirty="0" smtClean="0">
                <a:solidFill>
                  <a:schemeClr val="bg2"/>
                </a:solidFill>
                <a:latin typeface="微软雅黑" panose="020B0503020204020204" pitchFamily="34" charset="-122"/>
                <a:ea typeface="微软雅黑" panose="020B0503020204020204" pitchFamily="34" charset="-122"/>
              </a:rPr>
              <a:t>MORE POWER TEMPLATE</a:t>
            </a:r>
            <a:endParaRPr lang="en-US" sz="3600" b="1" cap="small" dirty="0">
              <a:solidFill>
                <a:schemeClr val="bg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74748568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91"/>
          <p:cNvGrpSpPr>
            <a:grpSpLocks/>
          </p:cNvGrpSpPr>
          <p:nvPr/>
        </p:nvGrpSpPr>
        <p:grpSpPr bwMode="auto">
          <a:xfrm>
            <a:off x="3104992" y="883791"/>
            <a:ext cx="5601739" cy="4678809"/>
            <a:chOff x="1312" y="1242"/>
            <a:chExt cx="2507" cy="1860"/>
          </a:xfrm>
          <a:solidFill>
            <a:srgbClr val="44546A"/>
          </a:solidFill>
          <a:effectLst>
            <a:outerShdw blurRad="50800" dist="50800" algn="ctr" rotWithShape="0">
              <a:srgbClr val="000000"/>
            </a:outerShdw>
          </a:effectLst>
        </p:grpSpPr>
        <p:sp>
          <p:nvSpPr>
            <p:cNvPr id="3" name="Freeform 3"/>
            <p:cNvSpPr>
              <a:spLocks/>
            </p:cNvSpPr>
            <p:nvPr/>
          </p:nvSpPr>
          <p:spPr bwMode="auto">
            <a:xfrm>
              <a:off x="3146" y="2053"/>
              <a:ext cx="322" cy="195"/>
            </a:xfrm>
            <a:custGeom>
              <a:avLst/>
              <a:gdLst>
                <a:gd name="T0" fmla="*/ 121 w 549"/>
                <a:gd name="T1" fmla="*/ 365 h 378"/>
                <a:gd name="T2" fmla="*/ 125 w 549"/>
                <a:gd name="T3" fmla="*/ 343 h 378"/>
                <a:gd name="T4" fmla="*/ 145 w 549"/>
                <a:gd name="T5" fmla="*/ 334 h 378"/>
                <a:gd name="T6" fmla="*/ 180 w 549"/>
                <a:gd name="T7" fmla="*/ 365 h 378"/>
                <a:gd name="T8" fmla="*/ 191 w 549"/>
                <a:gd name="T9" fmla="*/ 365 h 378"/>
                <a:gd name="T10" fmla="*/ 224 w 549"/>
                <a:gd name="T11" fmla="*/ 360 h 378"/>
                <a:gd name="T12" fmla="*/ 243 w 549"/>
                <a:gd name="T13" fmla="*/ 345 h 378"/>
                <a:gd name="T14" fmla="*/ 269 w 549"/>
                <a:gd name="T15" fmla="*/ 367 h 378"/>
                <a:gd name="T16" fmla="*/ 281 w 549"/>
                <a:gd name="T17" fmla="*/ 348 h 378"/>
                <a:gd name="T18" fmla="*/ 283 w 549"/>
                <a:gd name="T19" fmla="*/ 336 h 378"/>
                <a:gd name="T20" fmla="*/ 305 w 549"/>
                <a:gd name="T21" fmla="*/ 324 h 378"/>
                <a:gd name="T22" fmla="*/ 311 w 549"/>
                <a:gd name="T23" fmla="*/ 297 h 378"/>
                <a:gd name="T24" fmla="*/ 334 w 549"/>
                <a:gd name="T25" fmla="*/ 293 h 378"/>
                <a:gd name="T26" fmla="*/ 394 w 549"/>
                <a:gd name="T27" fmla="*/ 189 h 378"/>
                <a:gd name="T28" fmla="*/ 384 w 549"/>
                <a:gd name="T29" fmla="*/ 172 h 378"/>
                <a:gd name="T30" fmla="*/ 394 w 549"/>
                <a:gd name="T31" fmla="*/ 160 h 378"/>
                <a:gd name="T32" fmla="*/ 408 w 549"/>
                <a:gd name="T33" fmla="*/ 165 h 378"/>
                <a:gd name="T34" fmla="*/ 427 w 549"/>
                <a:gd name="T35" fmla="*/ 154 h 378"/>
                <a:gd name="T36" fmla="*/ 439 w 549"/>
                <a:gd name="T37" fmla="*/ 129 h 378"/>
                <a:gd name="T38" fmla="*/ 489 w 549"/>
                <a:gd name="T39" fmla="*/ 83 h 378"/>
                <a:gd name="T40" fmla="*/ 528 w 549"/>
                <a:gd name="T41" fmla="*/ 70 h 378"/>
                <a:gd name="T42" fmla="*/ 548 w 549"/>
                <a:gd name="T43" fmla="*/ 52 h 378"/>
                <a:gd name="T44" fmla="*/ 542 w 549"/>
                <a:gd name="T45" fmla="*/ 16 h 378"/>
                <a:gd name="T46" fmla="*/ 515 w 549"/>
                <a:gd name="T47" fmla="*/ 13 h 378"/>
                <a:gd name="T48" fmla="*/ 456 w 549"/>
                <a:gd name="T49" fmla="*/ 19 h 378"/>
                <a:gd name="T50" fmla="*/ 415 w 549"/>
                <a:gd name="T51" fmla="*/ 0 h 378"/>
                <a:gd name="T52" fmla="*/ 390 w 549"/>
                <a:gd name="T53" fmla="*/ 4 h 378"/>
                <a:gd name="T54" fmla="*/ 329 w 549"/>
                <a:gd name="T55" fmla="*/ 83 h 378"/>
                <a:gd name="T56" fmla="*/ 311 w 549"/>
                <a:gd name="T57" fmla="*/ 95 h 378"/>
                <a:gd name="T58" fmla="*/ 272 w 549"/>
                <a:gd name="T59" fmla="*/ 77 h 378"/>
                <a:gd name="T60" fmla="*/ 269 w 549"/>
                <a:gd name="T61" fmla="*/ 57 h 378"/>
                <a:gd name="T62" fmla="*/ 260 w 549"/>
                <a:gd name="T63" fmla="*/ 21 h 378"/>
                <a:gd name="T64" fmla="*/ 239 w 549"/>
                <a:gd name="T65" fmla="*/ 9 h 378"/>
                <a:gd name="T66" fmla="*/ 204 w 549"/>
                <a:gd name="T67" fmla="*/ 17 h 378"/>
                <a:gd name="T68" fmla="*/ 181 w 549"/>
                <a:gd name="T69" fmla="*/ 2 h 378"/>
                <a:gd name="T70" fmla="*/ 149 w 549"/>
                <a:gd name="T71" fmla="*/ 43 h 378"/>
                <a:gd name="T72" fmla="*/ 114 w 549"/>
                <a:gd name="T73" fmla="*/ 52 h 378"/>
                <a:gd name="T74" fmla="*/ 66 w 549"/>
                <a:gd name="T75" fmla="*/ 96 h 378"/>
                <a:gd name="T76" fmla="*/ 13 w 549"/>
                <a:gd name="T77" fmla="*/ 194 h 378"/>
                <a:gd name="T78" fmla="*/ 26 w 549"/>
                <a:gd name="T79" fmla="*/ 220 h 378"/>
                <a:gd name="T80" fmla="*/ 25 w 549"/>
                <a:gd name="T81" fmla="*/ 231 h 378"/>
                <a:gd name="T82" fmla="*/ 25 w 549"/>
                <a:gd name="T83" fmla="*/ 244 h 378"/>
                <a:gd name="T84" fmla="*/ 30 w 549"/>
                <a:gd name="T85" fmla="*/ 255 h 378"/>
                <a:gd name="T86" fmla="*/ 49 w 549"/>
                <a:gd name="T87" fmla="*/ 242 h 378"/>
                <a:gd name="T88" fmla="*/ 76 w 549"/>
                <a:gd name="T89" fmla="*/ 235 h 378"/>
                <a:gd name="T90" fmla="*/ 0 w 549"/>
                <a:gd name="T91" fmla="*/ 321 h 378"/>
                <a:gd name="T92" fmla="*/ 0 w 549"/>
                <a:gd name="T93" fmla="*/ 341 h 378"/>
                <a:gd name="T94" fmla="*/ 16 w 549"/>
                <a:gd name="T95" fmla="*/ 345 h 378"/>
                <a:gd name="T96" fmla="*/ 50 w 549"/>
                <a:gd name="T97" fmla="*/ 377 h 378"/>
                <a:gd name="T98" fmla="*/ 105 w 549"/>
                <a:gd name="T99" fmla="*/ 370 h 378"/>
                <a:gd name="T100" fmla="*/ 121 w 549"/>
                <a:gd name="T101" fmla="*/ 365 h 378"/>
                <a:gd name="T102" fmla="*/ 121 w 549"/>
                <a:gd name="T103" fmla="*/ 365 h 37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549"/>
                <a:gd name="T157" fmla="*/ 0 h 378"/>
                <a:gd name="T158" fmla="*/ 549 w 549"/>
                <a:gd name="T159" fmla="*/ 378 h 37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549" h="378">
                  <a:moveTo>
                    <a:pt x="121" y="365"/>
                  </a:moveTo>
                  <a:lnTo>
                    <a:pt x="125" y="343"/>
                  </a:lnTo>
                  <a:lnTo>
                    <a:pt x="145" y="334"/>
                  </a:lnTo>
                  <a:lnTo>
                    <a:pt x="180" y="365"/>
                  </a:lnTo>
                  <a:lnTo>
                    <a:pt x="191" y="365"/>
                  </a:lnTo>
                  <a:lnTo>
                    <a:pt x="224" y="360"/>
                  </a:lnTo>
                  <a:lnTo>
                    <a:pt x="243" y="345"/>
                  </a:lnTo>
                  <a:lnTo>
                    <a:pt x="269" y="367"/>
                  </a:lnTo>
                  <a:lnTo>
                    <a:pt x="281" y="348"/>
                  </a:lnTo>
                  <a:lnTo>
                    <a:pt x="283" y="336"/>
                  </a:lnTo>
                  <a:lnTo>
                    <a:pt x="305" y="324"/>
                  </a:lnTo>
                  <a:lnTo>
                    <a:pt x="311" y="297"/>
                  </a:lnTo>
                  <a:lnTo>
                    <a:pt x="334" y="293"/>
                  </a:lnTo>
                  <a:lnTo>
                    <a:pt x="394" y="189"/>
                  </a:lnTo>
                  <a:lnTo>
                    <a:pt x="384" y="172"/>
                  </a:lnTo>
                  <a:lnTo>
                    <a:pt x="394" y="160"/>
                  </a:lnTo>
                  <a:lnTo>
                    <a:pt x="408" y="165"/>
                  </a:lnTo>
                  <a:lnTo>
                    <a:pt x="427" y="154"/>
                  </a:lnTo>
                  <a:lnTo>
                    <a:pt x="439" y="129"/>
                  </a:lnTo>
                  <a:lnTo>
                    <a:pt x="489" y="83"/>
                  </a:lnTo>
                  <a:lnTo>
                    <a:pt x="528" y="70"/>
                  </a:lnTo>
                  <a:lnTo>
                    <a:pt x="548" y="52"/>
                  </a:lnTo>
                  <a:lnTo>
                    <a:pt x="542" y="16"/>
                  </a:lnTo>
                  <a:lnTo>
                    <a:pt x="515" y="13"/>
                  </a:lnTo>
                  <a:lnTo>
                    <a:pt x="456" y="19"/>
                  </a:lnTo>
                  <a:lnTo>
                    <a:pt x="415" y="0"/>
                  </a:lnTo>
                  <a:lnTo>
                    <a:pt x="390" y="4"/>
                  </a:lnTo>
                  <a:lnTo>
                    <a:pt x="329" y="83"/>
                  </a:lnTo>
                  <a:lnTo>
                    <a:pt x="311" y="95"/>
                  </a:lnTo>
                  <a:lnTo>
                    <a:pt x="272" y="77"/>
                  </a:lnTo>
                  <a:lnTo>
                    <a:pt x="269" y="57"/>
                  </a:lnTo>
                  <a:lnTo>
                    <a:pt x="260" y="21"/>
                  </a:lnTo>
                  <a:lnTo>
                    <a:pt x="239" y="9"/>
                  </a:lnTo>
                  <a:lnTo>
                    <a:pt x="204" y="17"/>
                  </a:lnTo>
                  <a:lnTo>
                    <a:pt x="181" y="2"/>
                  </a:lnTo>
                  <a:lnTo>
                    <a:pt x="149" y="43"/>
                  </a:lnTo>
                  <a:lnTo>
                    <a:pt x="114" y="52"/>
                  </a:lnTo>
                  <a:lnTo>
                    <a:pt x="66" y="96"/>
                  </a:lnTo>
                  <a:lnTo>
                    <a:pt x="13" y="194"/>
                  </a:lnTo>
                  <a:lnTo>
                    <a:pt x="26" y="220"/>
                  </a:lnTo>
                  <a:lnTo>
                    <a:pt x="25" y="231"/>
                  </a:lnTo>
                  <a:lnTo>
                    <a:pt x="25" y="244"/>
                  </a:lnTo>
                  <a:lnTo>
                    <a:pt x="30" y="255"/>
                  </a:lnTo>
                  <a:lnTo>
                    <a:pt x="49" y="242"/>
                  </a:lnTo>
                  <a:lnTo>
                    <a:pt x="76" y="235"/>
                  </a:lnTo>
                  <a:lnTo>
                    <a:pt x="0" y="321"/>
                  </a:lnTo>
                  <a:lnTo>
                    <a:pt x="0" y="341"/>
                  </a:lnTo>
                  <a:lnTo>
                    <a:pt x="16" y="345"/>
                  </a:lnTo>
                  <a:lnTo>
                    <a:pt x="50" y="377"/>
                  </a:lnTo>
                  <a:lnTo>
                    <a:pt x="105" y="370"/>
                  </a:lnTo>
                  <a:lnTo>
                    <a:pt x="121" y="365"/>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4" name="Freeform 4"/>
            <p:cNvSpPr>
              <a:spLocks/>
            </p:cNvSpPr>
            <p:nvPr/>
          </p:nvSpPr>
          <p:spPr bwMode="auto">
            <a:xfrm>
              <a:off x="3263" y="2544"/>
              <a:ext cx="216" cy="241"/>
            </a:xfrm>
            <a:custGeom>
              <a:avLst/>
              <a:gdLst>
                <a:gd name="T0" fmla="*/ 0 w 369"/>
                <a:gd name="T1" fmla="*/ 357 h 465"/>
                <a:gd name="T2" fmla="*/ 12 w 369"/>
                <a:gd name="T3" fmla="*/ 275 h 465"/>
                <a:gd name="T4" fmla="*/ 26 w 369"/>
                <a:gd name="T5" fmla="*/ 256 h 465"/>
                <a:gd name="T6" fmla="*/ 33 w 369"/>
                <a:gd name="T7" fmla="*/ 234 h 465"/>
                <a:gd name="T8" fmla="*/ 48 w 369"/>
                <a:gd name="T9" fmla="*/ 200 h 465"/>
                <a:gd name="T10" fmla="*/ 38 w 369"/>
                <a:gd name="T11" fmla="*/ 186 h 465"/>
                <a:gd name="T12" fmla="*/ 41 w 369"/>
                <a:gd name="T13" fmla="*/ 159 h 465"/>
                <a:gd name="T14" fmla="*/ 78 w 369"/>
                <a:gd name="T15" fmla="*/ 116 h 465"/>
                <a:gd name="T16" fmla="*/ 76 w 369"/>
                <a:gd name="T17" fmla="*/ 87 h 465"/>
                <a:gd name="T18" fmla="*/ 100 w 369"/>
                <a:gd name="T19" fmla="*/ 46 h 465"/>
                <a:gd name="T20" fmla="*/ 124 w 369"/>
                <a:gd name="T21" fmla="*/ 53 h 465"/>
                <a:gd name="T22" fmla="*/ 172 w 369"/>
                <a:gd name="T23" fmla="*/ 17 h 465"/>
                <a:gd name="T24" fmla="*/ 181 w 369"/>
                <a:gd name="T25" fmla="*/ 0 h 465"/>
                <a:gd name="T26" fmla="*/ 210 w 369"/>
                <a:gd name="T27" fmla="*/ 3 h 465"/>
                <a:gd name="T28" fmla="*/ 225 w 369"/>
                <a:gd name="T29" fmla="*/ 43 h 465"/>
                <a:gd name="T30" fmla="*/ 238 w 369"/>
                <a:gd name="T31" fmla="*/ 70 h 465"/>
                <a:gd name="T32" fmla="*/ 270 w 369"/>
                <a:gd name="T33" fmla="*/ 70 h 465"/>
                <a:gd name="T34" fmla="*/ 289 w 369"/>
                <a:gd name="T35" fmla="*/ 46 h 465"/>
                <a:gd name="T36" fmla="*/ 317 w 369"/>
                <a:gd name="T37" fmla="*/ 75 h 465"/>
                <a:gd name="T38" fmla="*/ 368 w 369"/>
                <a:gd name="T39" fmla="*/ 56 h 465"/>
                <a:gd name="T40" fmla="*/ 337 w 369"/>
                <a:gd name="T41" fmla="*/ 132 h 465"/>
                <a:gd name="T42" fmla="*/ 317 w 369"/>
                <a:gd name="T43" fmla="*/ 123 h 465"/>
                <a:gd name="T44" fmla="*/ 304 w 369"/>
                <a:gd name="T45" fmla="*/ 130 h 465"/>
                <a:gd name="T46" fmla="*/ 304 w 369"/>
                <a:gd name="T47" fmla="*/ 136 h 465"/>
                <a:gd name="T48" fmla="*/ 318 w 369"/>
                <a:gd name="T49" fmla="*/ 156 h 465"/>
                <a:gd name="T50" fmla="*/ 315 w 369"/>
                <a:gd name="T51" fmla="*/ 225 h 465"/>
                <a:gd name="T52" fmla="*/ 318 w 369"/>
                <a:gd name="T53" fmla="*/ 247 h 465"/>
                <a:gd name="T54" fmla="*/ 315 w 369"/>
                <a:gd name="T55" fmla="*/ 253 h 465"/>
                <a:gd name="T56" fmla="*/ 294 w 369"/>
                <a:gd name="T57" fmla="*/ 249 h 465"/>
                <a:gd name="T58" fmla="*/ 282 w 369"/>
                <a:gd name="T59" fmla="*/ 263 h 465"/>
                <a:gd name="T60" fmla="*/ 292 w 369"/>
                <a:gd name="T61" fmla="*/ 280 h 465"/>
                <a:gd name="T62" fmla="*/ 267 w 369"/>
                <a:gd name="T63" fmla="*/ 304 h 465"/>
                <a:gd name="T64" fmla="*/ 270 w 369"/>
                <a:gd name="T65" fmla="*/ 313 h 465"/>
                <a:gd name="T66" fmla="*/ 246 w 369"/>
                <a:gd name="T67" fmla="*/ 326 h 465"/>
                <a:gd name="T68" fmla="*/ 251 w 369"/>
                <a:gd name="T69" fmla="*/ 343 h 465"/>
                <a:gd name="T70" fmla="*/ 242 w 369"/>
                <a:gd name="T71" fmla="*/ 353 h 465"/>
                <a:gd name="T72" fmla="*/ 210 w 369"/>
                <a:gd name="T73" fmla="*/ 353 h 465"/>
                <a:gd name="T74" fmla="*/ 192 w 369"/>
                <a:gd name="T75" fmla="*/ 368 h 465"/>
                <a:gd name="T76" fmla="*/ 189 w 369"/>
                <a:gd name="T77" fmla="*/ 375 h 465"/>
                <a:gd name="T78" fmla="*/ 205 w 369"/>
                <a:gd name="T79" fmla="*/ 386 h 465"/>
                <a:gd name="T80" fmla="*/ 188 w 369"/>
                <a:gd name="T81" fmla="*/ 413 h 465"/>
                <a:gd name="T82" fmla="*/ 165 w 369"/>
                <a:gd name="T83" fmla="*/ 442 h 465"/>
                <a:gd name="T84" fmla="*/ 157 w 369"/>
                <a:gd name="T85" fmla="*/ 439 h 465"/>
                <a:gd name="T86" fmla="*/ 133 w 369"/>
                <a:gd name="T87" fmla="*/ 464 h 465"/>
                <a:gd name="T88" fmla="*/ 107 w 369"/>
                <a:gd name="T89" fmla="*/ 406 h 465"/>
                <a:gd name="T90" fmla="*/ 83 w 369"/>
                <a:gd name="T91" fmla="*/ 375 h 465"/>
                <a:gd name="T92" fmla="*/ 67 w 369"/>
                <a:gd name="T93" fmla="*/ 377 h 465"/>
                <a:gd name="T94" fmla="*/ 57 w 369"/>
                <a:gd name="T95" fmla="*/ 368 h 465"/>
                <a:gd name="T96" fmla="*/ 0 w 369"/>
                <a:gd name="T97" fmla="*/ 357 h 465"/>
                <a:gd name="T98" fmla="*/ 0 w 369"/>
                <a:gd name="T99" fmla="*/ 357 h 465"/>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9"/>
                <a:gd name="T151" fmla="*/ 0 h 465"/>
                <a:gd name="T152" fmla="*/ 369 w 369"/>
                <a:gd name="T153" fmla="*/ 465 h 465"/>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9" h="465">
                  <a:moveTo>
                    <a:pt x="0" y="357"/>
                  </a:moveTo>
                  <a:lnTo>
                    <a:pt x="12" y="275"/>
                  </a:lnTo>
                  <a:lnTo>
                    <a:pt x="26" y="256"/>
                  </a:lnTo>
                  <a:lnTo>
                    <a:pt x="33" y="234"/>
                  </a:lnTo>
                  <a:lnTo>
                    <a:pt x="48" y="200"/>
                  </a:lnTo>
                  <a:lnTo>
                    <a:pt x="38" y="186"/>
                  </a:lnTo>
                  <a:lnTo>
                    <a:pt x="41" y="159"/>
                  </a:lnTo>
                  <a:lnTo>
                    <a:pt x="78" y="116"/>
                  </a:lnTo>
                  <a:lnTo>
                    <a:pt x="76" y="87"/>
                  </a:lnTo>
                  <a:lnTo>
                    <a:pt x="100" y="46"/>
                  </a:lnTo>
                  <a:lnTo>
                    <a:pt x="124" y="53"/>
                  </a:lnTo>
                  <a:lnTo>
                    <a:pt x="172" y="17"/>
                  </a:lnTo>
                  <a:lnTo>
                    <a:pt x="181" y="0"/>
                  </a:lnTo>
                  <a:lnTo>
                    <a:pt x="210" y="3"/>
                  </a:lnTo>
                  <a:lnTo>
                    <a:pt x="225" y="43"/>
                  </a:lnTo>
                  <a:lnTo>
                    <a:pt x="238" y="70"/>
                  </a:lnTo>
                  <a:lnTo>
                    <a:pt x="270" y="70"/>
                  </a:lnTo>
                  <a:lnTo>
                    <a:pt x="289" y="46"/>
                  </a:lnTo>
                  <a:lnTo>
                    <a:pt x="317" y="75"/>
                  </a:lnTo>
                  <a:lnTo>
                    <a:pt x="368" y="56"/>
                  </a:lnTo>
                  <a:lnTo>
                    <a:pt x="337" y="132"/>
                  </a:lnTo>
                  <a:lnTo>
                    <a:pt x="317" y="123"/>
                  </a:lnTo>
                  <a:lnTo>
                    <a:pt x="304" y="130"/>
                  </a:lnTo>
                  <a:lnTo>
                    <a:pt x="304" y="136"/>
                  </a:lnTo>
                  <a:lnTo>
                    <a:pt x="318" y="156"/>
                  </a:lnTo>
                  <a:lnTo>
                    <a:pt x="315" y="225"/>
                  </a:lnTo>
                  <a:lnTo>
                    <a:pt x="318" y="247"/>
                  </a:lnTo>
                  <a:lnTo>
                    <a:pt x="315" y="253"/>
                  </a:lnTo>
                  <a:lnTo>
                    <a:pt x="294" y="249"/>
                  </a:lnTo>
                  <a:lnTo>
                    <a:pt x="282" y="263"/>
                  </a:lnTo>
                  <a:lnTo>
                    <a:pt x="292" y="280"/>
                  </a:lnTo>
                  <a:lnTo>
                    <a:pt x="267" y="304"/>
                  </a:lnTo>
                  <a:lnTo>
                    <a:pt x="270" y="313"/>
                  </a:lnTo>
                  <a:lnTo>
                    <a:pt x="246" y="326"/>
                  </a:lnTo>
                  <a:lnTo>
                    <a:pt x="251" y="343"/>
                  </a:lnTo>
                  <a:lnTo>
                    <a:pt x="242" y="353"/>
                  </a:lnTo>
                  <a:lnTo>
                    <a:pt x="210" y="353"/>
                  </a:lnTo>
                  <a:lnTo>
                    <a:pt x="192" y="368"/>
                  </a:lnTo>
                  <a:lnTo>
                    <a:pt x="189" y="375"/>
                  </a:lnTo>
                  <a:lnTo>
                    <a:pt x="205" y="386"/>
                  </a:lnTo>
                  <a:lnTo>
                    <a:pt x="188" y="413"/>
                  </a:lnTo>
                  <a:lnTo>
                    <a:pt x="165" y="442"/>
                  </a:lnTo>
                  <a:lnTo>
                    <a:pt x="157" y="439"/>
                  </a:lnTo>
                  <a:lnTo>
                    <a:pt x="133" y="464"/>
                  </a:lnTo>
                  <a:lnTo>
                    <a:pt x="107" y="406"/>
                  </a:lnTo>
                  <a:lnTo>
                    <a:pt x="83" y="375"/>
                  </a:lnTo>
                  <a:lnTo>
                    <a:pt x="67" y="377"/>
                  </a:lnTo>
                  <a:lnTo>
                    <a:pt x="57" y="368"/>
                  </a:lnTo>
                  <a:lnTo>
                    <a:pt x="0" y="357"/>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5" name="Freeform 5"/>
            <p:cNvSpPr>
              <a:spLocks/>
            </p:cNvSpPr>
            <p:nvPr/>
          </p:nvSpPr>
          <p:spPr bwMode="auto">
            <a:xfrm>
              <a:off x="3179" y="2857"/>
              <a:ext cx="42" cy="25"/>
            </a:xfrm>
            <a:custGeom>
              <a:avLst/>
              <a:gdLst>
                <a:gd name="T0" fmla="*/ 6 w 72"/>
                <a:gd name="T1" fmla="*/ 14 h 50"/>
                <a:gd name="T2" fmla="*/ 30 w 72"/>
                <a:gd name="T3" fmla="*/ 21 h 50"/>
                <a:gd name="T4" fmla="*/ 59 w 72"/>
                <a:gd name="T5" fmla="*/ 0 h 50"/>
                <a:gd name="T6" fmla="*/ 71 w 72"/>
                <a:gd name="T7" fmla="*/ 36 h 50"/>
                <a:gd name="T8" fmla="*/ 42 w 72"/>
                <a:gd name="T9" fmla="*/ 49 h 50"/>
                <a:gd name="T10" fmla="*/ 6 w 72"/>
                <a:gd name="T11" fmla="*/ 47 h 50"/>
                <a:gd name="T12" fmla="*/ 0 w 72"/>
                <a:gd name="T13" fmla="*/ 21 h 50"/>
                <a:gd name="T14" fmla="*/ 6 w 72"/>
                <a:gd name="T15" fmla="*/ 14 h 50"/>
                <a:gd name="T16" fmla="*/ 6 w 72"/>
                <a:gd name="T17" fmla="*/ 14 h 5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2"/>
                <a:gd name="T28" fmla="*/ 0 h 50"/>
                <a:gd name="T29" fmla="*/ 72 w 72"/>
                <a:gd name="T30" fmla="*/ 50 h 5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2" h="50">
                  <a:moveTo>
                    <a:pt x="6" y="14"/>
                  </a:moveTo>
                  <a:lnTo>
                    <a:pt x="30" y="21"/>
                  </a:lnTo>
                  <a:lnTo>
                    <a:pt x="59" y="0"/>
                  </a:lnTo>
                  <a:lnTo>
                    <a:pt x="71" y="36"/>
                  </a:lnTo>
                  <a:lnTo>
                    <a:pt x="42" y="49"/>
                  </a:lnTo>
                  <a:lnTo>
                    <a:pt x="6" y="47"/>
                  </a:lnTo>
                  <a:lnTo>
                    <a:pt x="0" y="21"/>
                  </a:lnTo>
                  <a:lnTo>
                    <a:pt x="6" y="14"/>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6" name="Freeform 6"/>
            <p:cNvSpPr>
              <a:spLocks/>
            </p:cNvSpPr>
            <p:nvPr/>
          </p:nvSpPr>
          <p:spPr bwMode="auto">
            <a:xfrm>
              <a:off x="3501" y="2666"/>
              <a:ext cx="76" cy="174"/>
            </a:xfrm>
            <a:custGeom>
              <a:avLst/>
              <a:gdLst>
                <a:gd name="T0" fmla="*/ 128 w 129"/>
                <a:gd name="T1" fmla="*/ 92 h 338"/>
                <a:gd name="T2" fmla="*/ 101 w 129"/>
                <a:gd name="T3" fmla="*/ 239 h 338"/>
                <a:gd name="T4" fmla="*/ 89 w 129"/>
                <a:gd name="T5" fmla="*/ 286 h 338"/>
                <a:gd name="T6" fmla="*/ 89 w 129"/>
                <a:gd name="T7" fmla="*/ 325 h 338"/>
                <a:gd name="T8" fmla="*/ 78 w 129"/>
                <a:gd name="T9" fmla="*/ 337 h 338"/>
                <a:gd name="T10" fmla="*/ 52 w 129"/>
                <a:gd name="T11" fmla="*/ 296 h 338"/>
                <a:gd name="T12" fmla="*/ 23 w 129"/>
                <a:gd name="T13" fmla="*/ 274 h 338"/>
                <a:gd name="T14" fmla="*/ 0 w 129"/>
                <a:gd name="T15" fmla="*/ 209 h 338"/>
                <a:gd name="T16" fmla="*/ 2 w 129"/>
                <a:gd name="T17" fmla="*/ 149 h 338"/>
                <a:gd name="T18" fmla="*/ 44 w 129"/>
                <a:gd name="T19" fmla="*/ 41 h 338"/>
                <a:gd name="T20" fmla="*/ 91 w 129"/>
                <a:gd name="T21" fmla="*/ 0 h 338"/>
                <a:gd name="T22" fmla="*/ 121 w 129"/>
                <a:gd name="T23" fmla="*/ 14 h 338"/>
                <a:gd name="T24" fmla="*/ 128 w 129"/>
                <a:gd name="T25" fmla="*/ 92 h 338"/>
                <a:gd name="T26" fmla="*/ 128 w 129"/>
                <a:gd name="T27" fmla="*/ 92 h 33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9"/>
                <a:gd name="T43" fmla="*/ 0 h 338"/>
                <a:gd name="T44" fmla="*/ 129 w 129"/>
                <a:gd name="T45" fmla="*/ 338 h 33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9" h="338">
                  <a:moveTo>
                    <a:pt x="128" y="92"/>
                  </a:moveTo>
                  <a:lnTo>
                    <a:pt x="101" y="239"/>
                  </a:lnTo>
                  <a:lnTo>
                    <a:pt x="89" y="286"/>
                  </a:lnTo>
                  <a:lnTo>
                    <a:pt x="89" y="325"/>
                  </a:lnTo>
                  <a:lnTo>
                    <a:pt x="78" y="337"/>
                  </a:lnTo>
                  <a:lnTo>
                    <a:pt x="52" y="296"/>
                  </a:lnTo>
                  <a:lnTo>
                    <a:pt x="23" y="274"/>
                  </a:lnTo>
                  <a:lnTo>
                    <a:pt x="0" y="209"/>
                  </a:lnTo>
                  <a:lnTo>
                    <a:pt x="2" y="149"/>
                  </a:lnTo>
                  <a:lnTo>
                    <a:pt x="44" y="41"/>
                  </a:lnTo>
                  <a:lnTo>
                    <a:pt x="91" y="0"/>
                  </a:lnTo>
                  <a:lnTo>
                    <a:pt x="121" y="14"/>
                  </a:lnTo>
                  <a:lnTo>
                    <a:pt x="128" y="92"/>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7" name="Freeform 7"/>
            <p:cNvSpPr>
              <a:spLocks/>
            </p:cNvSpPr>
            <p:nvPr/>
          </p:nvSpPr>
          <p:spPr bwMode="auto">
            <a:xfrm>
              <a:off x="2963" y="2711"/>
              <a:ext cx="379" cy="282"/>
            </a:xfrm>
            <a:custGeom>
              <a:avLst/>
              <a:gdLst>
                <a:gd name="T0" fmla="*/ 189 w 648"/>
                <a:gd name="T1" fmla="*/ 79 h 546"/>
                <a:gd name="T2" fmla="*/ 198 w 648"/>
                <a:gd name="T3" fmla="*/ 43 h 546"/>
                <a:gd name="T4" fmla="*/ 257 w 648"/>
                <a:gd name="T5" fmla="*/ 64 h 546"/>
                <a:gd name="T6" fmla="*/ 255 w 648"/>
                <a:gd name="T7" fmla="*/ 35 h 546"/>
                <a:gd name="T8" fmla="*/ 281 w 648"/>
                <a:gd name="T9" fmla="*/ 4 h 546"/>
                <a:gd name="T10" fmla="*/ 346 w 648"/>
                <a:gd name="T11" fmla="*/ 0 h 546"/>
                <a:gd name="T12" fmla="*/ 406 w 648"/>
                <a:gd name="T13" fmla="*/ 6 h 546"/>
                <a:gd name="T14" fmla="*/ 401 w 648"/>
                <a:gd name="T15" fmla="*/ 40 h 546"/>
                <a:gd name="T16" fmla="*/ 379 w 648"/>
                <a:gd name="T17" fmla="*/ 81 h 546"/>
                <a:gd name="T18" fmla="*/ 480 w 648"/>
                <a:gd name="T19" fmla="*/ 55 h 546"/>
                <a:gd name="T20" fmla="*/ 520 w 648"/>
                <a:gd name="T21" fmla="*/ 64 h 546"/>
                <a:gd name="T22" fmla="*/ 513 w 648"/>
                <a:gd name="T23" fmla="*/ 33 h 546"/>
                <a:gd name="T24" fmla="*/ 580 w 648"/>
                <a:gd name="T25" fmla="*/ 53 h 546"/>
                <a:gd name="T26" fmla="*/ 620 w 648"/>
                <a:gd name="T27" fmla="*/ 81 h 546"/>
                <a:gd name="T28" fmla="*/ 628 w 648"/>
                <a:gd name="T29" fmla="*/ 152 h 546"/>
                <a:gd name="T30" fmla="*/ 600 w 648"/>
                <a:gd name="T31" fmla="*/ 185 h 546"/>
                <a:gd name="T32" fmla="*/ 544 w 648"/>
                <a:gd name="T33" fmla="*/ 233 h 546"/>
                <a:gd name="T34" fmla="*/ 515 w 648"/>
                <a:gd name="T35" fmla="*/ 243 h 546"/>
                <a:gd name="T36" fmla="*/ 502 w 648"/>
                <a:gd name="T37" fmla="*/ 250 h 546"/>
                <a:gd name="T38" fmla="*/ 456 w 648"/>
                <a:gd name="T39" fmla="*/ 265 h 546"/>
                <a:gd name="T40" fmla="*/ 421 w 648"/>
                <a:gd name="T41" fmla="*/ 269 h 546"/>
                <a:gd name="T42" fmla="*/ 334 w 648"/>
                <a:gd name="T43" fmla="*/ 258 h 546"/>
                <a:gd name="T44" fmla="*/ 344 w 648"/>
                <a:gd name="T45" fmla="*/ 320 h 546"/>
                <a:gd name="T46" fmla="*/ 289 w 648"/>
                <a:gd name="T47" fmla="*/ 361 h 546"/>
                <a:gd name="T48" fmla="*/ 233 w 648"/>
                <a:gd name="T49" fmla="*/ 380 h 546"/>
                <a:gd name="T50" fmla="*/ 167 w 648"/>
                <a:gd name="T51" fmla="*/ 406 h 546"/>
                <a:gd name="T52" fmla="*/ 62 w 648"/>
                <a:gd name="T53" fmla="*/ 455 h 546"/>
                <a:gd name="T54" fmla="*/ 78 w 648"/>
                <a:gd name="T55" fmla="*/ 525 h 546"/>
                <a:gd name="T56" fmla="*/ 29 w 648"/>
                <a:gd name="T57" fmla="*/ 542 h 546"/>
                <a:gd name="T58" fmla="*/ 5 w 648"/>
                <a:gd name="T59" fmla="*/ 445 h 546"/>
                <a:gd name="T60" fmla="*/ 27 w 648"/>
                <a:gd name="T61" fmla="*/ 390 h 546"/>
                <a:gd name="T62" fmla="*/ 53 w 648"/>
                <a:gd name="T63" fmla="*/ 364 h 546"/>
                <a:gd name="T64" fmla="*/ 86 w 648"/>
                <a:gd name="T65" fmla="*/ 318 h 546"/>
                <a:gd name="T66" fmla="*/ 134 w 648"/>
                <a:gd name="T67" fmla="*/ 225 h 546"/>
                <a:gd name="T68" fmla="*/ 172 w 648"/>
                <a:gd name="T69" fmla="*/ 154 h 546"/>
                <a:gd name="T70" fmla="*/ 172 w 648"/>
                <a:gd name="T71" fmla="*/ 93 h 54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648"/>
                <a:gd name="T109" fmla="*/ 0 h 546"/>
                <a:gd name="T110" fmla="*/ 648 w 648"/>
                <a:gd name="T111" fmla="*/ 546 h 54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648" h="546">
                  <a:moveTo>
                    <a:pt x="172" y="93"/>
                  </a:moveTo>
                  <a:lnTo>
                    <a:pt x="189" y="79"/>
                  </a:lnTo>
                  <a:lnTo>
                    <a:pt x="189" y="53"/>
                  </a:lnTo>
                  <a:lnTo>
                    <a:pt x="198" y="43"/>
                  </a:lnTo>
                  <a:lnTo>
                    <a:pt x="220" y="46"/>
                  </a:lnTo>
                  <a:lnTo>
                    <a:pt x="257" y="64"/>
                  </a:lnTo>
                  <a:lnTo>
                    <a:pt x="263" y="50"/>
                  </a:lnTo>
                  <a:lnTo>
                    <a:pt x="255" y="35"/>
                  </a:lnTo>
                  <a:lnTo>
                    <a:pt x="257" y="24"/>
                  </a:lnTo>
                  <a:lnTo>
                    <a:pt x="281" y="4"/>
                  </a:lnTo>
                  <a:lnTo>
                    <a:pt x="322" y="16"/>
                  </a:lnTo>
                  <a:lnTo>
                    <a:pt x="346" y="0"/>
                  </a:lnTo>
                  <a:lnTo>
                    <a:pt x="364" y="17"/>
                  </a:lnTo>
                  <a:lnTo>
                    <a:pt x="406" y="6"/>
                  </a:lnTo>
                  <a:lnTo>
                    <a:pt x="415" y="21"/>
                  </a:lnTo>
                  <a:lnTo>
                    <a:pt x="401" y="40"/>
                  </a:lnTo>
                  <a:lnTo>
                    <a:pt x="379" y="72"/>
                  </a:lnTo>
                  <a:lnTo>
                    <a:pt x="379" y="81"/>
                  </a:lnTo>
                  <a:lnTo>
                    <a:pt x="392" y="91"/>
                  </a:lnTo>
                  <a:lnTo>
                    <a:pt x="480" y="55"/>
                  </a:lnTo>
                  <a:lnTo>
                    <a:pt x="511" y="72"/>
                  </a:lnTo>
                  <a:lnTo>
                    <a:pt x="520" y="64"/>
                  </a:lnTo>
                  <a:lnTo>
                    <a:pt x="511" y="43"/>
                  </a:lnTo>
                  <a:lnTo>
                    <a:pt x="513" y="33"/>
                  </a:lnTo>
                  <a:lnTo>
                    <a:pt x="570" y="43"/>
                  </a:lnTo>
                  <a:lnTo>
                    <a:pt x="580" y="53"/>
                  </a:lnTo>
                  <a:lnTo>
                    <a:pt x="596" y="50"/>
                  </a:lnTo>
                  <a:lnTo>
                    <a:pt x="620" y="81"/>
                  </a:lnTo>
                  <a:lnTo>
                    <a:pt x="647" y="139"/>
                  </a:lnTo>
                  <a:lnTo>
                    <a:pt x="628" y="152"/>
                  </a:lnTo>
                  <a:lnTo>
                    <a:pt x="613" y="180"/>
                  </a:lnTo>
                  <a:lnTo>
                    <a:pt x="600" y="185"/>
                  </a:lnTo>
                  <a:lnTo>
                    <a:pt x="587" y="212"/>
                  </a:lnTo>
                  <a:lnTo>
                    <a:pt x="544" y="233"/>
                  </a:lnTo>
                  <a:lnTo>
                    <a:pt x="526" y="225"/>
                  </a:lnTo>
                  <a:lnTo>
                    <a:pt x="515" y="243"/>
                  </a:lnTo>
                  <a:lnTo>
                    <a:pt x="515" y="250"/>
                  </a:lnTo>
                  <a:lnTo>
                    <a:pt x="502" y="250"/>
                  </a:lnTo>
                  <a:lnTo>
                    <a:pt x="478" y="250"/>
                  </a:lnTo>
                  <a:lnTo>
                    <a:pt x="456" y="265"/>
                  </a:lnTo>
                  <a:lnTo>
                    <a:pt x="441" y="255"/>
                  </a:lnTo>
                  <a:lnTo>
                    <a:pt x="421" y="269"/>
                  </a:lnTo>
                  <a:lnTo>
                    <a:pt x="373" y="289"/>
                  </a:lnTo>
                  <a:lnTo>
                    <a:pt x="334" y="258"/>
                  </a:lnTo>
                  <a:lnTo>
                    <a:pt x="332" y="282"/>
                  </a:lnTo>
                  <a:lnTo>
                    <a:pt x="344" y="320"/>
                  </a:lnTo>
                  <a:lnTo>
                    <a:pt x="310" y="335"/>
                  </a:lnTo>
                  <a:lnTo>
                    <a:pt x="289" y="361"/>
                  </a:lnTo>
                  <a:lnTo>
                    <a:pt x="253" y="371"/>
                  </a:lnTo>
                  <a:lnTo>
                    <a:pt x="233" y="380"/>
                  </a:lnTo>
                  <a:lnTo>
                    <a:pt x="193" y="380"/>
                  </a:lnTo>
                  <a:lnTo>
                    <a:pt x="167" y="406"/>
                  </a:lnTo>
                  <a:lnTo>
                    <a:pt x="98" y="430"/>
                  </a:lnTo>
                  <a:lnTo>
                    <a:pt x="62" y="455"/>
                  </a:lnTo>
                  <a:lnTo>
                    <a:pt x="45" y="472"/>
                  </a:lnTo>
                  <a:lnTo>
                    <a:pt x="78" y="525"/>
                  </a:lnTo>
                  <a:lnTo>
                    <a:pt x="55" y="545"/>
                  </a:lnTo>
                  <a:lnTo>
                    <a:pt x="29" y="542"/>
                  </a:lnTo>
                  <a:lnTo>
                    <a:pt x="0" y="486"/>
                  </a:lnTo>
                  <a:lnTo>
                    <a:pt x="5" y="445"/>
                  </a:lnTo>
                  <a:lnTo>
                    <a:pt x="5" y="426"/>
                  </a:lnTo>
                  <a:lnTo>
                    <a:pt x="27" y="390"/>
                  </a:lnTo>
                  <a:lnTo>
                    <a:pt x="55" y="383"/>
                  </a:lnTo>
                  <a:lnTo>
                    <a:pt x="53" y="364"/>
                  </a:lnTo>
                  <a:lnTo>
                    <a:pt x="82" y="351"/>
                  </a:lnTo>
                  <a:lnTo>
                    <a:pt x="86" y="318"/>
                  </a:lnTo>
                  <a:lnTo>
                    <a:pt x="136" y="277"/>
                  </a:lnTo>
                  <a:lnTo>
                    <a:pt x="134" y="225"/>
                  </a:lnTo>
                  <a:lnTo>
                    <a:pt x="174" y="173"/>
                  </a:lnTo>
                  <a:lnTo>
                    <a:pt x="172" y="154"/>
                  </a:lnTo>
                  <a:lnTo>
                    <a:pt x="184" y="137"/>
                  </a:lnTo>
                  <a:lnTo>
                    <a:pt x="172" y="9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8" name="Freeform 8"/>
            <p:cNvSpPr>
              <a:spLocks/>
            </p:cNvSpPr>
            <p:nvPr/>
          </p:nvSpPr>
          <p:spPr bwMode="auto">
            <a:xfrm>
              <a:off x="2676" y="2684"/>
              <a:ext cx="395" cy="251"/>
            </a:xfrm>
            <a:custGeom>
              <a:avLst/>
              <a:gdLst>
                <a:gd name="T0" fmla="*/ 30 w 673"/>
                <a:gd name="T1" fmla="*/ 189 h 490"/>
                <a:gd name="T2" fmla="*/ 74 w 673"/>
                <a:gd name="T3" fmla="*/ 170 h 490"/>
                <a:gd name="T4" fmla="*/ 145 w 673"/>
                <a:gd name="T5" fmla="*/ 187 h 490"/>
                <a:gd name="T6" fmla="*/ 157 w 673"/>
                <a:gd name="T7" fmla="*/ 156 h 490"/>
                <a:gd name="T8" fmla="*/ 256 w 673"/>
                <a:gd name="T9" fmla="*/ 119 h 490"/>
                <a:gd name="T10" fmla="*/ 334 w 673"/>
                <a:gd name="T11" fmla="*/ 97 h 490"/>
                <a:gd name="T12" fmla="*/ 368 w 673"/>
                <a:gd name="T13" fmla="*/ 105 h 490"/>
                <a:gd name="T14" fmla="*/ 394 w 673"/>
                <a:gd name="T15" fmla="*/ 86 h 490"/>
                <a:gd name="T16" fmla="*/ 405 w 673"/>
                <a:gd name="T17" fmla="*/ 66 h 490"/>
                <a:gd name="T18" fmla="*/ 437 w 673"/>
                <a:gd name="T19" fmla="*/ 42 h 490"/>
                <a:gd name="T20" fmla="*/ 482 w 673"/>
                <a:gd name="T21" fmla="*/ 18 h 490"/>
                <a:gd name="T22" fmla="*/ 499 w 673"/>
                <a:gd name="T23" fmla="*/ 40 h 490"/>
                <a:gd name="T24" fmla="*/ 542 w 673"/>
                <a:gd name="T25" fmla="*/ 9 h 490"/>
                <a:gd name="T26" fmla="*/ 587 w 673"/>
                <a:gd name="T27" fmla="*/ 9 h 490"/>
                <a:gd name="T28" fmla="*/ 609 w 673"/>
                <a:gd name="T29" fmla="*/ 44 h 490"/>
                <a:gd name="T30" fmla="*/ 582 w 673"/>
                <a:gd name="T31" fmla="*/ 108 h 490"/>
                <a:gd name="T32" fmla="*/ 582 w 673"/>
                <a:gd name="T33" fmla="*/ 136 h 490"/>
                <a:gd name="T34" fmla="*/ 626 w 673"/>
                <a:gd name="T35" fmla="*/ 158 h 490"/>
                <a:gd name="T36" fmla="*/ 659 w 673"/>
                <a:gd name="T37" fmla="*/ 148 h 490"/>
                <a:gd name="T38" fmla="*/ 659 w 673"/>
                <a:gd name="T39" fmla="*/ 209 h 490"/>
                <a:gd name="T40" fmla="*/ 621 w 673"/>
                <a:gd name="T41" fmla="*/ 280 h 490"/>
                <a:gd name="T42" fmla="*/ 573 w 673"/>
                <a:gd name="T43" fmla="*/ 372 h 490"/>
                <a:gd name="T44" fmla="*/ 540 w 673"/>
                <a:gd name="T45" fmla="*/ 418 h 490"/>
                <a:gd name="T46" fmla="*/ 514 w 673"/>
                <a:gd name="T47" fmla="*/ 445 h 490"/>
                <a:gd name="T48" fmla="*/ 435 w 673"/>
                <a:gd name="T49" fmla="*/ 489 h 490"/>
                <a:gd name="T50" fmla="*/ 374 w 673"/>
                <a:gd name="T51" fmla="*/ 454 h 490"/>
                <a:gd name="T52" fmla="*/ 310 w 673"/>
                <a:gd name="T53" fmla="*/ 487 h 490"/>
                <a:gd name="T54" fmla="*/ 210 w 673"/>
                <a:gd name="T55" fmla="*/ 449 h 490"/>
                <a:gd name="T56" fmla="*/ 214 w 673"/>
                <a:gd name="T57" fmla="*/ 379 h 490"/>
                <a:gd name="T58" fmla="*/ 169 w 673"/>
                <a:gd name="T59" fmla="*/ 363 h 490"/>
                <a:gd name="T60" fmla="*/ 133 w 673"/>
                <a:gd name="T61" fmla="*/ 363 h 490"/>
                <a:gd name="T62" fmla="*/ 116 w 673"/>
                <a:gd name="T63" fmla="*/ 312 h 490"/>
                <a:gd name="T64" fmla="*/ 147 w 673"/>
                <a:gd name="T65" fmla="*/ 304 h 490"/>
                <a:gd name="T66" fmla="*/ 145 w 673"/>
                <a:gd name="T67" fmla="*/ 260 h 490"/>
                <a:gd name="T68" fmla="*/ 57 w 673"/>
                <a:gd name="T69" fmla="*/ 225 h 490"/>
                <a:gd name="T70" fmla="*/ 16 w 673"/>
                <a:gd name="T71" fmla="*/ 225 h 490"/>
                <a:gd name="T72" fmla="*/ 2 w 673"/>
                <a:gd name="T73" fmla="*/ 187 h 490"/>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673"/>
                <a:gd name="T112" fmla="*/ 0 h 490"/>
                <a:gd name="T113" fmla="*/ 673 w 673"/>
                <a:gd name="T114" fmla="*/ 490 h 490"/>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673" h="490">
                  <a:moveTo>
                    <a:pt x="2" y="187"/>
                  </a:moveTo>
                  <a:lnTo>
                    <a:pt x="30" y="189"/>
                  </a:lnTo>
                  <a:lnTo>
                    <a:pt x="61" y="161"/>
                  </a:lnTo>
                  <a:lnTo>
                    <a:pt x="74" y="170"/>
                  </a:lnTo>
                  <a:lnTo>
                    <a:pt x="133" y="194"/>
                  </a:lnTo>
                  <a:lnTo>
                    <a:pt x="145" y="187"/>
                  </a:lnTo>
                  <a:lnTo>
                    <a:pt x="147" y="167"/>
                  </a:lnTo>
                  <a:lnTo>
                    <a:pt x="157" y="156"/>
                  </a:lnTo>
                  <a:lnTo>
                    <a:pt x="241" y="101"/>
                  </a:lnTo>
                  <a:lnTo>
                    <a:pt x="256" y="119"/>
                  </a:lnTo>
                  <a:lnTo>
                    <a:pt x="306" y="134"/>
                  </a:lnTo>
                  <a:lnTo>
                    <a:pt x="334" y="97"/>
                  </a:lnTo>
                  <a:lnTo>
                    <a:pt x="348" y="105"/>
                  </a:lnTo>
                  <a:lnTo>
                    <a:pt x="368" y="105"/>
                  </a:lnTo>
                  <a:lnTo>
                    <a:pt x="368" y="95"/>
                  </a:lnTo>
                  <a:lnTo>
                    <a:pt x="394" y="86"/>
                  </a:lnTo>
                  <a:lnTo>
                    <a:pt x="394" y="77"/>
                  </a:lnTo>
                  <a:lnTo>
                    <a:pt x="405" y="66"/>
                  </a:lnTo>
                  <a:lnTo>
                    <a:pt x="411" y="69"/>
                  </a:lnTo>
                  <a:lnTo>
                    <a:pt x="437" y="42"/>
                  </a:lnTo>
                  <a:lnTo>
                    <a:pt x="460" y="48"/>
                  </a:lnTo>
                  <a:lnTo>
                    <a:pt x="482" y="18"/>
                  </a:lnTo>
                  <a:lnTo>
                    <a:pt x="492" y="42"/>
                  </a:lnTo>
                  <a:lnTo>
                    <a:pt x="499" y="40"/>
                  </a:lnTo>
                  <a:lnTo>
                    <a:pt x="534" y="6"/>
                  </a:lnTo>
                  <a:lnTo>
                    <a:pt x="542" y="9"/>
                  </a:lnTo>
                  <a:lnTo>
                    <a:pt x="558" y="0"/>
                  </a:lnTo>
                  <a:lnTo>
                    <a:pt x="587" y="9"/>
                  </a:lnTo>
                  <a:lnTo>
                    <a:pt x="587" y="40"/>
                  </a:lnTo>
                  <a:lnTo>
                    <a:pt x="609" y="44"/>
                  </a:lnTo>
                  <a:lnTo>
                    <a:pt x="602" y="74"/>
                  </a:lnTo>
                  <a:lnTo>
                    <a:pt x="582" y="108"/>
                  </a:lnTo>
                  <a:lnTo>
                    <a:pt x="573" y="136"/>
                  </a:lnTo>
                  <a:lnTo>
                    <a:pt x="582" y="136"/>
                  </a:lnTo>
                  <a:lnTo>
                    <a:pt x="606" y="115"/>
                  </a:lnTo>
                  <a:lnTo>
                    <a:pt x="626" y="158"/>
                  </a:lnTo>
                  <a:lnTo>
                    <a:pt x="642" y="148"/>
                  </a:lnTo>
                  <a:lnTo>
                    <a:pt x="659" y="148"/>
                  </a:lnTo>
                  <a:lnTo>
                    <a:pt x="672" y="192"/>
                  </a:lnTo>
                  <a:lnTo>
                    <a:pt x="659" y="209"/>
                  </a:lnTo>
                  <a:lnTo>
                    <a:pt x="661" y="228"/>
                  </a:lnTo>
                  <a:lnTo>
                    <a:pt x="621" y="280"/>
                  </a:lnTo>
                  <a:lnTo>
                    <a:pt x="624" y="332"/>
                  </a:lnTo>
                  <a:lnTo>
                    <a:pt x="573" y="372"/>
                  </a:lnTo>
                  <a:lnTo>
                    <a:pt x="569" y="406"/>
                  </a:lnTo>
                  <a:lnTo>
                    <a:pt x="540" y="418"/>
                  </a:lnTo>
                  <a:lnTo>
                    <a:pt x="542" y="438"/>
                  </a:lnTo>
                  <a:lnTo>
                    <a:pt x="514" y="445"/>
                  </a:lnTo>
                  <a:lnTo>
                    <a:pt x="492" y="480"/>
                  </a:lnTo>
                  <a:lnTo>
                    <a:pt x="435" y="489"/>
                  </a:lnTo>
                  <a:lnTo>
                    <a:pt x="405" y="467"/>
                  </a:lnTo>
                  <a:lnTo>
                    <a:pt x="374" y="454"/>
                  </a:lnTo>
                  <a:lnTo>
                    <a:pt x="344" y="485"/>
                  </a:lnTo>
                  <a:lnTo>
                    <a:pt x="310" y="487"/>
                  </a:lnTo>
                  <a:lnTo>
                    <a:pt x="280" y="489"/>
                  </a:lnTo>
                  <a:lnTo>
                    <a:pt x="210" y="449"/>
                  </a:lnTo>
                  <a:lnTo>
                    <a:pt x="197" y="414"/>
                  </a:lnTo>
                  <a:lnTo>
                    <a:pt x="214" y="379"/>
                  </a:lnTo>
                  <a:lnTo>
                    <a:pt x="195" y="363"/>
                  </a:lnTo>
                  <a:lnTo>
                    <a:pt x="169" y="363"/>
                  </a:lnTo>
                  <a:lnTo>
                    <a:pt x="162" y="357"/>
                  </a:lnTo>
                  <a:lnTo>
                    <a:pt x="133" y="363"/>
                  </a:lnTo>
                  <a:lnTo>
                    <a:pt x="105" y="344"/>
                  </a:lnTo>
                  <a:lnTo>
                    <a:pt x="116" y="312"/>
                  </a:lnTo>
                  <a:lnTo>
                    <a:pt x="138" y="310"/>
                  </a:lnTo>
                  <a:lnTo>
                    <a:pt x="147" y="304"/>
                  </a:lnTo>
                  <a:lnTo>
                    <a:pt x="153" y="276"/>
                  </a:lnTo>
                  <a:lnTo>
                    <a:pt x="145" y="260"/>
                  </a:lnTo>
                  <a:lnTo>
                    <a:pt x="70" y="247"/>
                  </a:lnTo>
                  <a:lnTo>
                    <a:pt x="57" y="225"/>
                  </a:lnTo>
                  <a:lnTo>
                    <a:pt x="35" y="225"/>
                  </a:lnTo>
                  <a:lnTo>
                    <a:pt x="16" y="225"/>
                  </a:lnTo>
                  <a:lnTo>
                    <a:pt x="0" y="201"/>
                  </a:lnTo>
                  <a:lnTo>
                    <a:pt x="2" y="187"/>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9" name="Freeform 9"/>
            <p:cNvSpPr>
              <a:spLocks/>
            </p:cNvSpPr>
            <p:nvPr/>
          </p:nvSpPr>
          <p:spPr bwMode="auto">
            <a:xfrm>
              <a:off x="2913" y="3000"/>
              <a:ext cx="126" cy="102"/>
            </a:xfrm>
            <a:custGeom>
              <a:avLst/>
              <a:gdLst>
                <a:gd name="T0" fmla="*/ 213 w 214"/>
                <a:gd name="T1" fmla="*/ 34 h 199"/>
                <a:gd name="T2" fmla="*/ 174 w 214"/>
                <a:gd name="T3" fmla="*/ 105 h 199"/>
                <a:gd name="T4" fmla="*/ 174 w 214"/>
                <a:gd name="T5" fmla="*/ 134 h 199"/>
                <a:gd name="T6" fmla="*/ 95 w 214"/>
                <a:gd name="T7" fmla="*/ 198 h 199"/>
                <a:gd name="T8" fmla="*/ 14 w 214"/>
                <a:gd name="T9" fmla="*/ 171 h 199"/>
                <a:gd name="T10" fmla="*/ 0 w 214"/>
                <a:gd name="T11" fmla="*/ 111 h 199"/>
                <a:gd name="T12" fmla="*/ 4 w 214"/>
                <a:gd name="T13" fmla="*/ 85 h 199"/>
                <a:gd name="T14" fmla="*/ 47 w 214"/>
                <a:gd name="T15" fmla="*/ 41 h 199"/>
                <a:gd name="T16" fmla="*/ 62 w 214"/>
                <a:gd name="T17" fmla="*/ 28 h 199"/>
                <a:gd name="T18" fmla="*/ 135 w 214"/>
                <a:gd name="T19" fmla="*/ 14 h 199"/>
                <a:gd name="T20" fmla="*/ 167 w 214"/>
                <a:gd name="T21" fmla="*/ 12 h 199"/>
                <a:gd name="T22" fmla="*/ 178 w 214"/>
                <a:gd name="T23" fmla="*/ 0 h 199"/>
                <a:gd name="T24" fmla="*/ 202 w 214"/>
                <a:gd name="T25" fmla="*/ 5 h 199"/>
                <a:gd name="T26" fmla="*/ 213 w 214"/>
                <a:gd name="T27" fmla="*/ 34 h 199"/>
                <a:gd name="T28" fmla="*/ 213 w 214"/>
                <a:gd name="T29" fmla="*/ 34 h 199"/>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214"/>
                <a:gd name="T46" fmla="*/ 0 h 199"/>
                <a:gd name="T47" fmla="*/ 214 w 214"/>
                <a:gd name="T48" fmla="*/ 199 h 199"/>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214" h="199">
                  <a:moveTo>
                    <a:pt x="213" y="34"/>
                  </a:moveTo>
                  <a:lnTo>
                    <a:pt x="174" y="105"/>
                  </a:lnTo>
                  <a:lnTo>
                    <a:pt x="174" y="134"/>
                  </a:lnTo>
                  <a:lnTo>
                    <a:pt x="95" y="198"/>
                  </a:lnTo>
                  <a:lnTo>
                    <a:pt x="14" y="171"/>
                  </a:lnTo>
                  <a:lnTo>
                    <a:pt x="0" y="111"/>
                  </a:lnTo>
                  <a:lnTo>
                    <a:pt x="4" y="85"/>
                  </a:lnTo>
                  <a:lnTo>
                    <a:pt x="47" y="41"/>
                  </a:lnTo>
                  <a:lnTo>
                    <a:pt x="62" y="28"/>
                  </a:lnTo>
                  <a:lnTo>
                    <a:pt x="135" y="14"/>
                  </a:lnTo>
                  <a:lnTo>
                    <a:pt x="167" y="12"/>
                  </a:lnTo>
                  <a:lnTo>
                    <a:pt x="178" y="0"/>
                  </a:lnTo>
                  <a:lnTo>
                    <a:pt x="202" y="5"/>
                  </a:lnTo>
                  <a:lnTo>
                    <a:pt x="213" y="34"/>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0" name="Freeform 10"/>
            <p:cNvSpPr>
              <a:spLocks/>
            </p:cNvSpPr>
            <p:nvPr/>
          </p:nvSpPr>
          <p:spPr bwMode="auto">
            <a:xfrm>
              <a:off x="2315" y="2550"/>
              <a:ext cx="452" cy="415"/>
            </a:xfrm>
            <a:custGeom>
              <a:avLst/>
              <a:gdLst>
                <a:gd name="T0" fmla="*/ 675 w 773"/>
                <a:gd name="T1" fmla="*/ 125 h 806"/>
                <a:gd name="T2" fmla="*/ 623 w 773"/>
                <a:gd name="T3" fmla="*/ 139 h 806"/>
                <a:gd name="T4" fmla="*/ 599 w 773"/>
                <a:gd name="T5" fmla="*/ 99 h 806"/>
                <a:gd name="T6" fmla="*/ 587 w 773"/>
                <a:gd name="T7" fmla="*/ 70 h 806"/>
                <a:gd name="T8" fmla="*/ 548 w 773"/>
                <a:gd name="T9" fmla="*/ 72 h 806"/>
                <a:gd name="T10" fmla="*/ 529 w 773"/>
                <a:gd name="T11" fmla="*/ 105 h 806"/>
                <a:gd name="T12" fmla="*/ 529 w 773"/>
                <a:gd name="T13" fmla="*/ 141 h 806"/>
                <a:gd name="T14" fmla="*/ 482 w 773"/>
                <a:gd name="T15" fmla="*/ 279 h 806"/>
                <a:gd name="T16" fmla="*/ 443 w 773"/>
                <a:gd name="T17" fmla="*/ 289 h 806"/>
                <a:gd name="T18" fmla="*/ 371 w 773"/>
                <a:gd name="T19" fmla="*/ 308 h 806"/>
                <a:gd name="T20" fmla="*/ 263 w 773"/>
                <a:gd name="T21" fmla="*/ 139 h 806"/>
                <a:gd name="T22" fmla="*/ 227 w 773"/>
                <a:gd name="T23" fmla="*/ 112 h 806"/>
                <a:gd name="T24" fmla="*/ 219 w 773"/>
                <a:gd name="T25" fmla="*/ 72 h 806"/>
                <a:gd name="T26" fmla="*/ 167 w 773"/>
                <a:gd name="T27" fmla="*/ 99 h 806"/>
                <a:gd name="T28" fmla="*/ 144 w 773"/>
                <a:gd name="T29" fmla="*/ 0 h 806"/>
                <a:gd name="T30" fmla="*/ 107 w 773"/>
                <a:gd name="T31" fmla="*/ 40 h 806"/>
                <a:gd name="T32" fmla="*/ 103 w 773"/>
                <a:gd name="T33" fmla="*/ 101 h 806"/>
                <a:gd name="T34" fmla="*/ 79 w 773"/>
                <a:gd name="T35" fmla="*/ 90 h 806"/>
                <a:gd name="T36" fmla="*/ 79 w 773"/>
                <a:gd name="T37" fmla="*/ 163 h 806"/>
                <a:gd name="T38" fmla="*/ 107 w 773"/>
                <a:gd name="T39" fmla="*/ 172 h 806"/>
                <a:gd name="T40" fmla="*/ 105 w 773"/>
                <a:gd name="T41" fmla="*/ 329 h 806"/>
                <a:gd name="T42" fmla="*/ 17 w 773"/>
                <a:gd name="T43" fmla="*/ 433 h 806"/>
                <a:gd name="T44" fmla="*/ 0 w 773"/>
                <a:gd name="T45" fmla="*/ 460 h 806"/>
                <a:gd name="T46" fmla="*/ 2 w 773"/>
                <a:gd name="T47" fmla="*/ 522 h 806"/>
                <a:gd name="T48" fmla="*/ 50 w 773"/>
                <a:gd name="T49" fmla="*/ 515 h 806"/>
                <a:gd name="T50" fmla="*/ 103 w 773"/>
                <a:gd name="T51" fmla="*/ 536 h 806"/>
                <a:gd name="T52" fmla="*/ 117 w 773"/>
                <a:gd name="T53" fmla="*/ 590 h 806"/>
                <a:gd name="T54" fmla="*/ 160 w 773"/>
                <a:gd name="T55" fmla="*/ 604 h 806"/>
                <a:gd name="T56" fmla="*/ 158 w 773"/>
                <a:gd name="T57" fmla="*/ 638 h 806"/>
                <a:gd name="T58" fmla="*/ 142 w 773"/>
                <a:gd name="T59" fmla="*/ 695 h 806"/>
                <a:gd name="T60" fmla="*/ 172 w 773"/>
                <a:gd name="T61" fmla="*/ 708 h 806"/>
                <a:gd name="T62" fmla="*/ 206 w 773"/>
                <a:gd name="T63" fmla="*/ 734 h 806"/>
                <a:gd name="T64" fmla="*/ 265 w 773"/>
                <a:gd name="T65" fmla="*/ 772 h 806"/>
                <a:gd name="T66" fmla="*/ 323 w 773"/>
                <a:gd name="T67" fmla="*/ 754 h 806"/>
                <a:gd name="T68" fmla="*/ 328 w 773"/>
                <a:gd name="T69" fmla="*/ 792 h 806"/>
                <a:gd name="T70" fmla="*/ 364 w 773"/>
                <a:gd name="T71" fmla="*/ 799 h 806"/>
                <a:gd name="T72" fmla="*/ 381 w 773"/>
                <a:gd name="T73" fmla="*/ 796 h 806"/>
                <a:gd name="T74" fmla="*/ 366 w 773"/>
                <a:gd name="T75" fmla="*/ 696 h 806"/>
                <a:gd name="T76" fmla="*/ 414 w 773"/>
                <a:gd name="T77" fmla="*/ 677 h 806"/>
                <a:gd name="T78" fmla="*/ 443 w 773"/>
                <a:gd name="T79" fmla="*/ 652 h 806"/>
                <a:gd name="T80" fmla="*/ 517 w 773"/>
                <a:gd name="T81" fmla="*/ 650 h 806"/>
                <a:gd name="T82" fmla="*/ 550 w 773"/>
                <a:gd name="T83" fmla="*/ 648 h 806"/>
                <a:gd name="T84" fmla="*/ 579 w 773"/>
                <a:gd name="T85" fmla="*/ 669 h 806"/>
                <a:gd name="T86" fmla="*/ 603 w 773"/>
                <a:gd name="T87" fmla="*/ 640 h 806"/>
                <a:gd name="T88" fmla="*/ 636 w 773"/>
                <a:gd name="T89" fmla="*/ 642 h 806"/>
                <a:gd name="T90" fmla="*/ 680 w 773"/>
                <a:gd name="T91" fmla="*/ 593 h 806"/>
                <a:gd name="T92" fmla="*/ 723 w 773"/>
                <a:gd name="T93" fmla="*/ 602 h 806"/>
                <a:gd name="T94" fmla="*/ 757 w 773"/>
                <a:gd name="T95" fmla="*/ 568 h 806"/>
                <a:gd name="T96" fmla="*/ 772 w 773"/>
                <a:gd name="T97" fmla="*/ 534 h 806"/>
                <a:gd name="T98" fmla="*/ 689 w 773"/>
                <a:gd name="T99" fmla="*/ 505 h 806"/>
                <a:gd name="T100" fmla="*/ 654 w 773"/>
                <a:gd name="T101" fmla="*/ 483 h 806"/>
                <a:gd name="T102" fmla="*/ 618 w 773"/>
                <a:gd name="T103" fmla="*/ 459 h 806"/>
                <a:gd name="T104" fmla="*/ 629 w 773"/>
                <a:gd name="T105" fmla="*/ 392 h 806"/>
                <a:gd name="T106" fmla="*/ 623 w 773"/>
                <a:gd name="T107" fmla="*/ 271 h 806"/>
                <a:gd name="T108" fmla="*/ 558 w 773"/>
                <a:gd name="T109" fmla="*/ 274 h 806"/>
                <a:gd name="T110" fmla="*/ 548 w 773"/>
                <a:gd name="T111" fmla="*/ 231 h 806"/>
                <a:gd name="T112" fmla="*/ 561 w 773"/>
                <a:gd name="T113" fmla="*/ 187 h 806"/>
                <a:gd name="T114" fmla="*/ 599 w 773"/>
                <a:gd name="T115" fmla="*/ 185 h 806"/>
                <a:gd name="T116" fmla="*/ 668 w 773"/>
                <a:gd name="T117" fmla="*/ 185 h 806"/>
                <a:gd name="T118" fmla="*/ 682 w 773"/>
                <a:gd name="T119" fmla="*/ 148 h 80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773"/>
                <a:gd name="T181" fmla="*/ 0 h 806"/>
                <a:gd name="T182" fmla="*/ 773 w 773"/>
                <a:gd name="T183" fmla="*/ 806 h 80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773" h="806">
                  <a:moveTo>
                    <a:pt x="682" y="148"/>
                  </a:moveTo>
                  <a:lnTo>
                    <a:pt x="675" y="125"/>
                  </a:lnTo>
                  <a:lnTo>
                    <a:pt x="656" y="119"/>
                  </a:lnTo>
                  <a:lnTo>
                    <a:pt x="623" y="139"/>
                  </a:lnTo>
                  <a:lnTo>
                    <a:pt x="601" y="127"/>
                  </a:lnTo>
                  <a:lnTo>
                    <a:pt x="599" y="99"/>
                  </a:lnTo>
                  <a:lnTo>
                    <a:pt x="587" y="86"/>
                  </a:lnTo>
                  <a:lnTo>
                    <a:pt x="587" y="70"/>
                  </a:lnTo>
                  <a:lnTo>
                    <a:pt x="557" y="64"/>
                  </a:lnTo>
                  <a:lnTo>
                    <a:pt x="548" y="72"/>
                  </a:lnTo>
                  <a:lnTo>
                    <a:pt x="553" y="95"/>
                  </a:lnTo>
                  <a:lnTo>
                    <a:pt x="529" y="105"/>
                  </a:lnTo>
                  <a:lnTo>
                    <a:pt x="522" y="122"/>
                  </a:lnTo>
                  <a:lnTo>
                    <a:pt x="529" y="141"/>
                  </a:lnTo>
                  <a:lnTo>
                    <a:pt x="474" y="204"/>
                  </a:lnTo>
                  <a:lnTo>
                    <a:pt x="482" y="279"/>
                  </a:lnTo>
                  <a:lnTo>
                    <a:pt x="455" y="302"/>
                  </a:lnTo>
                  <a:lnTo>
                    <a:pt x="443" y="289"/>
                  </a:lnTo>
                  <a:lnTo>
                    <a:pt x="390" y="320"/>
                  </a:lnTo>
                  <a:lnTo>
                    <a:pt x="371" y="308"/>
                  </a:lnTo>
                  <a:lnTo>
                    <a:pt x="294" y="161"/>
                  </a:lnTo>
                  <a:lnTo>
                    <a:pt x="263" y="139"/>
                  </a:lnTo>
                  <a:lnTo>
                    <a:pt x="239" y="132"/>
                  </a:lnTo>
                  <a:lnTo>
                    <a:pt x="227" y="112"/>
                  </a:lnTo>
                  <a:lnTo>
                    <a:pt x="241" y="90"/>
                  </a:lnTo>
                  <a:lnTo>
                    <a:pt x="219" y="72"/>
                  </a:lnTo>
                  <a:lnTo>
                    <a:pt x="193" y="95"/>
                  </a:lnTo>
                  <a:lnTo>
                    <a:pt x="167" y="99"/>
                  </a:lnTo>
                  <a:lnTo>
                    <a:pt x="148" y="19"/>
                  </a:lnTo>
                  <a:lnTo>
                    <a:pt x="144" y="0"/>
                  </a:lnTo>
                  <a:lnTo>
                    <a:pt x="117" y="33"/>
                  </a:lnTo>
                  <a:lnTo>
                    <a:pt x="107" y="40"/>
                  </a:lnTo>
                  <a:lnTo>
                    <a:pt x="109" y="90"/>
                  </a:lnTo>
                  <a:lnTo>
                    <a:pt x="103" y="101"/>
                  </a:lnTo>
                  <a:lnTo>
                    <a:pt x="89" y="101"/>
                  </a:lnTo>
                  <a:lnTo>
                    <a:pt x="79" y="90"/>
                  </a:lnTo>
                  <a:lnTo>
                    <a:pt x="65" y="105"/>
                  </a:lnTo>
                  <a:lnTo>
                    <a:pt x="79" y="163"/>
                  </a:lnTo>
                  <a:lnTo>
                    <a:pt x="93" y="163"/>
                  </a:lnTo>
                  <a:lnTo>
                    <a:pt x="107" y="172"/>
                  </a:lnTo>
                  <a:lnTo>
                    <a:pt x="112" y="207"/>
                  </a:lnTo>
                  <a:lnTo>
                    <a:pt x="105" y="329"/>
                  </a:lnTo>
                  <a:lnTo>
                    <a:pt x="21" y="404"/>
                  </a:lnTo>
                  <a:lnTo>
                    <a:pt x="17" y="433"/>
                  </a:lnTo>
                  <a:lnTo>
                    <a:pt x="2" y="445"/>
                  </a:lnTo>
                  <a:lnTo>
                    <a:pt x="0" y="460"/>
                  </a:lnTo>
                  <a:lnTo>
                    <a:pt x="12" y="496"/>
                  </a:lnTo>
                  <a:lnTo>
                    <a:pt x="2" y="522"/>
                  </a:lnTo>
                  <a:lnTo>
                    <a:pt x="9" y="527"/>
                  </a:lnTo>
                  <a:lnTo>
                    <a:pt x="50" y="515"/>
                  </a:lnTo>
                  <a:lnTo>
                    <a:pt x="109" y="512"/>
                  </a:lnTo>
                  <a:lnTo>
                    <a:pt x="103" y="536"/>
                  </a:lnTo>
                  <a:lnTo>
                    <a:pt x="114" y="558"/>
                  </a:lnTo>
                  <a:lnTo>
                    <a:pt x="117" y="590"/>
                  </a:lnTo>
                  <a:lnTo>
                    <a:pt x="124" y="602"/>
                  </a:lnTo>
                  <a:lnTo>
                    <a:pt x="160" y="604"/>
                  </a:lnTo>
                  <a:lnTo>
                    <a:pt x="175" y="616"/>
                  </a:lnTo>
                  <a:lnTo>
                    <a:pt x="158" y="638"/>
                  </a:lnTo>
                  <a:lnTo>
                    <a:pt x="155" y="664"/>
                  </a:lnTo>
                  <a:lnTo>
                    <a:pt x="142" y="695"/>
                  </a:lnTo>
                  <a:lnTo>
                    <a:pt x="151" y="705"/>
                  </a:lnTo>
                  <a:lnTo>
                    <a:pt x="172" y="708"/>
                  </a:lnTo>
                  <a:lnTo>
                    <a:pt x="210" y="722"/>
                  </a:lnTo>
                  <a:lnTo>
                    <a:pt x="206" y="734"/>
                  </a:lnTo>
                  <a:lnTo>
                    <a:pt x="230" y="772"/>
                  </a:lnTo>
                  <a:lnTo>
                    <a:pt x="265" y="772"/>
                  </a:lnTo>
                  <a:lnTo>
                    <a:pt x="309" y="747"/>
                  </a:lnTo>
                  <a:lnTo>
                    <a:pt x="323" y="754"/>
                  </a:lnTo>
                  <a:lnTo>
                    <a:pt x="323" y="770"/>
                  </a:lnTo>
                  <a:lnTo>
                    <a:pt x="328" y="792"/>
                  </a:lnTo>
                  <a:lnTo>
                    <a:pt x="340" y="802"/>
                  </a:lnTo>
                  <a:lnTo>
                    <a:pt x="364" y="799"/>
                  </a:lnTo>
                  <a:lnTo>
                    <a:pt x="373" y="805"/>
                  </a:lnTo>
                  <a:lnTo>
                    <a:pt x="381" y="796"/>
                  </a:lnTo>
                  <a:lnTo>
                    <a:pt x="381" y="761"/>
                  </a:lnTo>
                  <a:lnTo>
                    <a:pt x="366" y="696"/>
                  </a:lnTo>
                  <a:lnTo>
                    <a:pt x="376" y="677"/>
                  </a:lnTo>
                  <a:lnTo>
                    <a:pt x="414" y="677"/>
                  </a:lnTo>
                  <a:lnTo>
                    <a:pt x="423" y="677"/>
                  </a:lnTo>
                  <a:lnTo>
                    <a:pt x="443" y="652"/>
                  </a:lnTo>
                  <a:lnTo>
                    <a:pt x="495" y="670"/>
                  </a:lnTo>
                  <a:lnTo>
                    <a:pt x="517" y="650"/>
                  </a:lnTo>
                  <a:lnTo>
                    <a:pt x="529" y="662"/>
                  </a:lnTo>
                  <a:lnTo>
                    <a:pt x="550" y="648"/>
                  </a:lnTo>
                  <a:lnTo>
                    <a:pt x="570" y="669"/>
                  </a:lnTo>
                  <a:lnTo>
                    <a:pt x="579" y="669"/>
                  </a:lnTo>
                  <a:lnTo>
                    <a:pt x="585" y="657"/>
                  </a:lnTo>
                  <a:lnTo>
                    <a:pt x="603" y="640"/>
                  </a:lnTo>
                  <a:lnTo>
                    <a:pt x="611" y="646"/>
                  </a:lnTo>
                  <a:lnTo>
                    <a:pt x="636" y="642"/>
                  </a:lnTo>
                  <a:lnTo>
                    <a:pt x="660" y="621"/>
                  </a:lnTo>
                  <a:lnTo>
                    <a:pt x="680" y="593"/>
                  </a:lnTo>
                  <a:lnTo>
                    <a:pt x="709" y="587"/>
                  </a:lnTo>
                  <a:lnTo>
                    <a:pt x="723" y="602"/>
                  </a:lnTo>
                  <a:lnTo>
                    <a:pt x="735" y="571"/>
                  </a:lnTo>
                  <a:lnTo>
                    <a:pt x="757" y="568"/>
                  </a:lnTo>
                  <a:lnTo>
                    <a:pt x="766" y="563"/>
                  </a:lnTo>
                  <a:lnTo>
                    <a:pt x="772" y="534"/>
                  </a:lnTo>
                  <a:lnTo>
                    <a:pt x="763" y="518"/>
                  </a:lnTo>
                  <a:lnTo>
                    <a:pt x="689" y="505"/>
                  </a:lnTo>
                  <a:lnTo>
                    <a:pt x="675" y="483"/>
                  </a:lnTo>
                  <a:lnTo>
                    <a:pt x="654" y="483"/>
                  </a:lnTo>
                  <a:lnTo>
                    <a:pt x="634" y="483"/>
                  </a:lnTo>
                  <a:lnTo>
                    <a:pt x="618" y="459"/>
                  </a:lnTo>
                  <a:lnTo>
                    <a:pt x="620" y="445"/>
                  </a:lnTo>
                  <a:lnTo>
                    <a:pt x="629" y="392"/>
                  </a:lnTo>
                  <a:lnTo>
                    <a:pt x="601" y="363"/>
                  </a:lnTo>
                  <a:lnTo>
                    <a:pt x="623" y="271"/>
                  </a:lnTo>
                  <a:lnTo>
                    <a:pt x="608" y="257"/>
                  </a:lnTo>
                  <a:lnTo>
                    <a:pt x="558" y="274"/>
                  </a:lnTo>
                  <a:lnTo>
                    <a:pt x="548" y="253"/>
                  </a:lnTo>
                  <a:lnTo>
                    <a:pt x="548" y="231"/>
                  </a:lnTo>
                  <a:lnTo>
                    <a:pt x="537" y="221"/>
                  </a:lnTo>
                  <a:lnTo>
                    <a:pt x="561" y="187"/>
                  </a:lnTo>
                  <a:lnTo>
                    <a:pt x="587" y="196"/>
                  </a:lnTo>
                  <a:lnTo>
                    <a:pt x="599" y="185"/>
                  </a:lnTo>
                  <a:lnTo>
                    <a:pt x="647" y="192"/>
                  </a:lnTo>
                  <a:lnTo>
                    <a:pt x="668" y="185"/>
                  </a:lnTo>
                  <a:lnTo>
                    <a:pt x="682" y="148"/>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1" name="Freeform 11"/>
            <p:cNvSpPr>
              <a:spLocks/>
            </p:cNvSpPr>
            <p:nvPr/>
          </p:nvSpPr>
          <p:spPr bwMode="auto">
            <a:xfrm>
              <a:off x="3132" y="2467"/>
              <a:ext cx="238" cy="292"/>
            </a:xfrm>
            <a:custGeom>
              <a:avLst/>
              <a:gdLst>
                <a:gd name="T0" fmla="*/ 9 w 404"/>
                <a:gd name="T1" fmla="*/ 124 h 566"/>
                <a:gd name="T2" fmla="*/ 35 w 404"/>
                <a:gd name="T3" fmla="*/ 174 h 566"/>
                <a:gd name="T4" fmla="*/ 37 w 404"/>
                <a:gd name="T5" fmla="*/ 201 h 566"/>
                <a:gd name="T6" fmla="*/ 23 w 404"/>
                <a:gd name="T7" fmla="*/ 227 h 566"/>
                <a:gd name="T8" fmla="*/ 4 w 404"/>
                <a:gd name="T9" fmla="*/ 242 h 566"/>
                <a:gd name="T10" fmla="*/ 0 w 404"/>
                <a:gd name="T11" fmla="*/ 291 h 566"/>
                <a:gd name="T12" fmla="*/ 6 w 404"/>
                <a:gd name="T13" fmla="*/ 298 h 566"/>
                <a:gd name="T14" fmla="*/ 18 w 404"/>
                <a:gd name="T15" fmla="*/ 293 h 566"/>
                <a:gd name="T16" fmla="*/ 23 w 404"/>
                <a:gd name="T17" fmla="*/ 298 h 566"/>
                <a:gd name="T18" fmla="*/ 23 w 404"/>
                <a:gd name="T19" fmla="*/ 329 h 566"/>
                <a:gd name="T20" fmla="*/ 37 w 404"/>
                <a:gd name="T21" fmla="*/ 363 h 566"/>
                <a:gd name="T22" fmla="*/ 52 w 404"/>
                <a:gd name="T23" fmla="*/ 370 h 566"/>
                <a:gd name="T24" fmla="*/ 54 w 404"/>
                <a:gd name="T25" fmla="*/ 423 h 566"/>
                <a:gd name="T26" fmla="*/ 46 w 404"/>
                <a:gd name="T27" fmla="*/ 459 h 566"/>
                <a:gd name="T28" fmla="*/ 54 w 404"/>
                <a:gd name="T29" fmla="*/ 474 h 566"/>
                <a:gd name="T30" fmla="*/ 71 w 404"/>
                <a:gd name="T31" fmla="*/ 491 h 566"/>
                <a:gd name="T32" fmla="*/ 114 w 404"/>
                <a:gd name="T33" fmla="*/ 480 h 566"/>
                <a:gd name="T34" fmla="*/ 123 w 404"/>
                <a:gd name="T35" fmla="*/ 495 h 566"/>
                <a:gd name="T36" fmla="*/ 109 w 404"/>
                <a:gd name="T37" fmla="*/ 514 h 566"/>
                <a:gd name="T38" fmla="*/ 87 w 404"/>
                <a:gd name="T39" fmla="*/ 546 h 566"/>
                <a:gd name="T40" fmla="*/ 87 w 404"/>
                <a:gd name="T41" fmla="*/ 555 h 566"/>
                <a:gd name="T42" fmla="*/ 100 w 404"/>
                <a:gd name="T43" fmla="*/ 565 h 566"/>
                <a:gd name="T44" fmla="*/ 188 w 404"/>
                <a:gd name="T45" fmla="*/ 529 h 566"/>
                <a:gd name="T46" fmla="*/ 219 w 404"/>
                <a:gd name="T47" fmla="*/ 546 h 566"/>
                <a:gd name="T48" fmla="*/ 228 w 404"/>
                <a:gd name="T49" fmla="*/ 538 h 566"/>
                <a:gd name="T50" fmla="*/ 219 w 404"/>
                <a:gd name="T51" fmla="*/ 517 h 566"/>
                <a:gd name="T52" fmla="*/ 221 w 404"/>
                <a:gd name="T53" fmla="*/ 507 h 566"/>
                <a:gd name="T54" fmla="*/ 234 w 404"/>
                <a:gd name="T55" fmla="*/ 425 h 566"/>
                <a:gd name="T56" fmla="*/ 247 w 404"/>
                <a:gd name="T57" fmla="*/ 406 h 566"/>
                <a:gd name="T58" fmla="*/ 254 w 404"/>
                <a:gd name="T59" fmla="*/ 384 h 566"/>
                <a:gd name="T60" fmla="*/ 269 w 404"/>
                <a:gd name="T61" fmla="*/ 350 h 566"/>
                <a:gd name="T62" fmla="*/ 260 w 404"/>
                <a:gd name="T63" fmla="*/ 337 h 566"/>
                <a:gd name="T64" fmla="*/ 262 w 404"/>
                <a:gd name="T65" fmla="*/ 309 h 566"/>
                <a:gd name="T66" fmla="*/ 300 w 404"/>
                <a:gd name="T67" fmla="*/ 266 h 566"/>
                <a:gd name="T68" fmla="*/ 297 w 404"/>
                <a:gd name="T69" fmla="*/ 238 h 566"/>
                <a:gd name="T70" fmla="*/ 321 w 404"/>
                <a:gd name="T71" fmla="*/ 196 h 566"/>
                <a:gd name="T72" fmla="*/ 345 w 404"/>
                <a:gd name="T73" fmla="*/ 203 h 566"/>
                <a:gd name="T74" fmla="*/ 393 w 404"/>
                <a:gd name="T75" fmla="*/ 168 h 566"/>
                <a:gd name="T76" fmla="*/ 403 w 404"/>
                <a:gd name="T77" fmla="*/ 150 h 566"/>
                <a:gd name="T78" fmla="*/ 372 w 404"/>
                <a:gd name="T79" fmla="*/ 93 h 566"/>
                <a:gd name="T80" fmla="*/ 352 w 404"/>
                <a:gd name="T81" fmla="*/ 64 h 566"/>
                <a:gd name="T82" fmla="*/ 367 w 404"/>
                <a:gd name="T83" fmla="*/ 50 h 566"/>
                <a:gd name="T84" fmla="*/ 348 w 404"/>
                <a:gd name="T85" fmla="*/ 33 h 566"/>
                <a:gd name="T86" fmla="*/ 302 w 404"/>
                <a:gd name="T87" fmla="*/ 33 h 566"/>
                <a:gd name="T88" fmla="*/ 281 w 404"/>
                <a:gd name="T89" fmla="*/ 11 h 566"/>
                <a:gd name="T90" fmla="*/ 245 w 404"/>
                <a:gd name="T91" fmla="*/ 48 h 566"/>
                <a:gd name="T92" fmla="*/ 231 w 404"/>
                <a:gd name="T93" fmla="*/ 42 h 566"/>
                <a:gd name="T94" fmla="*/ 247 w 404"/>
                <a:gd name="T95" fmla="*/ 13 h 566"/>
                <a:gd name="T96" fmla="*/ 245 w 404"/>
                <a:gd name="T97" fmla="*/ 4 h 566"/>
                <a:gd name="T98" fmla="*/ 231 w 404"/>
                <a:gd name="T99" fmla="*/ 0 h 566"/>
                <a:gd name="T100" fmla="*/ 188 w 404"/>
                <a:gd name="T101" fmla="*/ 24 h 566"/>
                <a:gd name="T102" fmla="*/ 152 w 404"/>
                <a:gd name="T103" fmla="*/ 35 h 566"/>
                <a:gd name="T104" fmla="*/ 124 w 404"/>
                <a:gd name="T105" fmla="*/ 33 h 566"/>
                <a:gd name="T106" fmla="*/ 63 w 404"/>
                <a:gd name="T107" fmla="*/ 90 h 566"/>
                <a:gd name="T108" fmla="*/ 30 w 404"/>
                <a:gd name="T109" fmla="*/ 101 h 566"/>
                <a:gd name="T110" fmla="*/ 9 w 404"/>
                <a:gd name="T111" fmla="*/ 124 h 566"/>
                <a:gd name="T112" fmla="*/ 9 w 404"/>
                <a:gd name="T113" fmla="*/ 124 h 56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404"/>
                <a:gd name="T172" fmla="*/ 0 h 566"/>
                <a:gd name="T173" fmla="*/ 404 w 404"/>
                <a:gd name="T174" fmla="*/ 566 h 56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404" h="566">
                  <a:moveTo>
                    <a:pt x="9" y="124"/>
                  </a:moveTo>
                  <a:lnTo>
                    <a:pt x="35" y="174"/>
                  </a:lnTo>
                  <a:lnTo>
                    <a:pt x="37" y="201"/>
                  </a:lnTo>
                  <a:lnTo>
                    <a:pt x="23" y="227"/>
                  </a:lnTo>
                  <a:lnTo>
                    <a:pt x="4" y="242"/>
                  </a:lnTo>
                  <a:lnTo>
                    <a:pt x="0" y="291"/>
                  </a:lnTo>
                  <a:lnTo>
                    <a:pt x="6" y="298"/>
                  </a:lnTo>
                  <a:lnTo>
                    <a:pt x="18" y="293"/>
                  </a:lnTo>
                  <a:lnTo>
                    <a:pt x="23" y="298"/>
                  </a:lnTo>
                  <a:lnTo>
                    <a:pt x="23" y="329"/>
                  </a:lnTo>
                  <a:lnTo>
                    <a:pt x="37" y="363"/>
                  </a:lnTo>
                  <a:lnTo>
                    <a:pt x="52" y="370"/>
                  </a:lnTo>
                  <a:lnTo>
                    <a:pt x="54" y="423"/>
                  </a:lnTo>
                  <a:lnTo>
                    <a:pt x="46" y="459"/>
                  </a:lnTo>
                  <a:lnTo>
                    <a:pt x="54" y="474"/>
                  </a:lnTo>
                  <a:lnTo>
                    <a:pt x="71" y="491"/>
                  </a:lnTo>
                  <a:lnTo>
                    <a:pt x="114" y="480"/>
                  </a:lnTo>
                  <a:lnTo>
                    <a:pt x="123" y="495"/>
                  </a:lnTo>
                  <a:lnTo>
                    <a:pt x="109" y="514"/>
                  </a:lnTo>
                  <a:lnTo>
                    <a:pt x="87" y="546"/>
                  </a:lnTo>
                  <a:lnTo>
                    <a:pt x="87" y="555"/>
                  </a:lnTo>
                  <a:lnTo>
                    <a:pt x="100" y="565"/>
                  </a:lnTo>
                  <a:lnTo>
                    <a:pt x="188" y="529"/>
                  </a:lnTo>
                  <a:lnTo>
                    <a:pt x="219" y="546"/>
                  </a:lnTo>
                  <a:lnTo>
                    <a:pt x="228" y="538"/>
                  </a:lnTo>
                  <a:lnTo>
                    <a:pt x="219" y="517"/>
                  </a:lnTo>
                  <a:lnTo>
                    <a:pt x="221" y="507"/>
                  </a:lnTo>
                  <a:lnTo>
                    <a:pt x="234" y="425"/>
                  </a:lnTo>
                  <a:lnTo>
                    <a:pt x="247" y="406"/>
                  </a:lnTo>
                  <a:lnTo>
                    <a:pt x="254" y="384"/>
                  </a:lnTo>
                  <a:lnTo>
                    <a:pt x="269" y="350"/>
                  </a:lnTo>
                  <a:lnTo>
                    <a:pt x="260" y="337"/>
                  </a:lnTo>
                  <a:lnTo>
                    <a:pt x="262" y="309"/>
                  </a:lnTo>
                  <a:lnTo>
                    <a:pt x="300" y="266"/>
                  </a:lnTo>
                  <a:lnTo>
                    <a:pt x="297" y="238"/>
                  </a:lnTo>
                  <a:lnTo>
                    <a:pt x="321" y="196"/>
                  </a:lnTo>
                  <a:lnTo>
                    <a:pt x="345" y="203"/>
                  </a:lnTo>
                  <a:lnTo>
                    <a:pt x="393" y="168"/>
                  </a:lnTo>
                  <a:lnTo>
                    <a:pt x="403" y="150"/>
                  </a:lnTo>
                  <a:lnTo>
                    <a:pt x="372" y="93"/>
                  </a:lnTo>
                  <a:lnTo>
                    <a:pt x="352" y="64"/>
                  </a:lnTo>
                  <a:lnTo>
                    <a:pt x="367" y="50"/>
                  </a:lnTo>
                  <a:lnTo>
                    <a:pt x="348" y="33"/>
                  </a:lnTo>
                  <a:lnTo>
                    <a:pt x="302" y="33"/>
                  </a:lnTo>
                  <a:lnTo>
                    <a:pt x="281" y="11"/>
                  </a:lnTo>
                  <a:lnTo>
                    <a:pt x="245" y="48"/>
                  </a:lnTo>
                  <a:lnTo>
                    <a:pt x="231" y="42"/>
                  </a:lnTo>
                  <a:lnTo>
                    <a:pt x="247" y="13"/>
                  </a:lnTo>
                  <a:lnTo>
                    <a:pt x="245" y="4"/>
                  </a:lnTo>
                  <a:lnTo>
                    <a:pt x="231" y="0"/>
                  </a:lnTo>
                  <a:lnTo>
                    <a:pt x="188" y="24"/>
                  </a:lnTo>
                  <a:lnTo>
                    <a:pt x="152" y="35"/>
                  </a:lnTo>
                  <a:lnTo>
                    <a:pt x="124" y="33"/>
                  </a:lnTo>
                  <a:lnTo>
                    <a:pt x="63" y="90"/>
                  </a:lnTo>
                  <a:lnTo>
                    <a:pt x="30" y="101"/>
                  </a:lnTo>
                  <a:lnTo>
                    <a:pt x="9" y="124"/>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2" name="Freeform 12"/>
            <p:cNvSpPr>
              <a:spLocks/>
            </p:cNvSpPr>
            <p:nvPr/>
          </p:nvSpPr>
          <p:spPr bwMode="auto">
            <a:xfrm>
              <a:off x="2893" y="2495"/>
              <a:ext cx="273" cy="271"/>
            </a:xfrm>
            <a:custGeom>
              <a:avLst/>
              <a:gdLst>
                <a:gd name="T0" fmla="*/ 398 w 465"/>
                <a:gd name="T1" fmla="*/ 64 h 524"/>
                <a:gd name="T2" fmla="*/ 389 w 465"/>
                <a:gd name="T3" fmla="*/ 19 h 524"/>
                <a:gd name="T4" fmla="*/ 356 w 465"/>
                <a:gd name="T5" fmla="*/ 26 h 524"/>
                <a:gd name="T6" fmla="*/ 330 w 465"/>
                <a:gd name="T7" fmla="*/ 42 h 524"/>
                <a:gd name="T8" fmla="*/ 306 w 465"/>
                <a:gd name="T9" fmla="*/ 24 h 524"/>
                <a:gd name="T10" fmla="*/ 262 w 465"/>
                <a:gd name="T11" fmla="*/ 31 h 524"/>
                <a:gd name="T12" fmla="*/ 126 w 465"/>
                <a:gd name="T13" fmla="*/ 0 h 524"/>
                <a:gd name="T14" fmla="*/ 136 w 465"/>
                <a:gd name="T15" fmla="*/ 35 h 524"/>
                <a:gd name="T16" fmla="*/ 74 w 465"/>
                <a:gd name="T17" fmla="*/ 35 h 524"/>
                <a:gd name="T18" fmla="*/ 21 w 465"/>
                <a:gd name="T19" fmla="*/ 99 h 524"/>
                <a:gd name="T20" fmla="*/ 43 w 465"/>
                <a:gd name="T21" fmla="*/ 249 h 524"/>
                <a:gd name="T22" fmla="*/ 4 w 465"/>
                <a:gd name="T23" fmla="*/ 305 h 524"/>
                <a:gd name="T24" fmla="*/ 57 w 465"/>
                <a:gd name="T25" fmla="*/ 311 h 524"/>
                <a:gd name="T26" fmla="*/ 67 w 465"/>
                <a:gd name="T27" fmla="*/ 406 h 524"/>
                <a:gd name="T28" fmla="*/ 112 w 465"/>
                <a:gd name="T29" fmla="*/ 382 h 524"/>
                <a:gd name="T30" fmla="*/ 129 w 465"/>
                <a:gd name="T31" fmla="*/ 404 h 524"/>
                <a:gd name="T32" fmla="*/ 172 w 465"/>
                <a:gd name="T33" fmla="*/ 373 h 524"/>
                <a:gd name="T34" fmla="*/ 217 w 465"/>
                <a:gd name="T35" fmla="*/ 373 h 524"/>
                <a:gd name="T36" fmla="*/ 238 w 465"/>
                <a:gd name="T37" fmla="*/ 408 h 524"/>
                <a:gd name="T38" fmla="*/ 212 w 465"/>
                <a:gd name="T39" fmla="*/ 472 h 524"/>
                <a:gd name="T40" fmla="*/ 212 w 465"/>
                <a:gd name="T41" fmla="*/ 501 h 524"/>
                <a:gd name="T42" fmla="*/ 256 w 465"/>
                <a:gd name="T43" fmla="*/ 523 h 524"/>
                <a:gd name="T44" fmla="*/ 289 w 465"/>
                <a:gd name="T45" fmla="*/ 512 h 524"/>
                <a:gd name="T46" fmla="*/ 306 w 465"/>
                <a:gd name="T47" fmla="*/ 472 h 524"/>
                <a:gd name="T48" fmla="*/ 337 w 465"/>
                <a:gd name="T49" fmla="*/ 465 h 524"/>
                <a:gd name="T50" fmla="*/ 380 w 465"/>
                <a:gd name="T51" fmla="*/ 470 h 524"/>
                <a:gd name="T52" fmla="*/ 374 w 465"/>
                <a:gd name="T53" fmla="*/ 443 h 524"/>
                <a:gd name="T54" fmla="*/ 440 w 465"/>
                <a:gd name="T55" fmla="*/ 435 h 524"/>
                <a:gd name="T56" fmla="*/ 456 w 465"/>
                <a:gd name="T57" fmla="*/ 404 h 524"/>
                <a:gd name="T58" fmla="*/ 461 w 465"/>
                <a:gd name="T59" fmla="*/ 315 h 524"/>
                <a:gd name="T60" fmla="*/ 433 w 465"/>
                <a:gd name="T61" fmla="*/ 274 h 524"/>
                <a:gd name="T62" fmla="*/ 427 w 465"/>
                <a:gd name="T63" fmla="*/ 238 h 524"/>
                <a:gd name="T64" fmla="*/ 409 w 465"/>
                <a:gd name="T65" fmla="*/ 236 h 524"/>
                <a:gd name="T66" fmla="*/ 433 w 465"/>
                <a:gd name="T67" fmla="*/ 172 h 524"/>
                <a:gd name="T68" fmla="*/ 444 w 465"/>
                <a:gd name="T69" fmla="*/ 119 h 524"/>
                <a:gd name="T70" fmla="*/ 418 w 465"/>
                <a:gd name="T71" fmla="*/ 69 h 524"/>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65"/>
                <a:gd name="T109" fmla="*/ 0 h 524"/>
                <a:gd name="T110" fmla="*/ 465 w 465"/>
                <a:gd name="T111" fmla="*/ 524 h 524"/>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65" h="524">
                  <a:moveTo>
                    <a:pt x="418" y="69"/>
                  </a:moveTo>
                  <a:lnTo>
                    <a:pt x="398" y="64"/>
                  </a:lnTo>
                  <a:lnTo>
                    <a:pt x="389" y="50"/>
                  </a:lnTo>
                  <a:lnTo>
                    <a:pt x="389" y="19"/>
                  </a:lnTo>
                  <a:lnTo>
                    <a:pt x="378" y="4"/>
                  </a:lnTo>
                  <a:lnTo>
                    <a:pt x="356" y="26"/>
                  </a:lnTo>
                  <a:lnTo>
                    <a:pt x="346" y="42"/>
                  </a:lnTo>
                  <a:lnTo>
                    <a:pt x="330" y="42"/>
                  </a:lnTo>
                  <a:lnTo>
                    <a:pt x="325" y="18"/>
                  </a:lnTo>
                  <a:lnTo>
                    <a:pt x="306" y="24"/>
                  </a:lnTo>
                  <a:lnTo>
                    <a:pt x="280" y="42"/>
                  </a:lnTo>
                  <a:lnTo>
                    <a:pt x="262" y="31"/>
                  </a:lnTo>
                  <a:lnTo>
                    <a:pt x="227" y="6"/>
                  </a:lnTo>
                  <a:lnTo>
                    <a:pt x="126" y="0"/>
                  </a:lnTo>
                  <a:lnTo>
                    <a:pt x="116" y="11"/>
                  </a:lnTo>
                  <a:lnTo>
                    <a:pt x="136" y="35"/>
                  </a:lnTo>
                  <a:lnTo>
                    <a:pt x="112" y="50"/>
                  </a:lnTo>
                  <a:lnTo>
                    <a:pt x="74" y="35"/>
                  </a:lnTo>
                  <a:lnTo>
                    <a:pt x="35" y="69"/>
                  </a:lnTo>
                  <a:lnTo>
                    <a:pt x="21" y="99"/>
                  </a:lnTo>
                  <a:lnTo>
                    <a:pt x="24" y="172"/>
                  </a:lnTo>
                  <a:lnTo>
                    <a:pt x="43" y="249"/>
                  </a:lnTo>
                  <a:lnTo>
                    <a:pt x="0" y="298"/>
                  </a:lnTo>
                  <a:lnTo>
                    <a:pt x="4" y="305"/>
                  </a:lnTo>
                  <a:lnTo>
                    <a:pt x="43" y="293"/>
                  </a:lnTo>
                  <a:lnTo>
                    <a:pt x="57" y="311"/>
                  </a:lnTo>
                  <a:lnTo>
                    <a:pt x="45" y="366"/>
                  </a:lnTo>
                  <a:lnTo>
                    <a:pt x="67" y="406"/>
                  </a:lnTo>
                  <a:lnTo>
                    <a:pt x="90" y="412"/>
                  </a:lnTo>
                  <a:lnTo>
                    <a:pt x="112" y="382"/>
                  </a:lnTo>
                  <a:lnTo>
                    <a:pt x="122" y="406"/>
                  </a:lnTo>
                  <a:lnTo>
                    <a:pt x="129" y="404"/>
                  </a:lnTo>
                  <a:lnTo>
                    <a:pt x="164" y="370"/>
                  </a:lnTo>
                  <a:lnTo>
                    <a:pt x="172" y="373"/>
                  </a:lnTo>
                  <a:lnTo>
                    <a:pt x="188" y="364"/>
                  </a:lnTo>
                  <a:lnTo>
                    <a:pt x="217" y="373"/>
                  </a:lnTo>
                  <a:lnTo>
                    <a:pt x="217" y="404"/>
                  </a:lnTo>
                  <a:lnTo>
                    <a:pt x="238" y="408"/>
                  </a:lnTo>
                  <a:lnTo>
                    <a:pt x="232" y="438"/>
                  </a:lnTo>
                  <a:lnTo>
                    <a:pt x="212" y="472"/>
                  </a:lnTo>
                  <a:lnTo>
                    <a:pt x="203" y="501"/>
                  </a:lnTo>
                  <a:lnTo>
                    <a:pt x="212" y="501"/>
                  </a:lnTo>
                  <a:lnTo>
                    <a:pt x="236" y="479"/>
                  </a:lnTo>
                  <a:lnTo>
                    <a:pt x="256" y="523"/>
                  </a:lnTo>
                  <a:lnTo>
                    <a:pt x="272" y="512"/>
                  </a:lnTo>
                  <a:lnTo>
                    <a:pt x="289" y="512"/>
                  </a:lnTo>
                  <a:lnTo>
                    <a:pt x="306" y="498"/>
                  </a:lnTo>
                  <a:lnTo>
                    <a:pt x="306" y="472"/>
                  </a:lnTo>
                  <a:lnTo>
                    <a:pt x="315" y="463"/>
                  </a:lnTo>
                  <a:lnTo>
                    <a:pt x="337" y="465"/>
                  </a:lnTo>
                  <a:lnTo>
                    <a:pt x="374" y="483"/>
                  </a:lnTo>
                  <a:lnTo>
                    <a:pt x="380" y="470"/>
                  </a:lnTo>
                  <a:lnTo>
                    <a:pt x="372" y="455"/>
                  </a:lnTo>
                  <a:lnTo>
                    <a:pt x="374" y="443"/>
                  </a:lnTo>
                  <a:lnTo>
                    <a:pt x="398" y="423"/>
                  </a:lnTo>
                  <a:lnTo>
                    <a:pt x="440" y="435"/>
                  </a:lnTo>
                  <a:lnTo>
                    <a:pt x="464" y="419"/>
                  </a:lnTo>
                  <a:lnTo>
                    <a:pt x="456" y="404"/>
                  </a:lnTo>
                  <a:lnTo>
                    <a:pt x="464" y="368"/>
                  </a:lnTo>
                  <a:lnTo>
                    <a:pt x="461" y="315"/>
                  </a:lnTo>
                  <a:lnTo>
                    <a:pt x="446" y="308"/>
                  </a:lnTo>
                  <a:lnTo>
                    <a:pt x="433" y="274"/>
                  </a:lnTo>
                  <a:lnTo>
                    <a:pt x="433" y="243"/>
                  </a:lnTo>
                  <a:lnTo>
                    <a:pt x="427" y="238"/>
                  </a:lnTo>
                  <a:lnTo>
                    <a:pt x="416" y="243"/>
                  </a:lnTo>
                  <a:lnTo>
                    <a:pt x="409" y="236"/>
                  </a:lnTo>
                  <a:lnTo>
                    <a:pt x="413" y="187"/>
                  </a:lnTo>
                  <a:lnTo>
                    <a:pt x="433" y="172"/>
                  </a:lnTo>
                  <a:lnTo>
                    <a:pt x="446" y="146"/>
                  </a:lnTo>
                  <a:lnTo>
                    <a:pt x="444" y="119"/>
                  </a:lnTo>
                  <a:lnTo>
                    <a:pt x="418" y="69"/>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3" name="Freeform 13"/>
            <p:cNvSpPr>
              <a:spLocks/>
            </p:cNvSpPr>
            <p:nvPr/>
          </p:nvSpPr>
          <p:spPr bwMode="auto">
            <a:xfrm>
              <a:off x="2629" y="2548"/>
              <a:ext cx="303" cy="237"/>
            </a:xfrm>
            <a:custGeom>
              <a:avLst/>
              <a:gdLst>
                <a:gd name="T0" fmla="*/ 145 w 520"/>
                <a:gd name="T1" fmla="*/ 153 h 459"/>
                <a:gd name="T2" fmla="*/ 131 w 520"/>
                <a:gd name="T3" fmla="*/ 190 h 459"/>
                <a:gd name="T4" fmla="*/ 109 w 520"/>
                <a:gd name="T5" fmla="*/ 197 h 459"/>
                <a:gd name="T6" fmla="*/ 61 w 520"/>
                <a:gd name="T7" fmla="*/ 190 h 459"/>
                <a:gd name="T8" fmla="*/ 50 w 520"/>
                <a:gd name="T9" fmla="*/ 201 h 459"/>
                <a:gd name="T10" fmla="*/ 24 w 520"/>
                <a:gd name="T11" fmla="*/ 192 h 459"/>
                <a:gd name="T12" fmla="*/ 0 w 520"/>
                <a:gd name="T13" fmla="*/ 226 h 459"/>
                <a:gd name="T14" fmla="*/ 11 w 520"/>
                <a:gd name="T15" fmla="*/ 236 h 459"/>
                <a:gd name="T16" fmla="*/ 11 w 520"/>
                <a:gd name="T17" fmla="*/ 258 h 459"/>
                <a:gd name="T18" fmla="*/ 21 w 520"/>
                <a:gd name="T19" fmla="*/ 279 h 459"/>
                <a:gd name="T20" fmla="*/ 70 w 520"/>
                <a:gd name="T21" fmla="*/ 263 h 459"/>
                <a:gd name="T22" fmla="*/ 85 w 520"/>
                <a:gd name="T23" fmla="*/ 276 h 459"/>
                <a:gd name="T24" fmla="*/ 64 w 520"/>
                <a:gd name="T25" fmla="*/ 369 h 459"/>
                <a:gd name="T26" fmla="*/ 92 w 520"/>
                <a:gd name="T27" fmla="*/ 398 h 459"/>
                <a:gd name="T28" fmla="*/ 83 w 520"/>
                <a:gd name="T29" fmla="*/ 451 h 459"/>
                <a:gd name="T30" fmla="*/ 112 w 520"/>
                <a:gd name="T31" fmla="*/ 453 h 459"/>
                <a:gd name="T32" fmla="*/ 142 w 520"/>
                <a:gd name="T33" fmla="*/ 424 h 459"/>
                <a:gd name="T34" fmla="*/ 155 w 520"/>
                <a:gd name="T35" fmla="*/ 433 h 459"/>
                <a:gd name="T36" fmla="*/ 214 w 520"/>
                <a:gd name="T37" fmla="*/ 458 h 459"/>
                <a:gd name="T38" fmla="*/ 226 w 520"/>
                <a:gd name="T39" fmla="*/ 451 h 459"/>
                <a:gd name="T40" fmla="*/ 228 w 520"/>
                <a:gd name="T41" fmla="*/ 431 h 459"/>
                <a:gd name="T42" fmla="*/ 238 w 520"/>
                <a:gd name="T43" fmla="*/ 419 h 459"/>
                <a:gd name="T44" fmla="*/ 322 w 520"/>
                <a:gd name="T45" fmla="*/ 364 h 459"/>
                <a:gd name="T46" fmla="*/ 337 w 520"/>
                <a:gd name="T47" fmla="*/ 383 h 459"/>
                <a:gd name="T48" fmla="*/ 387 w 520"/>
                <a:gd name="T49" fmla="*/ 398 h 459"/>
                <a:gd name="T50" fmla="*/ 416 w 520"/>
                <a:gd name="T51" fmla="*/ 361 h 459"/>
                <a:gd name="T52" fmla="*/ 429 w 520"/>
                <a:gd name="T53" fmla="*/ 369 h 459"/>
                <a:gd name="T54" fmla="*/ 449 w 520"/>
                <a:gd name="T55" fmla="*/ 369 h 459"/>
                <a:gd name="T56" fmla="*/ 449 w 520"/>
                <a:gd name="T57" fmla="*/ 358 h 459"/>
                <a:gd name="T58" fmla="*/ 475 w 520"/>
                <a:gd name="T59" fmla="*/ 349 h 459"/>
                <a:gd name="T60" fmla="*/ 475 w 520"/>
                <a:gd name="T61" fmla="*/ 340 h 459"/>
                <a:gd name="T62" fmla="*/ 486 w 520"/>
                <a:gd name="T63" fmla="*/ 329 h 459"/>
                <a:gd name="T64" fmla="*/ 492 w 520"/>
                <a:gd name="T65" fmla="*/ 332 h 459"/>
                <a:gd name="T66" fmla="*/ 519 w 520"/>
                <a:gd name="T67" fmla="*/ 305 h 459"/>
                <a:gd name="T68" fmla="*/ 497 w 520"/>
                <a:gd name="T69" fmla="*/ 265 h 459"/>
                <a:gd name="T70" fmla="*/ 508 w 520"/>
                <a:gd name="T71" fmla="*/ 209 h 459"/>
                <a:gd name="T72" fmla="*/ 494 w 520"/>
                <a:gd name="T73" fmla="*/ 192 h 459"/>
                <a:gd name="T74" fmla="*/ 456 w 520"/>
                <a:gd name="T75" fmla="*/ 204 h 459"/>
                <a:gd name="T76" fmla="*/ 451 w 520"/>
                <a:gd name="T77" fmla="*/ 197 h 459"/>
                <a:gd name="T78" fmla="*/ 494 w 520"/>
                <a:gd name="T79" fmla="*/ 148 h 459"/>
                <a:gd name="T80" fmla="*/ 475 w 520"/>
                <a:gd name="T81" fmla="*/ 71 h 459"/>
                <a:gd name="T82" fmla="*/ 446 w 520"/>
                <a:gd name="T83" fmla="*/ 93 h 459"/>
                <a:gd name="T84" fmla="*/ 420 w 520"/>
                <a:gd name="T85" fmla="*/ 66 h 459"/>
                <a:gd name="T86" fmla="*/ 396 w 520"/>
                <a:gd name="T87" fmla="*/ 33 h 459"/>
                <a:gd name="T88" fmla="*/ 394 w 520"/>
                <a:gd name="T89" fmla="*/ 13 h 459"/>
                <a:gd name="T90" fmla="*/ 377 w 520"/>
                <a:gd name="T91" fmla="*/ 9 h 459"/>
                <a:gd name="T92" fmla="*/ 357 w 520"/>
                <a:gd name="T93" fmla="*/ 16 h 459"/>
                <a:gd name="T94" fmla="*/ 324 w 520"/>
                <a:gd name="T95" fmla="*/ 0 h 459"/>
                <a:gd name="T96" fmla="*/ 308 w 520"/>
                <a:gd name="T97" fmla="*/ 38 h 459"/>
                <a:gd name="T98" fmla="*/ 281 w 520"/>
                <a:gd name="T99" fmla="*/ 40 h 459"/>
                <a:gd name="T100" fmla="*/ 260 w 520"/>
                <a:gd name="T101" fmla="*/ 71 h 459"/>
                <a:gd name="T102" fmla="*/ 248 w 520"/>
                <a:gd name="T103" fmla="*/ 64 h 459"/>
                <a:gd name="T104" fmla="*/ 228 w 520"/>
                <a:gd name="T105" fmla="*/ 71 h 459"/>
                <a:gd name="T106" fmla="*/ 197 w 520"/>
                <a:gd name="T107" fmla="*/ 53 h 459"/>
                <a:gd name="T108" fmla="*/ 173 w 520"/>
                <a:gd name="T109" fmla="*/ 81 h 459"/>
                <a:gd name="T110" fmla="*/ 173 w 520"/>
                <a:gd name="T111" fmla="*/ 95 h 459"/>
                <a:gd name="T112" fmla="*/ 221 w 520"/>
                <a:gd name="T113" fmla="*/ 122 h 459"/>
                <a:gd name="T114" fmla="*/ 232 w 520"/>
                <a:gd name="T115" fmla="*/ 141 h 459"/>
                <a:gd name="T116" fmla="*/ 197 w 520"/>
                <a:gd name="T117" fmla="*/ 154 h 459"/>
                <a:gd name="T118" fmla="*/ 145 w 520"/>
                <a:gd name="T119" fmla="*/ 153 h 459"/>
                <a:gd name="T120" fmla="*/ 145 w 520"/>
                <a:gd name="T121" fmla="*/ 153 h 459"/>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520"/>
                <a:gd name="T184" fmla="*/ 0 h 459"/>
                <a:gd name="T185" fmla="*/ 520 w 520"/>
                <a:gd name="T186" fmla="*/ 459 h 459"/>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520" h="459">
                  <a:moveTo>
                    <a:pt x="145" y="153"/>
                  </a:moveTo>
                  <a:lnTo>
                    <a:pt x="131" y="190"/>
                  </a:lnTo>
                  <a:lnTo>
                    <a:pt x="109" y="197"/>
                  </a:lnTo>
                  <a:lnTo>
                    <a:pt x="61" y="190"/>
                  </a:lnTo>
                  <a:lnTo>
                    <a:pt x="50" y="201"/>
                  </a:lnTo>
                  <a:lnTo>
                    <a:pt x="24" y="192"/>
                  </a:lnTo>
                  <a:lnTo>
                    <a:pt x="0" y="226"/>
                  </a:lnTo>
                  <a:lnTo>
                    <a:pt x="11" y="236"/>
                  </a:lnTo>
                  <a:lnTo>
                    <a:pt x="11" y="258"/>
                  </a:lnTo>
                  <a:lnTo>
                    <a:pt x="21" y="279"/>
                  </a:lnTo>
                  <a:lnTo>
                    <a:pt x="70" y="263"/>
                  </a:lnTo>
                  <a:lnTo>
                    <a:pt x="85" y="276"/>
                  </a:lnTo>
                  <a:lnTo>
                    <a:pt x="64" y="369"/>
                  </a:lnTo>
                  <a:lnTo>
                    <a:pt x="92" y="398"/>
                  </a:lnTo>
                  <a:lnTo>
                    <a:pt x="83" y="451"/>
                  </a:lnTo>
                  <a:lnTo>
                    <a:pt x="112" y="453"/>
                  </a:lnTo>
                  <a:lnTo>
                    <a:pt x="142" y="424"/>
                  </a:lnTo>
                  <a:lnTo>
                    <a:pt x="155" y="433"/>
                  </a:lnTo>
                  <a:lnTo>
                    <a:pt x="214" y="458"/>
                  </a:lnTo>
                  <a:lnTo>
                    <a:pt x="226" y="451"/>
                  </a:lnTo>
                  <a:lnTo>
                    <a:pt x="228" y="431"/>
                  </a:lnTo>
                  <a:lnTo>
                    <a:pt x="238" y="419"/>
                  </a:lnTo>
                  <a:lnTo>
                    <a:pt x="322" y="364"/>
                  </a:lnTo>
                  <a:lnTo>
                    <a:pt x="337" y="383"/>
                  </a:lnTo>
                  <a:lnTo>
                    <a:pt x="387" y="398"/>
                  </a:lnTo>
                  <a:lnTo>
                    <a:pt x="416" y="361"/>
                  </a:lnTo>
                  <a:lnTo>
                    <a:pt x="429" y="369"/>
                  </a:lnTo>
                  <a:lnTo>
                    <a:pt x="449" y="369"/>
                  </a:lnTo>
                  <a:lnTo>
                    <a:pt x="449" y="358"/>
                  </a:lnTo>
                  <a:lnTo>
                    <a:pt x="475" y="349"/>
                  </a:lnTo>
                  <a:lnTo>
                    <a:pt x="475" y="340"/>
                  </a:lnTo>
                  <a:lnTo>
                    <a:pt x="486" y="329"/>
                  </a:lnTo>
                  <a:lnTo>
                    <a:pt x="492" y="332"/>
                  </a:lnTo>
                  <a:lnTo>
                    <a:pt x="519" y="305"/>
                  </a:lnTo>
                  <a:lnTo>
                    <a:pt x="497" y="265"/>
                  </a:lnTo>
                  <a:lnTo>
                    <a:pt x="508" y="209"/>
                  </a:lnTo>
                  <a:lnTo>
                    <a:pt x="494" y="192"/>
                  </a:lnTo>
                  <a:lnTo>
                    <a:pt x="456" y="204"/>
                  </a:lnTo>
                  <a:lnTo>
                    <a:pt x="451" y="197"/>
                  </a:lnTo>
                  <a:lnTo>
                    <a:pt x="494" y="148"/>
                  </a:lnTo>
                  <a:lnTo>
                    <a:pt x="475" y="71"/>
                  </a:lnTo>
                  <a:lnTo>
                    <a:pt x="446" y="93"/>
                  </a:lnTo>
                  <a:lnTo>
                    <a:pt x="420" y="66"/>
                  </a:lnTo>
                  <a:lnTo>
                    <a:pt x="396" y="33"/>
                  </a:lnTo>
                  <a:lnTo>
                    <a:pt x="394" y="13"/>
                  </a:lnTo>
                  <a:lnTo>
                    <a:pt x="377" y="9"/>
                  </a:lnTo>
                  <a:lnTo>
                    <a:pt x="357" y="16"/>
                  </a:lnTo>
                  <a:lnTo>
                    <a:pt x="324" y="0"/>
                  </a:lnTo>
                  <a:lnTo>
                    <a:pt x="308" y="38"/>
                  </a:lnTo>
                  <a:lnTo>
                    <a:pt x="281" y="40"/>
                  </a:lnTo>
                  <a:lnTo>
                    <a:pt x="260" y="71"/>
                  </a:lnTo>
                  <a:lnTo>
                    <a:pt x="248" y="64"/>
                  </a:lnTo>
                  <a:lnTo>
                    <a:pt x="228" y="71"/>
                  </a:lnTo>
                  <a:lnTo>
                    <a:pt x="197" y="53"/>
                  </a:lnTo>
                  <a:lnTo>
                    <a:pt x="173" y="81"/>
                  </a:lnTo>
                  <a:lnTo>
                    <a:pt x="173" y="95"/>
                  </a:lnTo>
                  <a:lnTo>
                    <a:pt x="221" y="122"/>
                  </a:lnTo>
                  <a:lnTo>
                    <a:pt x="232" y="141"/>
                  </a:lnTo>
                  <a:lnTo>
                    <a:pt x="197" y="154"/>
                  </a:lnTo>
                  <a:lnTo>
                    <a:pt x="145" y="15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4" name="Freeform 14"/>
            <p:cNvSpPr>
              <a:spLocks/>
            </p:cNvSpPr>
            <p:nvPr/>
          </p:nvSpPr>
          <p:spPr bwMode="auto">
            <a:xfrm>
              <a:off x="3341" y="2386"/>
              <a:ext cx="190" cy="198"/>
            </a:xfrm>
            <a:custGeom>
              <a:avLst/>
              <a:gdLst>
                <a:gd name="T0" fmla="*/ 236 w 327"/>
                <a:gd name="T1" fmla="*/ 361 h 381"/>
                <a:gd name="T2" fmla="*/ 186 w 327"/>
                <a:gd name="T3" fmla="*/ 380 h 381"/>
                <a:gd name="T4" fmla="*/ 157 w 327"/>
                <a:gd name="T5" fmla="*/ 351 h 381"/>
                <a:gd name="T6" fmla="*/ 139 w 327"/>
                <a:gd name="T7" fmla="*/ 375 h 381"/>
                <a:gd name="T8" fmla="*/ 107 w 327"/>
                <a:gd name="T9" fmla="*/ 375 h 381"/>
                <a:gd name="T10" fmla="*/ 93 w 327"/>
                <a:gd name="T11" fmla="*/ 348 h 381"/>
                <a:gd name="T12" fmla="*/ 78 w 327"/>
                <a:gd name="T13" fmla="*/ 308 h 381"/>
                <a:gd name="T14" fmla="*/ 50 w 327"/>
                <a:gd name="T15" fmla="*/ 305 h 381"/>
                <a:gd name="T16" fmla="*/ 19 w 327"/>
                <a:gd name="T17" fmla="*/ 247 h 381"/>
                <a:gd name="T18" fmla="*/ 0 w 327"/>
                <a:gd name="T19" fmla="*/ 218 h 381"/>
                <a:gd name="T20" fmla="*/ 14 w 327"/>
                <a:gd name="T21" fmla="*/ 204 h 381"/>
                <a:gd name="T22" fmla="*/ 19 w 327"/>
                <a:gd name="T23" fmla="*/ 199 h 381"/>
                <a:gd name="T24" fmla="*/ 52 w 327"/>
                <a:gd name="T25" fmla="*/ 152 h 381"/>
                <a:gd name="T26" fmla="*/ 50 w 327"/>
                <a:gd name="T27" fmla="*/ 115 h 381"/>
                <a:gd name="T28" fmla="*/ 60 w 327"/>
                <a:gd name="T29" fmla="*/ 99 h 381"/>
                <a:gd name="T30" fmla="*/ 86 w 327"/>
                <a:gd name="T31" fmla="*/ 95 h 381"/>
                <a:gd name="T32" fmla="*/ 93 w 327"/>
                <a:gd name="T33" fmla="*/ 84 h 381"/>
                <a:gd name="T34" fmla="*/ 84 w 327"/>
                <a:gd name="T35" fmla="*/ 66 h 381"/>
                <a:gd name="T36" fmla="*/ 98 w 327"/>
                <a:gd name="T37" fmla="*/ 48 h 381"/>
                <a:gd name="T38" fmla="*/ 98 w 327"/>
                <a:gd name="T39" fmla="*/ 13 h 381"/>
                <a:gd name="T40" fmla="*/ 115 w 327"/>
                <a:gd name="T41" fmla="*/ 4 h 381"/>
                <a:gd name="T42" fmla="*/ 146 w 327"/>
                <a:gd name="T43" fmla="*/ 21 h 381"/>
                <a:gd name="T44" fmla="*/ 184 w 327"/>
                <a:gd name="T45" fmla="*/ 28 h 381"/>
                <a:gd name="T46" fmla="*/ 210 w 327"/>
                <a:gd name="T47" fmla="*/ 0 h 381"/>
                <a:gd name="T48" fmla="*/ 240 w 327"/>
                <a:gd name="T49" fmla="*/ 24 h 381"/>
                <a:gd name="T50" fmla="*/ 227 w 327"/>
                <a:gd name="T51" fmla="*/ 35 h 381"/>
                <a:gd name="T52" fmla="*/ 210 w 327"/>
                <a:gd name="T53" fmla="*/ 59 h 381"/>
                <a:gd name="T54" fmla="*/ 186 w 327"/>
                <a:gd name="T55" fmla="*/ 66 h 381"/>
                <a:gd name="T56" fmla="*/ 177 w 327"/>
                <a:gd name="T57" fmla="*/ 72 h 381"/>
                <a:gd name="T58" fmla="*/ 201 w 327"/>
                <a:gd name="T59" fmla="*/ 86 h 381"/>
                <a:gd name="T60" fmla="*/ 244 w 327"/>
                <a:gd name="T61" fmla="*/ 66 h 381"/>
                <a:gd name="T62" fmla="*/ 317 w 327"/>
                <a:gd name="T63" fmla="*/ 97 h 381"/>
                <a:gd name="T64" fmla="*/ 326 w 327"/>
                <a:gd name="T65" fmla="*/ 158 h 381"/>
                <a:gd name="T66" fmla="*/ 295 w 327"/>
                <a:gd name="T67" fmla="*/ 158 h 381"/>
                <a:gd name="T68" fmla="*/ 292 w 327"/>
                <a:gd name="T69" fmla="*/ 177 h 381"/>
                <a:gd name="T70" fmla="*/ 308 w 327"/>
                <a:gd name="T71" fmla="*/ 202 h 381"/>
                <a:gd name="T72" fmla="*/ 295 w 327"/>
                <a:gd name="T73" fmla="*/ 218 h 381"/>
                <a:gd name="T74" fmla="*/ 311 w 327"/>
                <a:gd name="T75" fmla="*/ 242 h 381"/>
                <a:gd name="T76" fmla="*/ 287 w 327"/>
                <a:gd name="T77" fmla="*/ 271 h 381"/>
                <a:gd name="T78" fmla="*/ 275 w 327"/>
                <a:gd name="T79" fmla="*/ 257 h 381"/>
                <a:gd name="T80" fmla="*/ 240 w 327"/>
                <a:gd name="T81" fmla="*/ 348 h 381"/>
                <a:gd name="T82" fmla="*/ 236 w 327"/>
                <a:gd name="T83" fmla="*/ 361 h 381"/>
                <a:gd name="T84" fmla="*/ 236 w 327"/>
                <a:gd name="T85" fmla="*/ 361 h 381"/>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327"/>
                <a:gd name="T130" fmla="*/ 0 h 381"/>
                <a:gd name="T131" fmla="*/ 327 w 327"/>
                <a:gd name="T132" fmla="*/ 381 h 381"/>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327" h="381">
                  <a:moveTo>
                    <a:pt x="236" y="361"/>
                  </a:moveTo>
                  <a:lnTo>
                    <a:pt x="186" y="380"/>
                  </a:lnTo>
                  <a:lnTo>
                    <a:pt x="157" y="351"/>
                  </a:lnTo>
                  <a:lnTo>
                    <a:pt x="139" y="375"/>
                  </a:lnTo>
                  <a:lnTo>
                    <a:pt x="107" y="375"/>
                  </a:lnTo>
                  <a:lnTo>
                    <a:pt x="93" y="348"/>
                  </a:lnTo>
                  <a:lnTo>
                    <a:pt x="78" y="308"/>
                  </a:lnTo>
                  <a:lnTo>
                    <a:pt x="50" y="305"/>
                  </a:lnTo>
                  <a:lnTo>
                    <a:pt x="19" y="247"/>
                  </a:lnTo>
                  <a:lnTo>
                    <a:pt x="0" y="218"/>
                  </a:lnTo>
                  <a:lnTo>
                    <a:pt x="14" y="204"/>
                  </a:lnTo>
                  <a:lnTo>
                    <a:pt x="19" y="199"/>
                  </a:lnTo>
                  <a:lnTo>
                    <a:pt x="52" y="152"/>
                  </a:lnTo>
                  <a:lnTo>
                    <a:pt x="50" y="115"/>
                  </a:lnTo>
                  <a:lnTo>
                    <a:pt x="60" y="99"/>
                  </a:lnTo>
                  <a:lnTo>
                    <a:pt x="86" y="95"/>
                  </a:lnTo>
                  <a:lnTo>
                    <a:pt x="93" y="84"/>
                  </a:lnTo>
                  <a:lnTo>
                    <a:pt x="84" y="66"/>
                  </a:lnTo>
                  <a:lnTo>
                    <a:pt x="98" y="48"/>
                  </a:lnTo>
                  <a:lnTo>
                    <a:pt x="98" y="13"/>
                  </a:lnTo>
                  <a:lnTo>
                    <a:pt x="115" y="4"/>
                  </a:lnTo>
                  <a:lnTo>
                    <a:pt x="146" y="21"/>
                  </a:lnTo>
                  <a:lnTo>
                    <a:pt x="184" y="28"/>
                  </a:lnTo>
                  <a:lnTo>
                    <a:pt x="210" y="0"/>
                  </a:lnTo>
                  <a:lnTo>
                    <a:pt x="240" y="24"/>
                  </a:lnTo>
                  <a:lnTo>
                    <a:pt x="227" y="35"/>
                  </a:lnTo>
                  <a:lnTo>
                    <a:pt x="210" y="59"/>
                  </a:lnTo>
                  <a:lnTo>
                    <a:pt x="186" y="66"/>
                  </a:lnTo>
                  <a:lnTo>
                    <a:pt x="177" y="72"/>
                  </a:lnTo>
                  <a:lnTo>
                    <a:pt x="201" y="86"/>
                  </a:lnTo>
                  <a:lnTo>
                    <a:pt x="244" y="66"/>
                  </a:lnTo>
                  <a:lnTo>
                    <a:pt x="317" y="97"/>
                  </a:lnTo>
                  <a:lnTo>
                    <a:pt x="326" y="158"/>
                  </a:lnTo>
                  <a:lnTo>
                    <a:pt x="295" y="158"/>
                  </a:lnTo>
                  <a:lnTo>
                    <a:pt x="292" y="177"/>
                  </a:lnTo>
                  <a:lnTo>
                    <a:pt x="308" y="202"/>
                  </a:lnTo>
                  <a:lnTo>
                    <a:pt x="295" y="218"/>
                  </a:lnTo>
                  <a:lnTo>
                    <a:pt x="311" y="242"/>
                  </a:lnTo>
                  <a:lnTo>
                    <a:pt x="287" y="271"/>
                  </a:lnTo>
                  <a:lnTo>
                    <a:pt x="275" y="257"/>
                  </a:lnTo>
                  <a:lnTo>
                    <a:pt x="240" y="348"/>
                  </a:lnTo>
                  <a:lnTo>
                    <a:pt x="236" y="361"/>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5" name="Freeform 15"/>
            <p:cNvSpPr>
              <a:spLocks/>
            </p:cNvSpPr>
            <p:nvPr/>
          </p:nvSpPr>
          <p:spPr bwMode="auto">
            <a:xfrm>
              <a:off x="3161" y="2242"/>
              <a:ext cx="238" cy="251"/>
            </a:xfrm>
            <a:custGeom>
              <a:avLst/>
              <a:gdLst>
                <a:gd name="T0" fmla="*/ 96 w 406"/>
                <a:gd name="T1" fmla="*/ 0 h 488"/>
                <a:gd name="T2" fmla="*/ 165 w 406"/>
                <a:gd name="T3" fmla="*/ 41 h 488"/>
                <a:gd name="T4" fmla="*/ 220 w 406"/>
                <a:gd name="T5" fmla="*/ 66 h 488"/>
                <a:gd name="T6" fmla="*/ 247 w 406"/>
                <a:gd name="T7" fmla="*/ 70 h 488"/>
                <a:gd name="T8" fmla="*/ 261 w 406"/>
                <a:gd name="T9" fmla="*/ 130 h 488"/>
                <a:gd name="T10" fmla="*/ 304 w 406"/>
                <a:gd name="T11" fmla="*/ 154 h 488"/>
                <a:gd name="T12" fmla="*/ 337 w 406"/>
                <a:gd name="T13" fmla="*/ 134 h 488"/>
                <a:gd name="T14" fmla="*/ 347 w 406"/>
                <a:gd name="T15" fmla="*/ 168 h 488"/>
                <a:gd name="T16" fmla="*/ 308 w 406"/>
                <a:gd name="T17" fmla="*/ 189 h 488"/>
                <a:gd name="T18" fmla="*/ 292 w 406"/>
                <a:gd name="T19" fmla="*/ 221 h 488"/>
                <a:gd name="T20" fmla="*/ 337 w 406"/>
                <a:gd name="T21" fmla="*/ 262 h 488"/>
                <a:gd name="T22" fmla="*/ 405 w 406"/>
                <a:gd name="T23" fmla="*/ 295 h 488"/>
                <a:gd name="T24" fmla="*/ 391 w 406"/>
                <a:gd name="T25" fmla="*/ 348 h 488"/>
                <a:gd name="T26" fmla="*/ 393 w 406"/>
                <a:gd name="T27" fmla="*/ 377 h 488"/>
                <a:gd name="T28" fmla="*/ 356 w 406"/>
                <a:gd name="T29" fmla="*/ 397 h 488"/>
                <a:gd name="T30" fmla="*/ 326 w 406"/>
                <a:gd name="T31" fmla="*/ 481 h 488"/>
                <a:gd name="T32" fmla="*/ 302 w 406"/>
                <a:gd name="T33" fmla="*/ 469 h 488"/>
                <a:gd name="T34" fmla="*/ 235 w 406"/>
                <a:gd name="T35" fmla="*/ 447 h 488"/>
                <a:gd name="T36" fmla="*/ 185 w 406"/>
                <a:gd name="T37" fmla="*/ 478 h 488"/>
                <a:gd name="T38" fmla="*/ 199 w 406"/>
                <a:gd name="T39" fmla="*/ 440 h 488"/>
                <a:gd name="T40" fmla="*/ 141 w 406"/>
                <a:gd name="T41" fmla="*/ 460 h 488"/>
                <a:gd name="T42" fmla="*/ 113 w 406"/>
                <a:gd name="T43" fmla="*/ 356 h 488"/>
                <a:gd name="T44" fmla="*/ 86 w 406"/>
                <a:gd name="T45" fmla="*/ 341 h 488"/>
                <a:gd name="T46" fmla="*/ 65 w 406"/>
                <a:gd name="T47" fmla="*/ 288 h 488"/>
                <a:gd name="T48" fmla="*/ 91 w 406"/>
                <a:gd name="T49" fmla="*/ 253 h 488"/>
                <a:gd name="T50" fmla="*/ 77 w 406"/>
                <a:gd name="T51" fmla="*/ 204 h 488"/>
                <a:gd name="T52" fmla="*/ 24 w 406"/>
                <a:gd name="T53" fmla="*/ 200 h 488"/>
                <a:gd name="T54" fmla="*/ 24 w 406"/>
                <a:gd name="T55" fmla="*/ 151 h 488"/>
                <a:gd name="T56" fmla="*/ 45 w 406"/>
                <a:gd name="T57" fmla="*/ 110 h 488"/>
                <a:gd name="T58" fmla="*/ 53 w 406"/>
                <a:gd name="T59" fmla="*/ 59 h 488"/>
                <a:gd name="T60" fmla="*/ 86 w 406"/>
                <a:gd name="T61" fmla="*/ 90 h 488"/>
                <a:gd name="T62" fmla="*/ 122 w 406"/>
                <a:gd name="T63" fmla="*/ 62 h 488"/>
                <a:gd name="T64" fmla="*/ 86 w 406"/>
                <a:gd name="T65" fmla="*/ 24 h 488"/>
                <a:gd name="T66" fmla="*/ 80 w 406"/>
                <a:gd name="T67" fmla="*/ 4 h 4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406"/>
                <a:gd name="T103" fmla="*/ 0 h 488"/>
                <a:gd name="T104" fmla="*/ 406 w 406"/>
                <a:gd name="T105" fmla="*/ 488 h 488"/>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406" h="488">
                  <a:moveTo>
                    <a:pt x="80" y="4"/>
                  </a:moveTo>
                  <a:lnTo>
                    <a:pt x="96" y="0"/>
                  </a:lnTo>
                  <a:lnTo>
                    <a:pt x="144" y="19"/>
                  </a:lnTo>
                  <a:lnTo>
                    <a:pt x="165" y="41"/>
                  </a:lnTo>
                  <a:lnTo>
                    <a:pt x="205" y="52"/>
                  </a:lnTo>
                  <a:lnTo>
                    <a:pt x="220" y="66"/>
                  </a:lnTo>
                  <a:lnTo>
                    <a:pt x="242" y="62"/>
                  </a:lnTo>
                  <a:lnTo>
                    <a:pt x="247" y="70"/>
                  </a:lnTo>
                  <a:lnTo>
                    <a:pt x="240" y="117"/>
                  </a:lnTo>
                  <a:lnTo>
                    <a:pt x="261" y="130"/>
                  </a:lnTo>
                  <a:lnTo>
                    <a:pt x="271" y="147"/>
                  </a:lnTo>
                  <a:lnTo>
                    <a:pt x="304" y="154"/>
                  </a:lnTo>
                  <a:lnTo>
                    <a:pt x="316" y="132"/>
                  </a:lnTo>
                  <a:lnTo>
                    <a:pt x="337" y="134"/>
                  </a:lnTo>
                  <a:lnTo>
                    <a:pt x="350" y="151"/>
                  </a:lnTo>
                  <a:lnTo>
                    <a:pt x="347" y="168"/>
                  </a:lnTo>
                  <a:lnTo>
                    <a:pt x="308" y="172"/>
                  </a:lnTo>
                  <a:lnTo>
                    <a:pt x="308" y="189"/>
                  </a:lnTo>
                  <a:lnTo>
                    <a:pt x="308" y="202"/>
                  </a:lnTo>
                  <a:lnTo>
                    <a:pt x="292" y="221"/>
                  </a:lnTo>
                  <a:lnTo>
                    <a:pt x="304" y="240"/>
                  </a:lnTo>
                  <a:lnTo>
                    <a:pt x="337" y="262"/>
                  </a:lnTo>
                  <a:lnTo>
                    <a:pt x="338" y="288"/>
                  </a:lnTo>
                  <a:lnTo>
                    <a:pt x="405" y="295"/>
                  </a:lnTo>
                  <a:lnTo>
                    <a:pt x="405" y="330"/>
                  </a:lnTo>
                  <a:lnTo>
                    <a:pt x="391" y="348"/>
                  </a:lnTo>
                  <a:lnTo>
                    <a:pt x="400" y="366"/>
                  </a:lnTo>
                  <a:lnTo>
                    <a:pt x="393" y="377"/>
                  </a:lnTo>
                  <a:lnTo>
                    <a:pt x="367" y="381"/>
                  </a:lnTo>
                  <a:lnTo>
                    <a:pt x="356" y="397"/>
                  </a:lnTo>
                  <a:lnTo>
                    <a:pt x="359" y="434"/>
                  </a:lnTo>
                  <a:lnTo>
                    <a:pt x="326" y="481"/>
                  </a:lnTo>
                  <a:lnTo>
                    <a:pt x="321" y="487"/>
                  </a:lnTo>
                  <a:lnTo>
                    <a:pt x="302" y="469"/>
                  </a:lnTo>
                  <a:lnTo>
                    <a:pt x="256" y="469"/>
                  </a:lnTo>
                  <a:lnTo>
                    <a:pt x="235" y="447"/>
                  </a:lnTo>
                  <a:lnTo>
                    <a:pt x="199" y="484"/>
                  </a:lnTo>
                  <a:lnTo>
                    <a:pt x="185" y="478"/>
                  </a:lnTo>
                  <a:lnTo>
                    <a:pt x="201" y="450"/>
                  </a:lnTo>
                  <a:lnTo>
                    <a:pt x="199" y="440"/>
                  </a:lnTo>
                  <a:lnTo>
                    <a:pt x="185" y="436"/>
                  </a:lnTo>
                  <a:lnTo>
                    <a:pt x="141" y="460"/>
                  </a:lnTo>
                  <a:lnTo>
                    <a:pt x="100" y="381"/>
                  </a:lnTo>
                  <a:lnTo>
                    <a:pt x="113" y="356"/>
                  </a:lnTo>
                  <a:lnTo>
                    <a:pt x="108" y="348"/>
                  </a:lnTo>
                  <a:lnTo>
                    <a:pt x="86" y="341"/>
                  </a:lnTo>
                  <a:lnTo>
                    <a:pt x="50" y="320"/>
                  </a:lnTo>
                  <a:lnTo>
                    <a:pt x="65" y="288"/>
                  </a:lnTo>
                  <a:lnTo>
                    <a:pt x="86" y="277"/>
                  </a:lnTo>
                  <a:lnTo>
                    <a:pt x="91" y="253"/>
                  </a:lnTo>
                  <a:lnTo>
                    <a:pt x="82" y="209"/>
                  </a:lnTo>
                  <a:lnTo>
                    <a:pt x="77" y="204"/>
                  </a:lnTo>
                  <a:lnTo>
                    <a:pt x="56" y="226"/>
                  </a:lnTo>
                  <a:lnTo>
                    <a:pt x="24" y="200"/>
                  </a:lnTo>
                  <a:lnTo>
                    <a:pt x="0" y="170"/>
                  </a:lnTo>
                  <a:lnTo>
                    <a:pt x="24" y="151"/>
                  </a:lnTo>
                  <a:lnTo>
                    <a:pt x="29" y="120"/>
                  </a:lnTo>
                  <a:lnTo>
                    <a:pt x="45" y="110"/>
                  </a:lnTo>
                  <a:lnTo>
                    <a:pt x="43" y="67"/>
                  </a:lnTo>
                  <a:lnTo>
                    <a:pt x="53" y="59"/>
                  </a:lnTo>
                  <a:lnTo>
                    <a:pt x="74" y="72"/>
                  </a:lnTo>
                  <a:lnTo>
                    <a:pt x="86" y="90"/>
                  </a:lnTo>
                  <a:lnTo>
                    <a:pt x="113" y="72"/>
                  </a:lnTo>
                  <a:lnTo>
                    <a:pt x="122" y="62"/>
                  </a:lnTo>
                  <a:lnTo>
                    <a:pt x="117" y="41"/>
                  </a:lnTo>
                  <a:lnTo>
                    <a:pt x="86" y="24"/>
                  </a:lnTo>
                  <a:lnTo>
                    <a:pt x="80" y="4"/>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6" name="Freeform 16"/>
            <p:cNvSpPr>
              <a:spLocks/>
            </p:cNvSpPr>
            <p:nvPr/>
          </p:nvSpPr>
          <p:spPr bwMode="auto">
            <a:xfrm>
              <a:off x="3465" y="2361"/>
              <a:ext cx="42" cy="39"/>
            </a:xfrm>
            <a:custGeom>
              <a:avLst/>
              <a:gdLst>
                <a:gd name="T0" fmla="*/ 29 w 73"/>
                <a:gd name="T1" fmla="*/ 75 h 76"/>
                <a:gd name="T2" fmla="*/ 0 w 73"/>
                <a:gd name="T3" fmla="*/ 50 h 76"/>
                <a:gd name="T4" fmla="*/ 12 w 73"/>
                <a:gd name="T5" fmla="*/ 33 h 76"/>
                <a:gd name="T6" fmla="*/ 24 w 73"/>
                <a:gd name="T7" fmla="*/ 0 h 76"/>
                <a:gd name="T8" fmla="*/ 56 w 73"/>
                <a:gd name="T9" fmla="*/ 13 h 76"/>
                <a:gd name="T10" fmla="*/ 72 w 73"/>
                <a:gd name="T11" fmla="*/ 35 h 76"/>
                <a:gd name="T12" fmla="*/ 60 w 73"/>
                <a:gd name="T13" fmla="*/ 50 h 76"/>
                <a:gd name="T14" fmla="*/ 29 w 73"/>
                <a:gd name="T15" fmla="*/ 75 h 76"/>
                <a:gd name="T16" fmla="*/ 29 w 73"/>
                <a:gd name="T17" fmla="*/ 75 h 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73"/>
                <a:gd name="T28" fmla="*/ 0 h 76"/>
                <a:gd name="T29" fmla="*/ 73 w 73"/>
                <a:gd name="T30" fmla="*/ 76 h 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73" h="76">
                  <a:moveTo>
                    <a:pt x="29" y="75"/>
                  </a:moveTo>
                  <a:lnTo>
                    <a:pt x="0" y="50"/>
                  </a:lnTo>
                  <a:lnTo>
                    <a:pt x="12" y="33"/>
                  </a:lnTo>
                  <a:lnTo>
                    <a:pt x="24" y="0"/>
                  </a:lnTo>
                  <a:lnTo>
                    <a:pt x="56" y="13"/>
                  </a:lnTo>
                  <a:lnTo>
                    <a:pt x="72" y="35"/>
                  </a:lnTo>
                  <a:lnTo>
                    <a:pt x="60" y="50"/>
                  </a:lnTo>
                  <a:lnTo>
                    <a:pt x="29" y="75"/>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7" name="Freeform 17"/>
            <p:cNvSpPr>
              <a:spLocks/>
            </p:cNvSpPr>
            <p:nvPr/>
          </p:nvSpPr>
          <p:spPr bwMode="auto">
            <a:xfrm>
              <a:off x="3217" y="2206"/>
              <a:ext cx="282" cy="196"/>
            </a:xfrm>
            <a:custGeom>
              <a:avLst/>
              <a:gdLst>
                <a:gd name="T0" fmla="*/ 444 w 478"/>
                <a:gd name="T1" fmla="*/ 304 h 385"/>
                <a:gd name="T2" fmla="*/ 433 w 478"/>
                <a:gd name="T3" fmla="*/ 337 h 385"/>
                <a:gd name="T4" fmla="*/ 420 w 478"/>
                <a:gd name="T5" fmla="*/ 355 h 385"/>
                <a:gd name="T6" fmla="*/ 394 w 478"/>
                <a:gd name="T7" fmla="*/ 384 h 385"/>
                <a:gd name="T8" fmla="*/ 356 w 478"/>
                <a:gd name="T9" fmla="*/ 377 h 385"/>
                <a:gd name="T10" fmla="*/ 326 w 478"/>
                <a:gd name="T11" fmla="*/ 359 h 385"/>
                <a:gd name="T12" fmla="*/ 308 w 478"/>
                <a:gd name="T13" fmla="*/ 369 h 385"/>
                <a:gd name="T14" fmla="*/ 242 w 478"/>
                <a:gd name="T15" fmla="*/ 362 h 385"/>
                <a:gd name="T16" fmla="*/ 241 w 478"/>
                <a:gd name="T17" fmla="*/ 335 h 385"/>
                <a:gd name="T18" fmla="*/ 208 w 478"/>
                <a:gd name="T19" fmla="*/ 313 h 385"/>
                <a:gd name="T20" fmla="*/ 196 w 478"/>
                <a:gd name="T21" fmla="*/ 294 h 385"/>
                <a:gd name="T22" fmla="*/ 212 w 478"/>
                <a:gd name="T23" fmla="*/ 275 h 385"/>
                <a:gd name="T24" fmla="*/ 212 w 478"/>
                <a:gd name="T25" fmla="*/ 262 h 385"/>
                <a:gd name="T26" fmla="*/ 212 w 478"/>
                <a:gd name="T27" fmla="*/ 245 h 385"/>
                <a:gd name="T28" fmla="*/ 251 w 478"/>
                <a:gd name="T29" fmla="*/ 241 h 385"/>
                <a:gd name="T30" fmla="*/ 253 w 478"/>
                <a:gd name="T31" fmla="*/ 224 h 385"/>
                <a:gd name="T32" fmla="*/ 241 w 478"/>
                <a:gd name="T33" fmla="*/ 207 h 385"/>
                <a:gd name="T34" fmla="*/ 220 w 478"/>
                <a:gd name="T35" fmla="*/ 205 h 385"/>
                <a:gd name="T36" fmla="*/ 208 w 478"/>
                <a:gd name="T37" fmla="*/ 227 h 385"/>
                <a:gd name="T38" fmla="*/ 175 w 478"/>
                <a:gd name="T39" fmla="*/ 220 h 385"/>
                <a:gd name="T40" fmla="*/ 165 w 478"/>
                <a:gd name="T41" fmla="*/ 202 h 385"/>
                <a:gd name="T42" fmla="*/ 144 w 478"/>
                <a:gd name="T43" fmla="*/ 190 h 385"/>
                <a:gd name="T44" fmla="*/ 150 w 478"/>
                <a:gd name="T45" fmla="*/ 142 h 385"/>
                <a:gd name="T46" fmla="*/ 146 w 478"/>
                <a:gd name="T47" fmla="*/ 134 h 385"/>
                <a:gd name="T48" fmla="*/ 124 w 478"/>
                <a:gd name="T49" fmla="*/ 139 h 385"/>
                <a:gd name="T50" fmla="*/ 109 w 478"/>
                <a:gd name="T51" fmla="*/ 125 h 385"/>
                <a:gd name="T52" fmla="*/ 69 w 478"/>
                <a:gd name="T53" fmla="*/ 114 h 385"/>
                <a:gd name="T54" fmla="*/ 48 w 478"/>
                <a:gd name="T55" fmla="*/ 92 h 385"/>
                <a:gd name="T56" fmla="*/ 0 w 478"/>
                <a:gd name="T57" fmla="*/ 72 h 385"/>
                <a:gd name="T58" fmla="*/ 4 w 478"/>
                <a:gd name="T59" fmla="*/ 50 h 385"/>
                <a:gd name="T60" fmla="*/ 24 w 478"/>
                <a:gd name="T61" fmla="*/ 41 h 385"/>
                <a:gd name="T62" fmla="*/ 59 w 478"/>
                <a:gd name="T63" fmla="*/ 72 h 385"/>
                <a:gd name="T64" fmla="*/ 69 w 478"/>
                <a:gd name="T65" fmla="*/ 72 h 385"/>
                <a:gd name="T66" fmla="*/ 102 w 478"/>
                <a:gd name="T67" fmla="*/ 68 h 385"/>
                <a:gd name="T68" fmla="*/ 122 w 478"/>
                <a:gd name="T69" fmla="*/ 53 h 385"/>
                <a:gd name="T70" fmla="*/ 148 w 478"/>
                <a:gd name="T71" fmla="*/ 74 h 385"/>
                <a:gd name="T72" fmla="*/ 160 w 478"/>
                <a:gd name="T73" fmla="*/ 55 h 385"/>
                <a:gd name="T74" fmla="*/ 162 w 478"/>
                <a:gd name="T75" fmla="*/ 43 h 385"/>
                <a:gd name="T76" fmla="*/ 184 w 478"/>
                <a:gd name="T77" fmla="*/ 31 h 385"/>
                <a:gd name="T78" fmla="*/ 189 w 478"/>
                <a:gd name="T79" fmla="*/ 4 h 385"/>
                <a:gd name="T80" fmla="*/ 212 w 478"/>
                <a:gd name="T81" fmla="*/ 0 h 385"/>
                <a:gd name="T82" fmla="*/ 267 w 478"/>
                <a:gd name="T83" fmla="*/ 36 h 385"/>
                <a:gd name="T84" fmla="*/ 306 w 478"/>
                <a:gd name="T85" fmla="*/ 53 h 385"/>
                <a:gd name="T86" fmla="*/ 383 w 478"/>
                <a:gd name="T87" fmla="*/ 178 h 385"/>
                <a:gd name="T88" fmla="*/ 378 w 478"/>
                <a:gd name="T89" fmla="*/ 192 h 385"/>
                <a:gd name="T90" fmla="*/ 428 w 478"/>
                <a:gd name="T91" fmla="*/ 216 h 385"/>
                <a:gd name="T92" fmla="*/ 442 w 478"/>
                <a:gd name="T93" fmla="*/ 238 h 385"/>
                <a:gd name="T94" fmla="*/ 466 w 478"/>
                <a:gd name="T95" fmla="*/ 249 h 385"/>
                <a:gd name="T96" fmla="*/ 477 w 478"/>
                <a:gd name="T97" fmla="*/ 270 h 385"/>
                <a:gd name="T98" fmla="*/ 462 w 478"/>
                <a:gd name="T99" fmla="*/ 277 h 385"/>
                <a:gd name="T100" fmla="*/ 438 w 478"/>
                <a:gd name="T101" fmla="*/ 269 h 385"/>
                <a:gd name="T102" fmla="*/ 400 w 478"/>
                <a:gd name="T103" fmla="*/ 269 h 385"/>
                <a:gd name="T104" fmla="*/ 368 w 478"/>
                <a:gd name="T105" fmla="*/ 258 h 385"/>
                <a:gd name="T106" fmla="*/ 354 w 478"/>
                <a:gd name="T107" fmla="*/ 269 h 385"/>
                <a:gd name="T108" fmla="*/ 385 w 478"/>
                <a:gd name="T109" fmla="*/ 277 h 385"/>
                <a:gd name="T110" fmla="*/ 416 w 478"/>
                <a:gd name="T111" fmla="*/ 291 h 385"/>
                <a:gd name="T112" fmla="*/ 444 w 478"/>
                <a:gd name="T113" fmla="*/ 304 h 385"/>
                <a:gd name="T114" fmla="*/ 444 w 478"/>
                <a:gd name="T115" fmla="*/ 304 h 38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478"/>
                <a:gd name="T175" fmla="*/ 0 h 385"/>
                <a:gd name="T176" fmla="*/ 478 w 478"/>
                <a:gd name="T177" fmla="*/ 385 h 385"/>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478" h="385">
                  <a:moveTo>
                    <a:pt x="444" y="304"/>
                  </a:moveTo>
                  <a:lnTo>
                    <a:pt x="433" y="337"/>
                  </a:lnTo>
                  <a:lnTo>
                    <a:pt x="420" y="355"/>
                  </a:lnTo>
                  <a:lnTo>
                    <a:pt x="394" y="384"/>
                  </a:lnTo>
                  <a:lnTo>
                    <a:pt x="356" y="377"/>
                  </a:lnTo>
                  <a:lnTo>
                    <a:pt x="326" y="359"/>
                  </a:lnTo>
                  <a:lnTo>
                    <a:pt x="308" y="369"/>
                  </a:lnTo>
                  <a:lnTo>
                    <a:pt x="242" y="362"/>
                  </a:lnTo>
                  <a:lnTo>
                    <a:pt x="241" y="335"/>
                  </a:lnTo>
                  <a:lnTo>
                    <a:pt x="208" y="313"/>
                  </a:lnTo>
                  <a:lnTo>
                    <a:pt x="196" y="294"/>
                  </a:lnTo>
                  <a:lnTo>
                    <a:pt x="212" y="275"/>
                  </a:lnTo>
                  <a:lnTo>
                    <a:pt x="212" y="262"/>
                  </a:lnTo>
                  <a:lnTo>
                    <a:pt x="212" y="245"/>
                  </a:lnTo>
                  <a:lnTo>
                    <a:pt x="251" y="241"/>
                  </a:lnTo>
                  <a:lnTo>
                    <a:pt x="253" y="224"/>
                  </a:lnTo>
                  <a:lnTo>
                    <a:pt x="241" y="207"/>
                  </a:lnTo>
                  <a:lnTo>
                    <a:pt x="220" y="205"/>
                  </a:lnTo>
                  <a:lnTo>
                    <a:pt x="208" y="227"/>
                  </a:lnTo>
                  <a:lnTo>
                    <a:pt x="175" y="220"/>
                  </a:lnTo>
                  <a:lnTo>
                    <a:pt x="165" y="202"/>
                  </a:lnTo>
                  <a:lnTo>
                    <a:pt x="144" y="190"/>
                  </a:lnTo>
                  <a:lnTo>
                    <a:pt x="150" y="142"/>
                  </a:lnTo>
                  <a:lnTo>
                    <a:pt x="146" y="134"/>
                  </a:lnTo>
                  <a:lnTo>
                    <a:pt x="124" y="139"/>
                  </a:lnTo>
                  <a:lnTo>
                    <a:pt x="109" y="125"/>
                  </a:lnTo>
                  <a:lnTo>
                    <a:pt x="69" y="114"/>
                  </a:lnTo>
                  <a:lnTo>
                    <a:pt x="48" y="92"/>
                  </a:lnTo>
                  <a:lnTo>
                    <a:pt x="0" y="72"/>
                  </a:lnTo>
                  <a:lnTo>
                    <a:pt x="4" y="50"/>
                  </a:lnTo>
                  <a:lnTo>
                    <a:pt x="24" y="41"/>
                  </a:lnTo>
                  <a:lnTo>
                    <a:pt x="59" y="72"/>
                  </a:lnTo>
                  <a:lnTo>
                    <a:pt x="69" y="72"/>
                  </a:lnTo>
                  <a:lnTo>
                    <a:pt x="102" y="68"/>
                  </a:lnTo>
                  <a:lnTo>
                    <a:pt x="122" y="53"/>
                  </a:lnTo>
                  <a:lnTo>
                    <a:pt x="148" y="74"/>
                  </a:lnTo>
                  <a:lnTo>
                    <a:pt x="160" y="55"/>
                  </a:lnTo>
                  <a:lnTo>
                    <a:pt x="162" y="43"/>
                  </a:lnTo>
                  <a:lnTo>
                    <a:pt x="184" y="31"/>
                  </a:lnTo>
                  <a:lnTo>
                    <a:pt x="189" y="4"/>
                  </a:lnTo>
                  <a:lnTo>
                    <a:pt x="212" y="0"/>
                  </a:lnTo>
                  <a:lnTo>
                    <a:pt x="267" y="36"/>
                  </a:lnTo>
                  <a:lnTo>
                    <a:pt x="306" y="53"/>
                  </a:lnTo>
                  <a:lnTo>
                    <a:pt x="383" y="178"/>
                  </a:lnTo>
                  <a:lnTo>
                    <a:pt x="378" y="192"/>
                  </a:lnTo>
                  <a:lnTo>
                    <a:pt x="428" y="216"/>
                  </a:lnTo>
                  <a:lnTo>
                    <a:pt x="442" y="238"/>
                  </a:lnTo>
                  <a:lnTo>
                    <a:pt x="466" y="249"/>
                  </a:lnTo>
                  <a:lnTo>
                    <a:pt x="477" y="270"/>
                  </a:lnTo>
                  <a:lnTo>
                    <a:pt x="462" y="277"/>
                  </a:lnTo>
                  <a:lnTo>
                    <a:pt x="438" y="269"/>
                  </a:lnTo>
                  <a:lnTo>
                    <a:pt x="400" y="269"/>
                  </a:lnTo>
                  <a:lnTo>
                    <a:pt x="368" y="258"/>
                  </a:lnTo>
                  <a:lnTo>
                    <a:pt x="354" y="269"/>
                  </a:lnTo>
                  <a:lnTo>
                    <a:pt x="385" y="277"/>
                  </a:lnTo>
                  <a:lnTo>
                    <a:pt x="416" y="291"/>
                  </a:lnTo>
                  <a:lnTo>
                    <a:pt x="444" y="304"/>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8" name="Freeform 18"/>
            <p:cNvSpPr>
              <a:spLocks/>
            </p:cNvSpPr>
            <p:nvPr/>
          </p:nvSpPr>
          <p:spPr bwMode="auto">
            <a:xfrm>
              <a:off x="2862" y="2336"/>
              <a:ext cx="383" cy="211"/>
            </a:xfrm>
            <a:custGeom>
              <a:avLst/>
              <a:gdLst>
                <a:gd name="T0" fmla="*/ 90 w 654"/>
                <a:gd name="T1" fmla="*/ 380 h 411"/>
                <a:gd name="T2" fmla="*/ 166 w 654"/>
                <a:gd name="T3" fmla="*/ 361 h 411"/>
                <a:gd name="T4" fmla="*/ 171 w 654"/>
                <a:gd name="T5" fmla="*/ 322 h 411"/>
                <a:gd name="T6" fmla="*/ 282 w 654"/>
                <a:gd name="T7" fmla="*/ 317 h 411"/>
                <a:gd name="T8" fmla="*/ 335 w 654"/>
                <a:gd name="T9" fmla="*/ 353 h 411"/>
                <a:gd name="T10" fmla="*/ 380 w 654"/>
                <a:gd name="T11" fmla="*/ 329 h 411"/>
                <a:gd name="T12" fmla="*/ 401 w 654"/>
                <a:gd name="T13" fmla="*/ 353 h 411"/>
                <a:gd name="T14" fmla="*/ 433 w 654"/>
                <a:gd name="T15" fmla="*/ 315 h 411"/>
                <a:gd name="T16" fmla="*/ 444 w 654"/>
                <a:gd name="T17" fmla="*/ 361 h 411"/>
                <a:gd name="T18" fmla="*/ 473 w 654"/>
                <a:gd name="T19" fmla="*/ 380 h 411"/>
                <a:gd name="T20" fmla="*/ 528 w 654"/>
                <a:gd name="T21" fmla="*/ 346 h 411"/>
                <a:gd name="T22" fmla="*/ 617 w 654"/>
                <a:gd name="T23" fmla="*/ 291 h 411"/>
                <a:gd name="T24" fmla="*/ 611 w 654"/>
                <a:gd name="T25" fmla="*/ 200 h 411"/>
                <a:gd name="T26" fmla="*/ 619 w 654"/>
                <a:gd name="T27" fmla="*/ 168 h 411"/>
                <a:gd name="T28" fmla="*/ 561 w 654"/>
                <a:gd name="T29" fmla="*/ 139 h 411"/>
                <a:gd name="T30" fmla="*/ 519 w 654"/>
                <a:gd name="T31" fmla="*/ 139 h 411"/>
                <a:gd name="T32" fmla="*/ 458 w 654"/>
                <a:gd name="T33" fmla="*/ 117 h 411"/>
                <a:gd name="T34" fmla="*/ 425 w 654"/>
                <a:gd name="T35" fmla="*/ 79 h 411"/>
                <a:gd name="T36" fmla="*/ 392 w 654"/>
                <a:gd name="T37" fmla="*/ 77 h 411"/>
                <a:gd name="T38" fmla="*/ 320 w 654"/>
                <a:gd name="T39" fmla="*/ 77 h 411"/>
                <a:gd name="T40" fmla="*/ 188 w 654"/>
                <a:gd name="T41" fmla="*/ 0 h 411"/>
                <a:gd name="T42" fmla="*/ 160 w 654"/>
                <a:gd name="T43" fmla="*/ 9 h 411"/>
                <a:gd name="T44" fmla="*/ 78 w 654"/>
                <a:gd name="T45" fmla="*/ 9 h 411"/>
                <a:gd name="T46" fmla="*/ 90 w 654"/>
                <a:gd name="T47" fmla="*/ 38 h 411"/>
                <a:gd name="T48" fmla="*/ 126 w 654"/>
                <a:gd name="T49" fmla="*/ 48 h 411"/>
                <a:gd name="T50" fmla="*/ 85 w 654"/>
                <a:gd name="T51" fmla="*/ 77 h 411"/>
                <a:gd name="T52" fmla="*/ 85 w 654"/>
                <a:gd name="T53" fmla="*/ 112 h 411"/>
                <a:gd name="T54" fmla="*/ 109 w 654"/>
                <a:gd name="T55" fmla="*/ 147 h 411"/>
                <a:gd name="T56" fmla="*/ 138 w 654"/>
                <a:gd name="T57" fmla="*/ 225 h 411"/>
                <a:gd name="T58" fmla="*/ 118 w 654"/>
                <a:gd name="T59" fmla="*/ 238 h 411"/>
                <a:gd name="T60" fmla="*/ 17 w 654"/>
                <a:gd name="T61" fmla="*/ 278 h 411"/>
                <a:gd name="T62" fmla="*/ 13 w 654"/>
                <a:gd name="T63" fmla="*/ 313 h 411"/>
                <a:gd name="T64" fmla="*/ 33 w 654"/>
                <a:gd name="T65" fmla="*/ 355 h 411"/>
                <a:gd name="T66" fmla="*/ 76 w 654"/>
                <a:gd name="T67" fmla="*/ 410 h 411"/>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54"/>
                <a:gd name="T103" fmla="*/ 0 h 411"/>
                <a:gd name="T104" fmla="*/ 654 w 654"/>
                <a:gd name="T105" fmla="*/ 411 h 411"/>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54" h="411">
                  <a:moveTo>
                    <a:pt x="76" y="410"/>
                  </a:moveTo>
                  <a:lnTo>
                    <a:pt x="90" y="380"/>
                  </a:lnTo>
                  <a:lnTo>
                    <a:pt x="129" y="346"/>
                  </a:lnTo>
                  <a:lnTo>
                    <a:pt x="166" y="361"/>
                  </a:lnTo>
                  <a:lnTo>
                    <a:pt x="190" y="346"/>
                  </a:lnTo>
                  <a:lnTo>
                    <a:pt x="171" y="322"/>
                  </a:lnTo>
                  <a:lnTo>
                    <a:pt x="181" y="310"/>
                  </a:lnTo>
                  <a:lnTo>
                    <a:pt x="282" y="317"/>
                  </a:lnTo>
                  <a:lnTo>
                    <a:pt x="317" y="342"/>
                  </a:lnTo>
                  <a:lnTo>
                    <a:pt x="335" y="353"/>
                  </a:lnTo>
                  <a:lnTo>
                    <a:pt x="361" y="335"/>
                  </a:lnTo>
                  <a:lnTo>
                    <a:pt x="380" y="329"/>
                  </a:lnTo>
                  <a:lnTo>
                    <a:pt x="385" y="353"/>
                  </a:lnTo>
                  <a:lnTo>
                    <a:pt x="401" y="353"/>
                  </a:lnTo>
                  <a:lnTo>
                    <a:pt x="411" y="337"/>
                  </a:lnTo>
                  <a:lnTo>
                    <a:pt x="433" y="315"/>
                  </a:lnTo>
                  <a:lnTo>
                    <a:pt x="444" y="330"/>
                  </a:lnTo>
                  <a:lnTo>
                    <a:pt x="444" y="361"/>
                  </a:lnTo>
                  <a:lnTo>
                    <a:pt x="454" y="375"/>
                  </a:lnTo>
                  <a:lnTo>
                    <a:pt x="473" y="380"/>
                  </a:lnTo>
                  <a:lnTo>
                    <a:pt x="495" y="357"/>
                  </a:lnTo>
                  <a:lnTo>
                    <a:pt x="528" y="346"/>
                  </a:lnTo>
                  <a:lnTo>
                    <a:pt x="588" y="289"/>
                  </a:lnTo>
                  <a:lnTo>
                    <a:pt x="617" y="291"/>
                  </a:lnTo>
                  <a:lnTo>
                    <a:pt x="653" y="279"/>
                  </a:lnTo>
                  <a:lnTo>
                    <a:pt x="611" y="200"/>
                  </a:lnTo>
                  <a:lnTo>
                    <a:pt x="624" y="176"/>
                  </a:lnTo>
                  <a:lnTo>
                    <a:pt x="619" y="168"/>
                  </a:lnTo>
                  <a:lnTo>
                    <a:pt x="598" y="161"/>
                  </a:lnTo>
                  <a:lnTo>
                    <a:pt x="561" y="139"/>
                  </a:lnTo>
                  <a:lnTo>
                    <a:pt x="543" y="127"/>
                  </a:lnTo>
                  <a:lnTo>
                    <a:pt x="519" y="139"/>
                  </a:lnTo>
                  <a:lnTo>
                    <a:pt x="492" y="117"/>
                  </a:lnTo>
                  <a:lnTo>
                    <a:pt x="458" y="117"/>
                  </a:lnTo>
                  <a:lnTo>
                    <a:pt x="432" y="101"/>
                  </a:lnTo>
                  <a:lnTo>
                    <a:pt x="425" y="79"/>
                  </a:lnTo>
                  <a:lnTo>
                    <a:pt x="411" y="66"/>
                  </a:lnTo>
                  <a:lnTo>
                    <a:pt x="392" y="77"/>
                  </a:lnTo>
                  <a:lnTo>
                    <a:pt x="375" y="69"/>
                  </a:lnTo>
                  <a:lnTo>
                    <a:pt x="320" y="77"/>
                  </a:lnTo>
                  <a:lnTo>
                    <a:pt x="260" y="64"/>
                  </a:lnTo>
                  <a:lnTo>
                    <a:pt x="188" y="0"/>
                  </a:lnTo>
                  <a:lnTo>
                    <a:pt x="169" y="16"/>
                  </a:lnTo>
                  <a:lnTo>
                    <a:pt x="160" y="9"/>
                  </a:lnTo>
                  <a:lnTo>
                    <a:pt x="145" y="9"/>
                  </a:lnTo>
                  <a:lnTo>
                    <a:pt x="78" y="9"/>
                  </a:lnTo>
                  <a:lnTo>
                    <a:pt x="69" y="17"/>
                  </a:lnTo>
                  <a:lnTo>
                    <a:pt x="90" y="38"/>
                  </a:lnTo>
                  <a:lnTo>
                    <a:pt x="109" y="42"/>
                  </a:lnTo>
                  <a:lnTo>
                    <a:pt x="126" y="48"/>
                  </a:lnTo>
                  <a:lnTo>
                    <a:pt x="118" y="62"/>
                  </a:lnTo>
                  <a:lnTo>
                    <a:pt x="85" y="77"/>
                  </a:lnTo>
                  <a:lnTo>
                    <a:pt x="78" y="103"/>
                  </a:lnTo>
                  <a:lnTo>
                    <a:pt x="85" y="112"/>
                  </a:lnTo>
                  <a:lnTo>
                    <a:pt x="90" y="146"/>
                  </a:lnTo>
                  <a:lnTo>
                    <a:pt x="109" y="147"/>
                  </a:lnTo>
                  <a:lnTo>
                    <a:pt x="129" y="173"/>
                  </a:lnTo>
                  <a:lnTo>
                    <a:pt x="138" y="225"/>
                  </a:lnTo>
                  <a:lnTo>
                    <a:pt x="131" y="243"/>
                  </a:lnTo>
                  <a:lnTo>
                    <a:pt x="118" y="238"/>
                  </a:lnTo>
                  <a:lnTo>
                    <a:pt x="81" y="267"/>
                  </a:lnTo>
                  <a:lnTo>
                    <a:pt x="17" y="278"/>
                  </a:lnTo>
                  <a:lnTo>
                    <a:pt x="0" y="295"/>
                  </a:lnTo>
                  <a:lnTo>
                    <a:pt x="13" y="313"/>
                  </a:lnTo>
                  <a:lnTo>
                    <a:pt x="16" y="351"/>
                  </a:lnTo>
                  <a:lnTo>
                    <a:pt x="33" y="355"/>
                  </a:lnTo>
                  <a:lnTo>
                    <a:pt x="76" y="410"/>
                  </a:lnTo>
                </a:path>
              </a:pathLst>
            </a:custGeom>
            <a:solidFill>
              <a:srgbClr val="FFC000"/>
            </a:solid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19" name="Freeform 19"/>
            <p:cNvSpPr>
              <a:spLocks/>
            </p:cNvSpPr>
            <p:nvPr/>
          </p:nvSpPr>
          <p:spPr bwMode="auto">
            <a:xfrm>
              <a:off x="2327" y="2304"/>
              <a:ext cx="615" cy="412"/>
            </a:xfrm>
            <a:custGeom>
              <a:avLst/>
              <a:gdLst>
                <a:gd name="T0" fmla="*/ 409 w 1051"/>
                <a:gd name="T1" fmla="*/ 67 h 799"/>
                <a:gd name="T2" fmla="*/ 392 w 1051"/>
                <a:gd name="T3" fmla="*/ 24 h 799"/>
                <a:gd name="T4" fmla="*/ 459 w 1051"/>
                <a:gd name="T5" fmla="*/ 0 h 799"/>
                <a:gd name="T6" fmla="*/ 471 w 1051"/>
                <a:gd name="T7" fmla="*/ 46 h 799"/>
                <a:gd name="T8" fmla="*/ 533 w 1051"/>
                <a:gd name="T9" fmla="*/ 99 h 799"/>
                <a:gd name="T10" fmla="*/ 565 w 1051"/>
                <a:gd name="T11" fmla="*/ 99 h 799"/>
                <a:gd name="T12" fmla="*/ 591 w 1051"/>
                <a:gd name="T13" fmla="*/ 149 h 799"/>
                <a:gd name="T14" fmla="*/ 657 w 1051"/>
                <a:gd name="T15" fmla="*/ 142 h 799"/>
                <a:gd name="T16" fmla="*/ 688 w 1051"/>
                <a:gd name="T17" fmla="*/ 118 h 799"/>
                <a:gd name="T18" fmla="*/ 708 w 1051"/>
                <a:gd name="T19" fmla="*/ 142 h 799"/>
                <a:gd name="T20" fmla="*/ 780 w 1051"/>
                <a:gd name="T21" fmla="*/ 133 h 799"/>
                <a:gd name="T22" fmla="*/ 793 w 1051"/>
                <a:gd name="T23" fmla="*/ 154 h 799"/>
                <a:gd name="T24" fmla="*/ 868 w 1051"/>
                <a:gd name="T25" fmla="*/ 184 h 799"/>
                <a:gd name="T26" fmla="*/ 957 w 1051"/>
                <a:gd name="T27" fmla="*/ 195 h 799"/>
                <a:gd name="T28" fmla="*/ 1001 w 1051"/>
                <a:gd name="T29" fmla="*/ 207 h 799"/>
                <a:gd name="T30" fmla="*/ 1040 w 1051"/>
                <a:gd name="T31" fmla="*/ 234 h 799"/>
                <a:gd name="T32" fmla="*/ 1043 w 1051"/>
                <a:gd name="T33" fmla="*/ 304 h 799"/>
                <a:gd name="T34" fmla="*/ 992 w 1051"/>
                <a:gd name="T35" fmla="*/ 328 h 799"/>
                <a:gd name="T36" fmla="*/ 911 w 1051"/>
                <a:gd name="T37" fmla="*/ 356 h 799"/>
                <a:gd name="T38" fmla="*/ 927 w 1051"/>
                <a:gd name="T39" fmla="*/ 412 h 799"/>
                <a:gd name="T40" fmla="*/ 988 w 1051"/>
                <a:gd name="T41" fmla="*/ 470 h 799"/>
                <a:gd name="T42" fmla="*/ 961 w 1051"/>
                <a:gd name="T43" fmla="*/ 566 h 799"/>
                <a:gd name="T44" fmla="*/ 911 w 1051"/>
                <a:gd name="T45" fmla="*/ 506 h 799"/>
                <a:gd name="T46" fmla="*/ 892 w 1051"/>
                <a:gd name="T47" fmla="*/ 482 h 799"/>
                <a:gd name="T48" fmla="*/ 839 w 1051"/>
                <a:gd name="T49" fmla="*/ 473 h 799"/>
                <a:gd name="T50" fmla="*/ 796 w 1051"/>
                <a:gd name="T51" fmla="*/ 513 h 799"/>
                <a:gd name="T52" fmla="*/ 762 w 1051"/>
                <a:gd name="T53" fmla="*/ 537 h 799"/>
                <a:gd name="T54" fmla="*/ 712 w 1051"/>
                <a:gd name="T55" fmla="*/ 526 h 799"/>
                <a:gd name="T56" fmla="*/ 688 w 1051"/>
                <a:gd name="T57" fmla="*/ 568 h 799"/>
                <a:gd name="T58" fmla="*/ 746 w 1051"/>
                <a:gd name="T59" fmla="*/ 614 h 799"/>
                <a:gd name="T60" fmla="*/ 659 w 1051"/>
                <a:gd name="T61" fmla="*/ 626 h 799"/>
                <a:gd name="T62" fmla="*/ 633 w 1051"/>
                <a:gd name="T63" fmla="*/ 597 h 799"/>
                <a:gd name="T64" fmla="*/ 578 w 1051"/>
                <a:gd name="T65" fmla="*/ 605 h 799"/>
                <a:gd name="T66" fmla="*/ 565 w 1051"/>
                <a:gd name="T67" fmla="*/ 564 h 799"/>
                <a:gd name="T68" fmla="*/ 535 w 1051"/>
                <a:gd name="T69" fmla="*/ 542 h 799"/>
                <a:gd name="T70" fmla="*/ 530 w 1051"/>
                <a:gd name="T71" fmla="*/ 573 h 799"/>
                <a:gd name="T72" fmla="*/ 499 w 1051"/>
                <a:gd name="T73" fmla="*/ 599 h 799"/>
                <a:gd name="T74" fmla="*/ 451 w 1051"/>
                <a:gd name="T75" fmla="*/ 682 h 799"/>
                <a:gd name="T76" fmla="*/ 433 w 1051"/>
                <a:gd name="T77" fmla="*/ 780 h 799"/>
                <a:gd name="T78" fmla="*/ 368 w 1051"/>
                <a:gd name="T79" fmla="*/ 798 h 799"/>
                <a:gd name="T80" fmla="*/ 272 w 1051"/>
                <a:gd name="T81" fmla="*/ 639 h 799"/>
                <a:gd name="T82" fmla="*/ 217 w 1051"/>
                <a:gd name="T83" fmla="*/ 610 h 799"/>
                <a:gd name="T84" fmla="*/ 219 w 1051"/>
                <a:gd name="T85" fmla="*/ 568 h 799"/>
                <a:gd name="T86" fmla="*/ 171 w 1051"/>
                <a:gd name="T87" fmla="*/ 573 h 799"/>
                <a:gd name="T88" fmla="*/ 126 w 1051"/>
                <a:gd name="T89" fmla="*/ 497 h 799"/>
                <a:gd name="T90" fmla="*/ 118 w 1051"/>
                <a:gd name="T91" fmla="*/ 350 h 799"/>
                <a:gd name="T92" fmla="*/ 112 w 1051"/>
                <a:gd name="T93" fmla="*/ 272 h 799"/>
                <a:gd name="T94" fmla="*/ 0 w 1051"/>
                <a:gd name="T95" fmla="*/ 131 h 799"/>
                <a:gd name="T96" fmla="*/ 16 w 1051"/>
                <a:gd name="T97" fmla="*/ 94 h 799"/>
                <a:gd name="T98" fmla="*/ 164 w 1051"/>
                <a:gd name="T99" fmla="*/ 99 h 799"/>
                <a:gd name="T100" fmla="*/ 212 w 1051"/>
                <a:gd name="T101" fmla="*/ 109 h 799"/>
                <a:gd name="T102" fmla="*/ 291 w 1051"/>
                <a:gd name="T103" fmla="*/ 147 h 799"/>
                <a:gd name="T104" fmla="*/ 300 w 1051"/>
                <a:gd name="T105" fmla="*/ 103 h 799"/>
                <a:gd name="T106" fmla="*/ 348 w 1051"/>
                <a:gd name="T107" fmla="*/ 111 h 799"/>
                <a:gd name="T108" fmla="*/ 396 w 1051"/>
                <a:gd name="T109" fmla="*/ 101 h 799"/>
                <a:gd name="T110" fmla="*/ 396 w 1051"/>
                <a:gd name="T111" fmla="*/ 99 h 7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1051"/>
                <a:gd name="T169" fmla="*/ 0 h 799"/>
                <a:gd name="T170" fmla="*/ 1051 w 1051"/>
                <a:gd name="T171" fmla="*/ 799 h 799"/>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1051" h="799">
                  <a:moveTo>
                    <a:pt x="396" y="99"/>
                  </a:moveTo>
                  <a:lnTo>
                    <a:pt x="409" y="67"/>
                  </a:lnTo>
                  <a:lnTo>
                    <a:pt x="394" y="50"/>
                  </a:lnTo>
                  <a:lnTo>
                    <a:pt x="392" y="24"/>
                  </a:lnTo>
                  <a:lnTo>
                    <a:pt x="447" y="0"/>
                  </a:lnTo>
                  <a:lnTo>
                    <a:pt x="459" y="0"/>
                  </a:lnTo>
                  <a:lnTo>
                    <a:pt x="468" y="19"/>
                  </a:lnTo>
                  <a:lnTo>
                    <a:pt x="471" y="46"/>
                  </a:lnTo>
                  <a:lnTo>
                    <a:pt x="497" y="63"/>
                  </a:lnTo>
                  <a:lnTo>
                    <a:pt x="533" y="99"/>
                  </a:lnTo>
                  <a:lnTo>
                    <a:pt x="552" y="85"/>
                  </a:lnTo>
                  <a:lnTo>
                    <a:pt x="565" y="99"/>
                  </a:lnTo>
                  <a:lnTo>
                    <a:pt x="569" y="133"/>
                  </a:lnTo>
                  <a:lnTo>
                    <a:pt x="591" y="149"/>
                  </a:lnTo>
                  <a:lnTo>
                    <a:pt x="648" y="154"/>
                  </a:lnTo>
                  <a:lnTo>
                    <a:pt x="657" y="142"/>
                  </a:lnTo>
                  <a:lnTo>
                    <a:pt x="655" y="127"/>
                  </a:lnTo>
                  <a:lnTo>
                    <a:pt x="688" y="118"/>
                  </a:lnTo>
                  <a:lnTo>
                    <a:pt x="705" y="123"/>
                  </a:lnTo>
                  <a:lnTo>
                    <a:pt x="708" y="142"/>
                  </a:lnTo>
                  <a:lnTo>
                    <a:pt x="722" y="145"/>
                  </a:lnTo>
                  <a:lnTo>
                    <a:pt x="780" y="133"/>
                  </a:lnTo>
                  <a:lnTo>
                    <a:pt x="791" y="138"/>
                  </a:lnTo>
                  <a:lnTo>
                    <a:pt x="793" y="154"/>
                  </a:lnTo>
                  <a:lnTo>
                    <a:pt x="817" y="160"/>
                  </a:lnTo>
                  <a:lnTo>
                    <a:pt x="868" y="184"/>
                  </a:lnTo>
                  <a:lnTo>
                    <a:pt x="896" y="173"/>
                  </a:lnTo>
                  <a:lnTo>
                    <a:pt x="957" y="195"/>
                  </a:lnTo>
                  <a:lnTo>
                    <a:pt x="971" y="213"/>
                  </a:lnTo>
                  <a:lnTo>
                    <a:pt x="1001" y="207"/>
                  </a:lnTo>
                  <a:lnTo>
                    <a:pt x="1021" y="208"/>
                  </a:lnTo>
                  <a:lnTo>
                    <a:pt x="1040" y="234"/>
                  </a:lnTo>
                  <a:lnTo>
                    <a:pt x="1050" y="286"/>
                  </a:lnTo>
                  <a:lnTo>
                    <a:pt x="1043" y="304"/>
                  </a:lnTo>
                  <a:lnTo>
                    <a:pt x="1030" y="299"/>
                  </a:lnTo>
                  <a:lnTo>
                    <a:pt x="992" y="328"/>
                  </a:lnTo>
                  <a:lnTo>
                    <a:pt x="928" y="339"/>
                  </a:lnTo>
                  <a:lnTo>
                    <a:pt x="911" y="356"/>
                  </a:lnTo>
                  <a:lnTo>
                    <a:pt x="925" y="374"/>
                  </a:lnTo>
                  <a:lnTo>
                    <a:pt x="927" y="412"/>
                  </a:lnTo>
                  <a:lnTo>
                    <a:pt x="944" y="416"/>
                  </a:lnTo>
                  <a:lnTo>
                    <a:pt x="988" y="470"/>
                  </a:lnTo>
                  <a:lnTo>
                    <a:pt x="990" y="544"/>
                  </a:lnTo>
                  <a:lnTo>
                    <a:pt x="961" y="566"/>
                  </a:lnTo>
                  <a:lnTo>
                    <a:pt x="935" y="540"/>
                  </a:lnTo>
                  <a:lnTo>
                    <a:pt x="911" y="506"/>
                  </a:lnTo>
                  <a:lnTo>
                    <a:pt x="909" y="487"/>
                  </a:lnTo>
                  <a:lnTo>
                    <a:pt x="892" y="482"/>
                  </a:lnTo>
                  <a:lnTo>
                    <a:pt x="872" y="489"/>
                  </a:lnTo>
                  <a:lnTo>
                    <a:pt x="839" y="473"/>
                  </a:lnTo>
                  <a:lnTo>
                    <a:pt x="823" y="511"/>
                  </a:lnTo>
                  <a:lnTo>
                    <a:pt x="796" y="513"/>
                  </a:lnTo>
                  <a:lnTo>
                    <a:pt x="775" y="544"/>
                  </a:lnTo>
                  <a:lnTo>
                    <a:pt x="762" y="537"/>
                  </a:lnTo>
                  <a:lnTo>
                    <a:pt x="743" y="544"/>
                  </a:lnTo>
                  <a:lnTo>
                    <a:pt x="712" y="526"/>
                  </a:lnTo>
                  <a:lnTo>
                    <a:pt x="688" y="555"/>
                  </a:lnTo>
                  <a:lnTo>
                    <a:pt x="688" y="568"/>
                  </a:lnTo>
                  <a:lnTo>
                    <a:pt x="736" y="595"/>
                  </a:lnTo>
                  <a:lnTo>
                    <a:pt x="746" y="614"/>
                  </a:lnTo>
                  <a:lnTo>
                    <a:pt x="712" y="627"/>
                  </a:lnTo>
                  <a:lnTo>
                    <a:pt x="659" y="626"/>
                  </a:lnTo>
                  <a:lnTo>
                    <a:pt x="653" y="603"/>
                  </a:lnTo>
                  <a:lnTo>
                    <a:pt x="633" y="597"/>
                  </a:lnTo>
                  <a:lnTo>
                    <a:pt x="600" y="617"/>
                  </a:lnTo>
                  <a:lnTo>
                    <a:pt x="578" y="605"/>
                  </a:lnTo>
                  <a:lnTo>
                    <a:pt x="576" y="576"/>
                  </a:lnTo>
                  <a:lnTo>
                    <a:pt x="565" y="564"/>
                  </a:lnTo>
                  <a:lnTo>
                    <a:pt x="565" y="548"/>
                  </a:lnTo>
                  <a:lnTo>
                    <a:pt x="535" y="542"/>
                  </a:lnTo>
                  <a:lnTo>
                    <a:pt x="526" y="550"/>
                  </a:lnTo>
                  <a:lnTo>
                    <a:pt x="530" y="573"/>
                  </a:lnTo>
                  <a:lnTo>
                    <a:pt x="506" y="583"/>
                  </a:lnTo>
                  <a:lnTo>
                    <a:pt x="499" y="599"/>
                  </a:lnTo>
                  <a:lnTo>
                    <a:pt x="506" y="619"/>
                  </a:lnTo>
                  <a:lnTo>
                    <a:pt x="451" y="682"/>
                  </a:lnTo>
                  <a:lnTo>
                    <a:pt x="459" y="757"/>
                  </a:lnTo>
                  <a:lnTo>
                    <a:pt x="433" y="780"/>
                  </a:lnTo>
                  <a:lnTo>
                    <a:pt x="420" y="766"/>
                  </a:lnTo>
                  <a:lnTo>
                    <a:pt x="368" y="798"/>
                  </a:lnTo>
                  <a:lnTo>
                    <a:pt x="348" y="786"/>
                  </a:lnTo>
                  <a:lnTo>
                    <a:pt x="272" y="639"/>
                  </a:lnTo>
                  <a:lnTo>
                    <a:pt x="241" y="617"/>
                  </a:lnTo>
                  <a:lnTo>
                    <a:pt x="217" y="610"/>
                  </a:lnTo>
                  <a:lnTo>
                    <a:pt x="205" y="590"/>
                  </a:lnTo>
                  <a:lnTo>
                    <a:pt x="219" y="568"/>
                  </a:lnTo>
                  <a:lnTo>
                    <a:pt x="197" y="550"/>
                  </a:lnTo>
                  <a:lnTo>
                    <a:pt x="171" y="573"/>
                  </a:lnTo>
                  <a:lnTo>
                    <a:pt x="145" y="576"/>
                  </a:lnTo>
                  <a:lnTo>
                    <a:pt x="126" y="497"/>
                  </a:lnTo>
                  <a:lnTo>
                    <a:pt x="122" y="477"/>
                  </a:lnTo>
                  <a:lnTo>
                    <a:pt x="118" y="350"/>
                  </a:lnTo>
                  <a:lnTo>
                    <a:pt x="93" y="286"/>
                  </a:lnTo>
                  <a:lnTo>
                    <a:pt x="112" y="272"/>
                  </a:lnTo>
                  <a:lnTo>
                    <a:pt x="61" y="180"/>
                  </a:lnTo>
                  <a:lnTo>
                    <a:pt x="0" y="131"/>
                  </a:lnTo>
                  <a:lnTo>
                    <a:pt x="9" y="103"/>
                  </a:lnTo>
                  <a:lnTo>
                    <a:pt x="16" y="94"/>
                  </a:lnTo>
                  <a:lnTo>
                    <a:pt x="105" y="80"/>
                  </a:lnTo>
                  <a:lnTo>
                    <a:pt x="164" y="99"/>
                  </a:lnTo>
                  <a:lnTo>
                    <a:pt x="199" y="87"/>
                  </a:lnTo>
                  <a:lnTo>
                    <a:pt x="212" y="109"/>
                  </a:lnTo>
                  <a:lnTo>
                    <a:pt x="256" y="154"/>
                  </a:lnTo>
                  <a:lnTo>
                    <a:pt x="291" y="147"/>
                  </a:lnTo>
                  <a:lnTo>
                    <a:pt x="291" y="120"/>
                  </a:lnTo>
                  <a:lnTo>
                    <a:pt x="300" y="103"/>
                  </a:lnTo>
                  <a:lnTo>
                    <a:pt x="335" y="89"/>
                  </a:lnTo>
                  <a:lnTo>
                    <a:pt x="348" y="111"/>
                  </a:lnTo>
                  <a:lnTo>
                    <a:pt x="368" y="96"/>
                  </a:lnTo>
                  <a:lnTo>
                    <a:pt x="396" y="101"/>
                  </a:lnTo>
                  <a:lnTo>
                    <a:pt x="396" y="99"/>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0" name="Freeform 20"/>
            <p:cNvSpPr>
              <a:spLocks/>
            </p:cNvSpPr>
            <p:nvPr/>
          </p:nvSpPr>
          <p:spPr bwMode="auto">
            <a:xfrm>
              <a:off x="1431" y="2147"/>
              <a:ext cx="968" cy="465"/>
            </a:xfrm>
            <a:custGeom>
              <a:avLst/>
              <a:gdLst>
                <a:gd name="T0" fmla="*/ 1005 w 1652"/>
                <a:gd name="T1" fmla="*/ 860 h 902"/>
                <a:gd name="T2" fmla="*/ 1031 w 1652"/>
                <a:gd name="T3" fmla="*/ 889 h 902"/>
                <a:gd name="T4" fmla="*/ 1114 w 1652"/>
                <a:gd name="T5" fmla="*/ 860 h 902"/>
                <a:gd name="T6" fmla="*/ 1167 w 1652"/>
                <a:gd name="T7" fmla="*/ 821 h 902"/>
                <a:gd name="T8" fmla="*/ 1231 w 1652"/>
                <a:gd name="T9" fmla="*/ 797 h 902"/>
                <a:gd name="T10" fmla="*/ 1296 w 1652"/>
                <a:gd name="T11" fmla="*/ 774 h 902"/>
                <a:gd name="T12" fmla="*/ 1404 w 1652"/>
                <a:gd name="T13" fmla="*/ 756 h 902"/>
                <a:gd name="T14" fmla="*/ 1406 w 1652"/>
                <a:gd name="T15" fmla="*/ 797 h 902"/>
                <a:gd name="T16" fmla="*/ 1439 w 1652"/>
                <a:gd name="T17" fmla="*/ 803 h 902"/>
                <a:gd name="T18" fmla="*/ 1418 w 1652"/>
                <a:gd name="T19" fmla="*/ 853 h 902"/>
                <a:gd name="T20" fmla="*/ 1439 w 1652"/>
                <a:gd name="T21" fmla="*/ 860 h 902"/>
                <a:gd name="T22" fmla="*/ 1530 w 1652"/>
                <a:gd name="T23" fmla="*/ 853 h 902"/>
                <a:gd name="T24" fmla="*/ 1585 w 1652"/>
                <a:gd name="T25" fmla="*/ 872 h 902"/>
                <a:gd name="T26" fmla="*/ 1609 w 1652"/>
                <a:gd name="T27" fmla="*/ 882 h 902"/>
                <a:gd name="T28" fmla="*/ 1614 w 1652"/>
                <a:gd name="T29" fmla="*/ 821 h 902"/>
                <a:gd name="T30" fmla="*/ 1651 w 1652"/>
                <a:gd name="T31" fmla="*/ 781 h 902"/>
                <a:gd name="T32" fmla="*/ 1622 w 1652"/>
                <a:gd name="T33" fmla="*/ 589 h 902"/>
                <a:gd name="T34" fmla="*/ 1590 w 1652"/>
                <a:gd name="T35" fmla="*/ 483 h 902"/>
                <a:gd name="T36" fmla="*/ 1511 w 1652"/>
                <a:gd name="T37" fmla="*/ 445 h 902"/>
                <a:gd name="T38" fmla="*/ 1461 w 1652"/>
                <a:gd name="T39" fmla="*/ 542 h 902"/>
                <a:gd name="T40" fmla="*/ 1366 w 1652"/>
                <a:gd name="T41" fmla="*/ 491 h 902"/>
                <a:gd name="T42" fmla="*/ 1191 w 1652"/>
                <a:gd name="T43" fmla="*/ 428 h 902"/>
                <a:gd name="T44" fmla="*/ 1119 w 1652"/>
                <a:gd name="T45" fmla="*/ 417 h 902"/>
                <a:gd name="T46" fmla="*/ 978 w 1652"/>
                <a:gd name="T47" fmla="*/ 357 h 902"/>
                <a:gd name="T48" fmla="*/ 911 w 1652"/>
                <a:gd name="T49" fmla="*/ 194 h 902"/>
                <a:gd name="T50" fmla="*/ 937 w 1652"/>
                <a:gd name="T51" fmla="*/ 141 h 902"/>
                <a:gd name="T52" fmla="*/ 935 w 1652"/>
                <a:gd name="T53" fmla="*/ 70 h 902"/>
                <a:gd name="T54" fmla="*/ 945 w 1652"/>
                <a:gd name="T55" fmla="*/ 35 h 902"/>
                <a:gd name="T56" fmla="*/ 823 w 1652"/>
                <a:gd name="T57" fmla="*/ 0 h 902"/>
                <a:gd name="T58" fmla="*/ 734 w 1652"/>
                <a:gd name="T59" fmla="*/ 11 h 902"/>
                <a:gd name="T60" fmla="*/ 621 w 1652"/>
                <a:gd name="T61" fmla="*/ 48 h 902"/>
                <a:gd name="T62" fmla="*/ 512 w 1652"/>
                <a:gd name="T63" fmla="*/ 62 h 902"/>
                <a:gd name="T64" fmla="*/ 437 w 1652"/>
                <a:gd name="T65" fmla="*/ 21 h 902"/>
                <a:gd name="T66" fmla="*/ 317 w 1652"/>
                <a:gd name="T67" fmla="*/ 43 h 902"/>
                <a:gd name="T68" fmla="*/ 268 w 1652"/>
                <a:gd name="T69" fmla="*/ 16 h 902"/>
                <a:gd name="T70" fmla="*/ 177 w 1652"/>
                <a:gd name="T71" fmla="*/ 28 h 902"/>
                <a:gd name="T72" fmla="*/ 133 w 1652"/>
                <a:gd name="T73" fmla="*/ 86 h 902"/>
                <a:gd name="T74" fmla="*/ 109 w 1652"/>
                <a:gd name="T75" fmla="*/ 117 h 902"/>
                <a:gd name="T76" fmla="*/ 78 w 1652"/>
                <a:gd name="T77" fmla="*/ 132 h 902"/>
                <a:gd name="T78" fmla="*/ 62 w 1652"/>
                <a:gd name="T79" fmla="*/ 156 h 902"/>
                <a:gd name="T80" fmla="*/ 89 w 1652"/>
                <a:gd name="T81" fmla="*/ 207 h 902"/>
                <a:gd name="T82" fmla="*/ 83 w 1652"/>
                <a:gd name="T83" fmla="*/ 260 h 902"/>
                <a:gd name="T84" fmla="*/ 24 w 1652"/>
                <a:gd name="T85" fmla="*/ 243 h 902"/>
                <a:gd name="T86" fmla="*/ 0 w 1652"/>
                <a:gd name="T87" fmla="*/ 262 h 902"/>
                <a:gd name="T88" fmla="*/ 12 w 1652"/>
                <a:gd name="T89" fmla="*/ 311 h 902"/>
                <a:gd name="T90" fmla="*/ 9 w 1652"/>
                <a:gd name="T91" fmla="*/ 356 h 902"/>
                <a:gd name="T92" fmla="*/ 34 w 1652"/>
                <a:gd name="T93" fmla="*/ 373 h 902"/>
                <a:gd name="T94" fmla="*/ 109 w 1652"/>
                <a:gd name="T95" fmla="*/ 443 h 902"/>
                <a:gd name="T96" fmla="*/ 153 w 1652"/>
                <a:gd name="T97" fmla="*/ 508 h 902"/>
                <a:gd name="T98" fmla="*/ 181 w 1652"/>
                <a:gd name="T99" fmla="*/ 530 h 902"/>
                <a:gd name="T100" fmla="*/ 232 w 1652"/>
                <a:gd name="T101" fmla="*/ 525 h 902"/>
                <a:gd name="T102" fmla="*/ 349 w 1652"/>
                <a:gd name="T103" fmla="*/ 655 h 902"/>
                <a:gd name="T104" fmla="*/ 385 w 1652"/>
                <a:gd name="T105" fmla="*/ 642 h 902"/>
                <a:gd name="T106" fmla="*/ 396 w 1652"/>
                <a:gd name="T107" fmla="*/ 693 h 902"/>
                <a:gd name="T108" fmla="*/ 468 w 1652"/>
                <a:gd name="T109" fmla="*/ 723 h 902"/>
                <a:gd name="T110" fmla="*/ 528 w 1652"/>
                <a:gd name="T111" fmla="*/ 785 h 902"/>
                <a:gd name="T112" fmla="*/ 538 w 1652"/>
                <a:gd name="T113" fmla="*/ 812 h 902"/>
                <a:gd name="T114" fmla="*/ 607 w 1652"/>
                <a:gd name="T115" fmla="*/ 809 h 902"/>
                <a:gd name="T116" fmla="*/ 720 w 1652"/>
                <a:gd name="T117" fmla="*/ 834 h 902"/>
                <a:gd name="T118" fmla="*/ 772 w 1652"/>
                <a:gd name="T119" fmla="*/ 850 h 902"/>
                <a:gd name="T120" fmla="*/ 775 w 1652"/>
                <a:gd name="T121" fmla="*/ 901 h 902"/>
                <a:gd name="T122" fmla="*/ 873 w 1652"/>
                <a:gd name="T123" fmla="*/ 823 h 902"/>
                <a:gd name="T124" fmla="*/ 952 w 1652"/>
                <a:gd name="T125" fmla="*/ 853 h 902"/>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652"/>
                <a:gd name="T190" fmla="*/ 0 h 902"/>
                <a:gd name="T191" fmla="*/ 1652 w 1652"/>
                <a:gd name="T192" fmla="*/ 902 h 902"/>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652" h="902">
                  <a:moveTo>
                    <a:pt x="952" y="853"/>
                  </a:moveTo>
                  <a:lnTo>
                    <a:pt x="1005" y="860"/>
                  </a:lnTo>
                  <a:lnTo>
                    <a:pt x="1023" y="884"/>
                  </a:lnTo>
                  <a:lnTo>
                    <a:pt x="1031" y="889"/>
                  </a:lnTo>
                  <a:lnTo>
                    <a:pt x="1110" y="874"/>
                  </a:lnTo>
                  <a:lnTo>
                    <a:pt x="1114" y="860"/>
                  </a:lnTo>
                  <a:lnTo>
                    <a:pt x="1129" y="851"/>
                  </a:lnTo>
                  <a:lnTo>
                    <a:pt x="1167" y="821"/>
                  </a:lnTo>
                  <a:lnTo>
                    <a:pt x="1200" y="816"/>
                  </a:lnTo>
                  <a:lnTo>
                    <a:pt x="1231" y="797"/>
                  </a:lnTo>
                  <a:lnTo>
                    <a:pt x="1289" y="763"/>
                  </a:lnTo>
                  <a:lnTo>
                    <a:pt x="1296" y="774"/>
                  </a:lnTo>
                  <a:lnTo>
                    <a:pt x="1340" y="790"/>
                  </a:lnTo>
                  <a:lnTo>
                    <a:pt x="1404" y="756"/>
                  </a:lnTo>
                  <a:lnTo>
                    <a:pt x="1423" y="770"/>
                  </a:lnTo>
                  <a:lnTo>
                    <a:pt x="1406" y="797"/>
                  </a:lnTo>
                  <a:lnTo>
                    <a:pt x="1413" y="803"/>
                  </a:lnTo>
                  <a:lnTo>
                    <a:pt x="1439" y="803"/>
                  </a:lnTo>
                  <a:lnTo>
                    <a:pt x="1440" y="814"/>
                  </a:lnTo>
                  <a:lnTo>
                    <a:pt x="1418" y="853"/>
                  </a:lnTo>
                  <a:lnTo>
                    <a:pt x="1425" y="860"/>
                  </a:lnTo>
                  <a:lnTo>
                    <a:pt x="1439" y="860"/>
                  </a:lnTo>
                  <a:lnTo>
                    <a:pt x="1502" y="877"/>
                  </a:lnTo>
                  <a:lnTo>
                    <a:pt x="1530" y="853"/>
                  </a:lnTo>
                  <a:lnTo>
                    <a:pt x="1572" y="887"/>
                  </a:lnTo>
                  <a:lnTo>
                    <a:pt x="1585" y="872"/>
                  </a:lnTo>
                  <a:lnTo>
                    <a:pt x="1596" y="882"/>
                  </a:lnTo>
                  <a:lnTo>
                    <a:pt x="1609" y="882"/>
                  </a:lnTo>
                  <a:lnTo>
                    <a:pt x="1616" y="872"/>
                  </a:lnTo>
                  <a:lnTo>
                    <a:pt x="1614" y="821"/>
                  </a:lnTo>
                  <a:lnTo>
                    <a:pt x="1624" y="814"/>
                  </a:lnTo>
                  <a:lnTo>
                    <a:pt x="1651" y="781"/>
                  </a:lnTo>
                  <a:lnTo>
                    <a:pt x="1647" y="653"/>
                  </a:lnTo>
                  <a:lnTo>
                    <a:pt x="1622" y="589"/>
                  </a:lnTo>
                  <a:lnTo>
                    <a:pt x="1640" y="576"/>
                  </a:lnTo>
                  <a:lnTo>
                    <a:pt x="1590" y="483"/>
                  </a:lnTo>
                  <a:lnTo>
                    <a:pt x="1528" y="434"/>
                  </a:lnTo>
                  <a:lnTo>
                    <a:pt x="1511" y="445"/>
                  </a:lnTo>
                  <a:lnTo>
                    <a:pt x="1513" y="474"/>
                  </a:lnTo>
                  <a:lnTo>
                    <a:pt x="1461" y="542"/>
                  </a:lnTo>
                  <a:lnTo>
                    <a:pt x="1373" y="525"/>
                  </a:lnTo>
                  <a:lnTo>
                    <a:pt x="1366" y="491"/>
                  </a:lnTo>
                  <a:lnTo>
                    <a:pt x="1311" y="448"/>
                  </a:lnTo>
                  <a:lnTo>
                    <a:pt x="1191" y="428"/>
                  </a:lnTo>
                  <a:lnTo>
                    <a:pt x="1138" y="419"/>
                  </a:lnTo>
                  <a:lnTo>
                    <a:pt x="1119" y="417"/>
                  </a:lnTo>
                  <a:lnTo>
                    <a:pt x="1073" y="380"/>
                  </a:lnTo>
                  <a:lnTo>
                    <a:pt x="978" y="357"/>
                  </a:lnTo>
                  <a:lnTo>
                    <a:pt x="913" y="229"/>
                  </a:lnTo>
                  <a:lnTo>
                    <a:pt x="911" y="194"/>
                  </a:lnTo>
                  <a:lnTo>
                    <a:pt x="937" y="180"/>
                  </a:lnTo>
                  <a:lnTo>
                    <a:pt x="937" y="141"/>
                  </a:lnTo>
                  <a:lnTo>
                    <a:pt x="956" y="93"/>
                  </a:lnTo>
                  <a:lnTo>
                    <a:pt x="935" y="70"/>
                  </a:lnTo>
                  <a:lnTo>
                    <a:pt x="963" y="46"/>
                  </a:lnTo>
                  <a:lnTo>
                    <a:pt x="945" y="35"/>
                  </a:lnTo>
                  <a:lnTo>
                    <a:pt x="902" y="35"/>
                  </a:lnTo>
                  <a:lnTo>
                    <a:pt x="823" y="0"/>
                  </a:lnTo>
                  <a:lnTo>
                    <a:pt x="772" y="0"/>
                  </a:lnTo>
                  <a:lnTo>
                    <a:pt x="734" y="11"/>
                  </a:lnTo>
                  <a:lnTo>
                    <a:pt x="689" y="11"/>
                  </a:lnTo>
                  <a:lnTo>
                    <a:pt x="621" y="48"/>
                  </a:lnTo>
                  <a:lnTo>
                    <a:pt x="567" y="42"/>
                  </a:lnTo>
                  <a:lnTo>
                    <a:pt x="512" y="62"/>
                  </a:lnTo>
                  <a:lnTo>
                    <a:pt x="466" y="46"/>
                  </a:lnTo>
                  <a:lnTo>
                    <a:pt x="437" y="21"/>
                  </a:lnTo>
                  <a:lnTo>
                    <a:pt x="365" y="11"/>
                  </a:lnTo>
                  <a:lnTo>
                    <a:pt x="317" y="43"/>
                  </a:lnTo>
                  <a:lnTo>
                    <a:pt x="291" y="33"/>
                  </a:lnTo>
                  <a:lnTo>
                    <a:pt x="268" y="16"/>
                  </a:lnTo>
                  <a:lnTo>
                    <a:pt x="217" y="2"/>
                  </a:lnTo>
                  <a:lnTo>
                    <a:pt x="177" y="28"/>
                  </a:lnTo>
                  <a:lnTo>
                    <a:pt x="164" y="69"/>
                  </a:lnTo>
                  <a:lnTo>
                    <a:pt x="133" y="86"/>
                  </a:lnTo>
                  <a:lnTo>
                    <a:pt x="129" y="110"/>
                  </a:lnTo>
                  <a:lnTo>
                    <a:pt x="109" y="117"/>
                  </a:lnTo>
                  <a:lnTo>
                    <a:pt x="86" y="115"/>
                  </a:lnTo>
                  <a:lnTo>
                    <a:pt x="78" y="132"/>
                  </a:lnTo>
                  <a:lnTo>
                    <a:pt x="74" y="156"/>
                  </a:lnTo>
                  <a:lnTo>
                    <a:pt x="62" y="156"/>
                  </a:lnTo>
                  <a:lnTo>
                    <a:pt x="62" y="180"/>
                  </a:lnTo>
                  <a:lnTo>
                    <a:pt x="89" y="207"/>
                  </a:lnTo>
                  <a:lnTo>
                    <a:pt x="89" y="245"/>
                  </a:lnTo>
                  <a:lnTo>
                    <a:pt x="83" y="260"/>
                  </a:lnTo>
                  <a:lnTo>
                    <a:pt x="43" y="265"/>
                  </a:lnTo>
                  <a:lnTo>
                    <a:pt x="24" y="243"/>
                  </a:lnTo>
                  <a:lnTo>
                    <a:pt x="2" y="245"/>
                  </a:lnTo>
                  <a:lnTo>
                    <a:pt x="0" y="262"/>
                  </a:lnTo>
                  <a:lnTo>
                    <a:pt x="10" y="291"/>
                  </a:lnTo>
                  <a:lnTo>
                    <a:pt x="12" y="311"/>
                  </a:lnTo>
                  <a:lnTo>
                    <a:pt x="12" y="337"/>
                  </a:lnTo>
                  <a:lnTo>
                    <a:pt x="9" y="356"/>
                  </a:lnTo>
                  <a:lnTo>
                    <a:pt x="10" y="371"/>
                  </a:lnTo>
                  <a:lnTo>
                    <a:pt x="34" y="373"/>
                  </a:lnTo>
                  <a:lnTo>
                    <a:pt x="50" y="397"/>
                  </a:lnTo>
                  <a:lnTo>
                    <a:pt x="109" y="443"/>
                  </a:lnTo>
                  <a:lnTo>
                    <a:pt x="109" y="459"/>
                  </a:lnTo>
                  <a:lnTo>
                    <a:pt x="153" y="508"/>
                  </a:lnTo>
                  <a:lnTo>
                    <a:pt x="165" y="525"/>
                  </a:lnTo>
                  <a:lnTo>
                    <a:pt x="181" y="530"/>
                  </a:lnTo>
                  <a:lnTo>
                    <a:pt x="208" y="503"/>
                  </a:lnTo>
                  <a:lnTo>
                    <a:pt x="232" y="525"/>
                  </a:lnTo>
                  <a:lnTo>
                    <a:pt x="332" y="611"/>
                  </a:lnTo>
                  <a:lnTo>
                    <a:pt x="349" y="655"/>
                  </a:lnTo>
                  <a:lnTo>
                    <a:pt x="372" y="655"/>
                  </a:lnTo>
                  <a:lnTo>
                    <a:pt x="385" y="642"/>
                  </a:lnTo>
                  <a:lnTo>
                    <a:pt x="396" y="653"/>
                  </a:lnTo>
                  <a:lnTo>
                    <a:pt x="396" y="693"/>
                  </a:lnTo>
                  <a:lnTo>
                    <a:pt x="455" y="725"/>
                  </a:lnTo>
                  <a:lnTo>
                    <a:pt x="468" y="723"/>
                  </a:lnTo>
                  <a:lnTo>
                    <a:pt x="476" y="756"/>
                  </a:lnTo>
                  <a:lnTo>
                    <a:pt x="528" y="785"/>
                  </a:lnTo>
                  <a:lnTo>
                    <a:pt x="529" y="805"/>
                  </a:lnTo>
                  <a:lnTo>
                    <a:pt x="538" y="812"/>
                  </a:lnTo>
                  <a:lnTo>
                    <a:pt x="581" y="809"/>
                  </a:lnTo>
                  <a:lnTo>
                    <a:pt x="607" y="809"/>
                  </a:lnTo>
                  <a:lnTo>
                    <a:pt x="641" y="836"/>
                  </a:lnTo>
                  <a:lnTo>
                    <a:pt x="720" y="834"/>
                  </a:lnTo>
                  <a:lnTo>
                    <a:pt x="762" y="831"/>
                  </a:lnTo>
                  <a:lnTo>
                    <a:pt x="772" y="850"/>
                  </a:lnTo>
                  <a:lnTo>
                    <a:pt x="763" y="887"/>
                  </a:lnTo>
                  <a:lnTo>
                    <a:pt x="775" y="901"/>
                  </a:lnTo>
                  <a:lnTo>
                    <a:pt x="818" y="862"/>
                  </a:lnTo>
                  <a:lnTo>
                    <a:pt x="873" y="823"/>
                  </a:lnTo>
                  <a:lnTo>
                    <a:pt x="913" y="829"/>
                  </a:lnTo>
                  <a:lnTo>
                    <a:pt x="952" y="85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1" name="Freeform 21"/>
            <p:cNvSpPr>
              <a:spLocks/>
            </p:cNvSpPr>
            <p:nvPr/>
          </p:nvSpPr>
          <p:spPr bwMode="auto">
            <a:xfrm>
              <a:off x="1964" y="2030"/>
              <a:ext cx="626" cy="396"/>
            </a:xfrm>
            <a:custGeom>
              <a:avLst/>
              <a:gdLst>
                <a:gd name="T0" fmla="*/ 86 w 1067"/>
                <a:gd name="T1" fmla="*/ 286 h 770"/>
                <a:gd name="T2" fmla="*/ 138 w 1067"/>
                <a:gd name="T3" fmla="*/ 255 h 770"/>
                <a:gd name="T4" fmla="*/ 115 w 1067"/>
                <a:gd name="T5" fmla="*/ 238 h 770"/>
                <a:gd name="T6" fmla="*/ 148 w 1067"/>
                <a:gd name="T7" fmla="*/ 209 h 770"/>
                <a:gd name="T8" fmla="*/ 107 w 1067"/>
                <a:gd name="T9" fmla="*/ 125 h 770"/>
                <a:gd name="T10" fmla="*/ 133 w 1067"/>
                <a:gd name="T11" fmla="*/ 50 h 770"/>
                <a:gd name="T12" fmla="*/ 347 w 1067"/>
                <a:gd name="T13" fmla="*/ 0 h 770"/>
                <a:gd name="T14" fmla="*/ 478 w 1067"/>
                <a:gd name="T15" fmla="*/ 28 h 770"/>
                <a:gd name="T16" fmla="*/ 554 w 1067"/>
                <a:gd name="T17" fmla="*/ 72 h 770"/>
                <a:gd name="T18" fmla="*/ 626 w 1067"/>
                <a:gd name="T19" fmla="*/ 43 h 770"/>
                <a:gd name="T20" fmla="*/ 719 w 1067"/>
                <a:gd name="T21" fmla="*/ 33 h 770"/>
                <a:gd name="T22" fmla="*/ 838 w 1067"/>
                <a:gd name="T23" fmla="*/ 65 h 770"/>
                <a:gd name="T24" fmla="*/ 912 w 1067"/>
                <a:gd name="T25" fmla="*/ 151 h 770"/>
                <a:gd name="T26" fmla="*/ 980 w 1067"/>
                <a:gd name="T27" fmla="*/ 176 h 770"/>
                <a:gd name="T28" fmla="*/ 1046 w 1067"/>
                <a:gd name="T29" fmla="*/ 295 h 770"/>
                <a:gd name="T30" fmla="*/ 1059 w 1067"/>
                <a:gd name="T31" fmla="*/ 378 h 770"/>
                <a:gd name="T32" fmla="*/ 1023 w 1067"/>
                <a:gd name="T33" fmla="*/ 436 h 770"/>
                <a:gd name="T34" fmla="*/ 984 w 1067"/>
                <a:gd name="T35" fmla="*/ 474 h 770"/>
                <a:gd name="T36" fmla="*/ 965 w 1067"/>
                <a:gd name="T37" fmla="*/ 527 h 770"/>
                <a:gd name="T38" fmla="*/ 920 w 1067"/>
                <a:gd name="T39" fmla="*/ 500 h 770"/>
                <a:gd name="T40" fmla="*/ 923 w 1067"/>
                <a:gd name="T41" fmla="*/ 542 h 770"/>
                <a:gd name="T42" fmla="*/ 991 w 1067"/>
                <a:gd name="T43" fmla="*/ 580 h 770"/>
                <a:gd name="T44" fmla="*/ 1026 w 1067"/>
                <a:gd name="T45" fmla="*/ 597 h 770"/>
                <a:gd name="T46" fmla="*/ 1013 w 1067"/>
                <a:gd name="T47" fmla="*/ 630 h 770"/>
                <a:gd name="T48" fmla="*/ 965 w 1067"/>
                <a:gd name="T49" fmla="*/ 641 h 770"/>
                <a:gd name="T50" fmla="*/ 917 w 1067"/>
                <a:gd name="T51" fmla="*/ 633 h 770"/>
                <a:gd name="T52" fmla="*/ 908 w 1067"/>
                <a:gd name="T53" fmla="*/ 676 h 770"/>
                <a:gd name="T54" fmla="*/ 829 w 1067"/>
                <a:gd name="T55" fmla="*/ 638 h 770"/>
                <a:gd name="T56" fmla="*/ 781 w 1067"/>
                <a:gd name="T57" fmla="*/ 628 h 770"/>
                <a:gd name="T58" fmla="*/ 632 w 1067"/>
                <a:gd name="T59" fmla="*/ 623 h 770"/>
                <a:gd name="T60" fmla="*/ 616 w 1067"/>
                <a:gd name="T61" fmla="*/ 660 h 770"/>
                <a:gd name="T62" fmla="*/ 602 w 1067"/>
                <a:gd name="T63" fmla="*/ 701 h 770"/>
                <a:gd name="T64" fmla="*/ 461 w 1067"/>
                <a:gd name="T65" fmla="*/ 751 h 770"/>
                <a:gd name="T66" fmla="*/ 399 w 1067"/>
                <a:gd name="T67" fmla="*/ 674 h 770"/>
                <a:gd name="T68" fmla="*/ 227 w 1067"/>
                <a:gd name="T69" fmla="*/ 645 h 770"/>
                <a:gd name="T70" fmla="*/ 162 w 1067"/>
                <a:gd name="T71" fmla="*/ 606 h 770"/>
                <a:gd name="T72" fmla="*/ 2 w 1067"/>
                <a:gd name="T73" fmla="*/ 455 h 770"/>
                <a:gd name="T74" fmla="*/ 26 w 1067"/>
                <a:gd name="T75" fmla="*/ 407 h 770"/>
                <a:gd name="T76" fmla="*/ 45 w 1067"/>
                <a:gd name="T77" fmla="*/ 320 h 770"/>
                <a:gd name="T78" fmla="*/ 52 w 1067"/>
                <a:gd name="T79" fmla="*/ 272 h 770"/>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w 1067"/>
                <a:gd name="T121" fmla="*/ 0 h 770"/>
                <a:gd name="T122" fmla="*/ 1067 w 1067"/>
                <a:gd name="T123" fmla="*/ 770 h 770"/>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T120" t="T121" r="T122" b="T123"/>
              <a:pathLst>
                <a:path w="1067" h="770">
                  <a:moveTo>
                    <a:pt x="52" y="272"/>
                  </a:moveTo>
                  <a:lnTo>
                    <a:pt x="86" y="286"/>
                  </a:lnTo>
                  <a:lnTo>
                    <a:pt x="146" y="267"/>
                  </a:lnTo>
                  <a:lnTo>
                    <a:pt x="138" y="255"/>
                  </a:lnTo>
                  <a:lnTo>
                    <a:pt x="122" y="255"/>
                  </a:lnTo>
                  <a:lnTo>
                    <a:pt x="115" y="238"/>
                  </a:lnTo>
                  <a:lnTo>
                    <a:pt x="119" y="222"/>
                  </a:lnTo>
                  <a:lnTo>
                    <a:pt x="148" y="209"/>
                  </a:lnTo>
                  <a:lnTo>
                    <a:pt x="167" y="176"/>
                  </a:lnTo>
                  <a:lnTo>
                    <a:pt x="107" y="125"/>
                  </a:lnTo>
                  <a:lnTo>
                    <a:pt x="105" y="72"/>
                  </a:lnTo>
                  <a:lnTo>
                    <a:pt x="133" y="50"/>
                  </a:lnTo>
                  <a:lnTo>
                    <a:pt x="334" y="10"/>
                  </a:lnTo>
                  <a:lnTo>
                    <a:pt x="347" y="0"/>
                  </a:lnTo>
                  <a:lnTo>
                    <a:pt x="378" y="4"/>
                  </a:lnTo>
                  <a:lnTo>
                    <a:pt x="478" y="28"/>
                  </a:lnTo>
                  <a:lnTo>
                    <a:pt x="509" y="46"/>
                  </a:lnTo>
                  <a:lnTo>
                    <a:pt x="554" y="72"/>
                  </a:lnTo>
                  <a:lnTo>
                    <a:pt x="581" y="70"/>
                  </a:lnTo>
                  <a:lnTo>
                    <a:pt x="626" y="43"/>
                  </a:lnTo>
                  <a:lnTo>
                    <a:pt x="683" y="52"/>
                  </a:lnTo>
                  <a:lnTo>
                    <a:pt x="719" y="33"/>
                  </a:lnTo>
                  <a:lnTo>
                    <a:pt x="796" y="81"/>
                  </a:lnTo>
                  <a:lnTo>
                    <a:pt x="838" y="65"/>
                  </a:lnTo>
                  <a:lnTo>
                    <a:pt x="860" y="118"/>
                  </a:lnTo>
                  <a:lnTo>
                    <a:pt x="912" y="151"/>
                  </a:lnTo>
                  <a:lnTo>
                    <a:pt x="951" y="187"/>
                  </a:lnTo>
                  <a:lnTo>
                    <a:pt x="980" y="176"/>
                  </a:lnTo>
                  <a:lnTo>
                    <a:pt x="1035" y="248"/>
                  </a:lnTo>
                  <a:lnTo>
                    <a:pt x="1046" y="295"/>
                  </a:lnTo>
                  <a:lnTo>
                    <a:pt x="1066" y="323"/>
                  </a:lnTo>
                  <a:lnTo>
                    <a:pt x="1059" y="378"/>
                  </a:lnTo>
                  <a:lnTo>
                    <a:pt x="1015" y="414"/>
                  </a:lnTo>
                  <a:lnTo>
                    <a:pt x="1023" y="436"/>
                  </a:lnTo>
                  <a:lnTo>
                    <a:pt x="1006" y="453"/>
                  </a:lnTo>
                  <a:lnTo>
                    <a:pt x="984" y="474"/>
                  </a:lnTo>
                  <a:lnTo>
                    <a:pt x="984" y="511"/>
                  </a:lnTo>
                  <a:lnTo>
                    <a:pt x="965" y="527"/>
                  </a:lnTo>
                  <a:lnTo>
                    <a:pt x="941" y="520"/>
                  </a:lnTo>
                  <a:lnTo>
                    <a:pt x="920" y="500"/>
                  </a:lnTo>
                  <a:lnTo>
                    <a:pt x="910" y="522"/>
                  </a:lnTo>
                  <a:lnTo>
                    <a:pt x="923" y="542"/>
                  </a:lnTo>
                  <a:lnTo>
                    <a:pt x="958" y="546"/>
                  </a:lnTo>
                  <a:lnTo>
                    <a:pt x="991" y="580"/>
                  </a:lnTo>
                  <a:lnTo>
                    <a:pt x="1011" y="580"/>
                  </a:lnTo>
                  <a:lnTo>
                    <a:pt x="1026" y="597"/>
                  </a:lnTo>
                  <a:lnTo>
                    <a:pt x="1013" y="628"/>
                  </a:lnTo>
                  <a:lnTo>
                    <a:pt x="1013" y="630"/>
                  </a:lnTo>
                  <a:lnTo>
                    <a:pt x="984" y="626"/>
                  </a:lnTo>
                  <a:lnTo>
                    <a:pt x="965" y="641"/>
                  </a:lnTo>
                  <a:lnTo>
                    <a:pt x="951" y="619"/>
                  </a:lnTo>
                  <a:lnTo>
                    <a:pt x="917" y="633"/>
                  </a:lnTo>
                  <a:lnTo>
                    <a:pt x="908" y="650"/>
                  </a:lnTo>
                  <a:lnTo>
                    <a:pt x="908" y="676"/>
                  </a:lnTo>
                  <a:lnTo>
                    <a:pt x="872" y="683"/>
                  </a:lnTo>
                  <a:lnTo>
                    <a:pt x="829" y="638"/>
                  </a:lnTo>
                  <a:lnTo>
                    <a:pt x="815" y="617"/>
                  </a:lnTo>
                  <a:lnTo>
                    <a:pt x="781" y="628"/>
                  </a:lnTo>
                  <a:lnTo>
                    <a:pt x="722" y="610"/>
                  </a:lnTo>
                  <a:lnTo>
                    <a:pt x="632" y="623"/>
                  </a:lnTo>
                  <a:lnTo>
                    <a:pt x="626" y="633"/>
                  </a:lnTo>
                  <a:lnTo>
                    <a:pt x="616" y="660"/>
                  </a:lnTo>
                  <a:lnTo>
                    <a:pt x="599" y="672"/>
                  </a:lnTo>
                  <a:lnTo>
                    <a:pt x="602" y="701"/>
                  </a:lnTo>
                  <a:lnTo>
                    <a:pt x="549" y="769"/>
                  </a:lnTo>
                  <a:lnTo>
                    <a:pt x="461" y="751"/>
                  </a:lnTo>
                  <a:lnTo>
                    <a:pt x="454" y="718"/>
                  </a:lnTo>
                  <a:lnTo>
                    <a:pt x="399" y="674"/>
                  </a:lnTo>
                  <a:lnTo>
                    <a:pt x="279" y="655"/>
                  </a:lnTo>
                  <a:lnTo>
                    <a:pt x="227" y="645"/>
                  </a:lnTo>
                  <a:lnTo>
                    <a:pt x="207" y="643"/>
                  </a:lnTo>
                  <a:lnTo>
                    <a:pt x="162" y="606"/>
                  </a:lnTo>
                  <a:lnTo>
                    <a:pt x="67" y="583"/>
                  </a:lnTo>
                  <a:lnTo>
                    <a:pt x="2" y="455"/>
                  </a:lnTo>
                  <a:lnTo>
                    <a:pt x="0" y="421"/>
                  </a:lnTo>
                  <a:lnTo>
                    <a:pt x="26" y="407"/>
                  </a:lnTo>
                  <a:lnTo>
                    <a:pt x="26" y="368"/>
                  </a:lnTo>
                  <a:lnTo>
                    <a:pt x="45" y="320"/>
                  </a:lnTo>
                  <a:lnTo>
                    <a:pt x="23" y="297"/>
                  </a:lnTo>
                  <a:lnTo>
                    <a:pt x="52" y="272"/>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2" name="Freeform 22"/>
            <p:cNvSpPr>
              <a:spLocks/>
            </p:cNvSpPr>
            <p:nvPr/>
          </p:nvSpPr>
          <p:spPr bwMode="auto">
            <a:xfrm>
              <a:off x="2179" y="1871"/>
              <a:ext cx="679" cy="513"/>
            </a:xfrm>
            <a:custGeom>
              <a:avLst/>
              <a:gdLst>
                <a:gd name="T0" fmla="*/ 5 w 1155"/>
                <a:gd name="T1" fmla="*/ 158 h 994"/>
                <a:gd name="T2" fmla="*/ 177 w 1155"/>
                <a:gd name="T3" fmla="*/ 63 h 994"/>
                <a:gd name="T4" fmla="*/ 225 w 1155"/>
                <a:gd name="T5" fmla="*/ 0 h 994"/>
                <a:gd name="T6" fmla="*/ 291 w 1155"/>
                <a:gd name="T7" fmla="*/ 34 h 994"/>
                <a:gd name="T8" fmla="*/ 341 w 1155"/>
                <a:gd name="T9" fmla="*/ 202 h 994"/>
                <a:gd name="T10" fmla="*/ 481 w 1155"/>
                <a:gd name="T11" fmla="*/ 188 h 994"/>
                <a:gd name="T12" fmla="*/ 503 w 1155"/>
                <a:gd name="T13" fmla="*/ 233 h 994"/>
                <a:gd name="T14" fmla="*/ 514 w 1155"/>
                <a:gd name="T15" fmla="*/ 323 h 994"/>
                <a:gd name="T16" fmla="*/ 536 w 1155"/>
                <a:gd name="T17" fmla="*/ 347 h 994"/>
                <a:gd name="T18" fmla="*/ 674 w 1155"/>
                <a:gd name="T19" fmla="*/ 374 h 994"/>
                <a:gd name="T20" fmla="*/ 792 w 1155"/>
                <a:gd name="T21" fmla="*/ 368 h 994"/>
                <a:gd name="T22" fmla="*/ 755 w 1155"/>
                <a:gd name="T23" fmla="*/ 434 h 994"/>
                <a:gd name="T24" fmla="*/ 797 w 1155"/>
                <a:gd name="T25" fmla="*/ 522 h 994"/>
                <a:gd name="T26" fmla="*/ 890 w 1155"/>
                <a:gd name="T27" fmla="*/ 646 h 994"/>
                <a:gd name="T28" fmla="*/ 926 w 1155"/>
                <a:gd name="T29" fmla="*/ 711 h 994"/>
                <a:gd name="T30" fmla="*/ 974 w 1155"/>
                <a:gd name="T31" fmla="*/ 690 h 994"/>
                <a:gd name="T32" fmla="*/ 990 w 1155"/>
                <a:gd name="T33" fmla="*/ 632 h 994"/>
                <a:gd name="T34" fmla="*/ 996 w 1155"/>
                <a:gd name="T35" fmla="*/ 537 h 994"/>
                <a:gd name="T36" fmla="*/ 1040 w 1155"/>
                <a:gd name="T37" fmla="*/ 557 h 994"/>
                <a:gd name="T38" fmla="*/ 1154 w 1155"/>
                <a:gd name="T39" fmla="*/ 639 h 994"/>
                <a:gd name="T40" fmla="*/ 1139 w 1155"/>
                <a:gd name="T41" fmla="*/ 716 h 994"/>
                <a:gd name="T42" fmla="*/ 1079 w 1155"/>
                <a:gd name="T43" fmla="*/ 736 h 994"/>
                <a:gd name="T44" fmla="*/ 1016 w 1155"/>
                <a:gd name="T45" fmla="*/ 745 h 994"/>
                <a:gd name="T46" fmla="*/ 988 w 1155"/>
                <a:gd name="T47" fmla="*/ 767 h 994"/>
                <a:gd name="T48" fmla="*/ 996 w 1155"/>
                <a:gd name="T49" fmla="*/ 822 h 994"/>
                <a:gd name="T50" fmla="*/ 983 w 1155"/>
                <a:gd name="T51" fmla="*/ 891 h 994"/>
                <a:gd name="T52" fmla="*/ 948 w 1155"/>
                <a:gd name="T53" fmla="*/ 926 h 994"/>
                <a:gd name="T54" fmla="*/ 906 w 1155"/>
                <a:gd name="T55" fmla="*/ 981 h 994"/>
                <a:gd name="T56" fmla="*/ 818 w 1155"/>
                <a:gd name="T57" fmla="*/ 972 h 994"/>
                <a:gd name="T58" fmla="*/ 782 w 1155"/>
                <a:gd name="T59" fmla="*/ 937 h 994"/>
                <a:gd name="T60" fmla="*/ 718 w 1155"/>
                <a:gd name="T61" fmla="*/ 858 h 994"/>
                <a:gd name="T62" fmla="*/ 641 w 1155"/>
                <a:gd name="T63" fmla="*/ 862 h 994"/>
                <a:gd name="T64" fmla="*/ 591 w 1155"/>
                <a:gd name="T65" fmla="*/ 855 h 994"/>
                <a:gd name="T66" fmla="*/ 553 w 1155"/>
                <a:gd name="T67" fmla="*/ 809 h 994"/>
                <a:gd name="T68" fmla="*/ 617 w 1155"/>
                <a:gd name="T69" fmla="*/ 820 h 994"/>
                <a:gd name="T70" fmla="*/ 656 w 1155"/>
                <a:gd name="T71" fmla="*/ 745 h 994"/>
                <a:gd name="T72" fmla="*/ 698 w 1155"/>
                <a:gd name="T73" fmla="*/ 632 h 994"/>
                <a:gd name="T74" fmla="*/ 613 w 1155"/>
                <a:gd name="T75" fmla="*/ 484 h 994"/>
                <a:gd name="T76" fmla="*/ 492 w 1155"/>
                <a:gd name="T77" fmla="*/ 427 h 994"/>
                <a:gd name="T78" fmla="*/ 352 w 1155"/>
                <a:gd name="T79" fmla="*/ 342 h 994"/>
                <a:gd name="T80" fmla="*/ 213 w 1155"/>
                <a:gd name="T81" fmla="*/ 378 h 994"/>
                <a:gd name="T82" fmla="*/ 110 w 1155"/>
                <a:gd name="T83" fmla="*/ 337 h 994"/>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155"/>
                <a:gd name="T127" fmla="*/ 0 h 994"/>
                <a:gd name="T128" fmla="*/ 1155 w 1155"/>
                <a:gd name="T129" fmla="*/ 994 h 994"/>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155" h="994">
                  <a:moveTo>
                    <a:pt x="10" y="313"/>
                  </a:moveTo>
                  <a:lnTo>
                    <a:pt x="0" y="185"/>
                  </a:lnTo>
                  <a:lnTo>
                    <a:pt x="5" y="158"/>
                  </a:lnTo>
                  <a:lnTo>
                    <a:pt x="43" y="140"/>
                  </a:lnTo>
                  <a:lnTo>
                    <a:pt x="96" y="96"/>
                  </a:lnTo>
                  <a:lnTo>
                    <a:pt x="177" y="63"/>
                  </a:lnTo>
                  <a:lnTo>
                    <a:pt x="210" y="48"/>
                  </a:lnTo>
                  <a:lnTo>
                    <a:pt x="210" y="17"/>
                  </a:lnTo>
                  <a:lnTo>
                    <a:pt x="225" y="0"/>
                  </a:lnTo>
                  <a:lnTo>
                    <a:pt x="239" y="2"/>
                  </a:lnTo>
                  <a:lnTo>
                    <a:pt x="292" y="10"/>
                  </a:lnTo>
                  <a:lnTo>
                    <a:pt x="291" y="34"/>
                  </a:lnTo>
                  <a:lnTo>
                    <a:pt x="301" y="72"/>
                  </a:lnTo>
                  <a:lnTo>
                    <a:pt x="295" y="134"/>
                  </a:lnTo>
                  <a:lnTo>
                    <a:pt x="341" y="202"/>
                  </a:lnTo>
                  <a:lnTo>
                    <a:pt x="365" y="217"/>
                  </a:lnTo>
                  <a:lnTo>
                    <a:pt x="402" y="188"/>
                  </a:lnTo>
                  <a:lnTo>
                    <a:pt x="481" y="188"/>
                  </a:lnTo>
                  <a:lnTo>
                    <a:pt x="500" y="195"/>
                  </a:lnTo>
                  <a:lnTo>
                    <a:pt x="512" y="213"/>
                  </a:lnTo>
                  <a:lnTo>
                    <a:pt x="503" y="233"/>
                  </a:lnTo>
                  <a:lnTo>
                    <a:pt x="459" y="268"/>
                  </a:lnTo>
                  <a:lnTo>
                    <a:pt x="464" y="286"/>
                  </a:lnTo>
                  <a:lnTo>
                    <a:pt x="514" y="323"/>
                  </a:lnTo>
                  <a:lnTo>
                    <a:pt x="534" y="323"/>
                  </a:lnTo>
                  <a:lnTo>
                    <a:pt x="540" y="332"/>
                  </a:lnTo>
                  <a:lnTo>
                    <a:pt x="536" y="347"/>
                  </a:lnTo>
                  <a:lnTo>
                    <a:pt x="567" y="372"/>
                  </a:lnTo>
                  <a:lnTo>
                    <a:pt x="639" y="383"/>
                  </a:lnTo>
                  <a:lnTo>
                    <a:pt x="674" y="374"/>
                  </a:lnTo>
                  <a:lnTo>
                    <a:pt x="718" y="330"/>
                  </a:lnTo>
                  <a:lnTo>
                    <a:pt x="770" y="335"/>
                  </a:lnTo>
                  <a:lnTo>
                    <a:pt x="792" y="368"/>
                  </a:lnTo>
                  <a:lnTo>
                    <a:pt x="780" y="398"/>
                  </a:lnTo>
                  <a:lnTo>
                    <a:pt x="784" y="417"/>
                  </a:lnTo>
                  <a:lnTo>
                    <a:pt x="755" y="434"/>
                  </a:lnTo>
                  <a:lnTo>
                    <a:pt x="742" y="449"/>
                  </a:lnTo>
                  <a:lnTo>
                    <a:pt x="746" y="487"/>
                  </a:lnTo>
                  <a:lnTo>
                    <a:pt x="797" y="522"/>
                  </a:lnTo>
                  <a:lnTo>
                    <a:pt x="818" y="518"/>
                  </a:lnTo>
                  <a:lnTo>
                    <a:pt x="878" y="590"/>
                  </a:lnTo>
                  <a:lnTo>
                    <a:pt x="890" y="646"/>
                  </a:lnTo>
                  <a:lnTo>
                    <a:pt x="885" y="672"/>
                  </a:lnTo>
                  <a:lnTo>
                    <a:pt x="926" y="694"/>
                  </a:lnTo>
                  <a:lnTo>
                    <a:pt x="926" y="711"/>
                  </a:lnTo>
                  <a:lnTo>
                    <a:pt x="964" y="721"/>
                  </a:lnTo>
                  <a:lnTo>
                    <a:pt x="974" y="721"/>
                  </a:lnTo>
                  <a:lnTo>
                    <a:pt x="974" y="690"/>
                  </a:lnTo>
                  <a:lnTo>
                    <a:pt x="1003" y="685"/>
                  </a:lnTo>
                  <a:lnTo>
                    <a:pt x="1009" y="648"/>
                  </a:lnTo>
                  <a:lnTo>
                    <a:pt x="990" y="632"/>
                  </a:lnTo>
                  <a:lnTo>
                    <a:pt x="974" y="617"/>
                  </a:lnTo>
                  <a:lnTo>
                    <a:pt x="981" y="547"/>
                  </a:lnTo>
                  <a:lnTo>
                    <a:pt x="996" y="537"/>
                  </a:lnTo>
                  <a:lnTo>
                    <a:pt x="1022" y="549"/>
                  </a:lnTo>
                  <a:lnTo>
                    <a:pt x="1033" y="544"/>
                  </a:lnTo>
                  <a:lnTo>
                    <a:pt x="1040" y="557"/>
                  </a:lnTo>
                  <a:lnTo>
                    <a:pt x="1110" y="593"/>
                  </a:lnTo>
                  <a:lnTo>
                    <a:pt x="1148" y="617"/>
                  </a:lnTo>
                  <a:lnTo>
                    <a:pt x="1154" y="639"/>
                  </a:lnTo>
                  <a:lnTo>
                    <a:pt x="1134" y="668"/>
                  </a:lnTo>
                  <a:lnTo>
                    <a:pt x="1145" y="701"/>
                  </a:lnTo>
                  <a:lnTo>
                    <a:pt x="1139" y="716"/>
                  </a:lnTo>
                  <a:lnTo>
                    <a:pt x="1086" y="721"/>
                  </a:lnTo>
                  <a:lnTo>
                    <a:pt x="1075" y="728"/>
                  </a:lnTo>
                  <a:lnTo>
                    <a:pt x="1079" y="736"/>
                  </a:lnTo>
                  <a:lnTo>
                    <a:pt x="1079" y="752"/>
                  </a:lnTo>
                  <a:lnTo>
                    <a:pt x="1038" y="756"/>
                  </a:lnTo>
                  <a:lnTo>
                    <a:pt x="1016" y="745"/>
                  </a:lnTo>
                  <a:lnTo>
                    <a:pt x="988" y="745"/>
                  </a:lnTo>
                  <a:lnTo>
                    <a:pt x="983" y="752"/>
                  </a:lnTo>
                  <a:lnTo>
                    <a:pt x="988" y="767"/>
                  </a:lnTo>
                  <a:lnTo>
                    <a:pt x="974" y="783"/>
                  </a:lnTo>
                  <a:lnTo>
                    <a:pt x="969" y="800"/>
                  </a:lnTo>
                  <a:lnTo>
                    <a:pt x="996" y="822"/>
                  </a:lnTo>
                  <a:lnTo>
                    <a:pt x="976" y="862"/>
                  </a:lnTo>
                  <a:lnTo>
                    <a:pt x="985" y="882"/>
                  </a:lnTo>
                  <a:lnTo>
                    <a:pt x="983" y="891"/>
                  </a:lnTo>
                  <a:lnTo>
                    <a:pt x="952" y="891"/>
                  </a:lnTo>
                  <a:lnTo>
                    <a:pt x="930" y="901"/>
                  </a:lnTo>
                  <a:lnTo>
                    <a:pt x="948" y="926"/>
                  </a:lnTo>
                  <a:lnTo>
                    <a:pt x="937" y="957"/>
                  </a:lnTo>
                  <a:lnTo>
                    <a:pt x="904" y="966"/>
                  </a:lnTo>
                  <a:lnTo>
                    <a:pt x="906" y="981"/>
                  </a:lnTo>
                  <a:lnTo>
                    <a:pt x="897" y="993"/>
                  </a:lnTo>
                  <a:lnTo>
                    <a:pt x="840" y="988"/>
                  </a:lnTo>
                  <a:lnTo>
                    <a:pt x="818" y="972"/>
                  </a:lnTo>
                  <a:lnTo>
                    <a:pt x="814" y="937"/>
                  </a:lnTo>
                  <a:lnTo>
                    <a:pt x="801" y="923"/>
                  </a:lnTo>
                  <a:lnTo>
                    <a:pt x="782" y="937"/>
                  </a:lnTo>
                  <a:lnTo>
                    <a:pt x="746" y="901"/>
                  </a:lnTo>
                  <a:lnTo>
                    <a:pt x="720" y="884"/>
                  </a:lnTo>
                  <a:lnTo>
                    <a:pt x="718" y="858"/>
                  </a:lnTo>
                  <a:lnTo>
                    <a:pt x="709" y="838"/>
                  </a:lnTo>
                  <a:lnTo>
                    <a:pt x="696" y="838"/>
                  </a:lnTo>
                  <a:lnTo>
                    <a:pt x="641" y="862"/>
                  </a:lnTo>
                  <a:lnTo>
                    <a:pt x="643" y="889"/>
                  </a:lnTo>
                  <a:lnTo>
                    <a:pt x="624" y="889"/>
                  </a:lnTo>
                  <a:lnTo>
                    <a:pt x="591" y="855"/>
                  </a:lnTo>
                  <a:lnTo>
                    <a:pt x="555" y="851"/>
                  </a:lnTo>
                  <a:lnTo>
                    <a:pt x="543" y="831"/>
                  </a:lnTo>
                  <a:lnTo>
                    <a:pt x="553" y="809"/>
                  </a:lnTo>
                  <a:lnTo>
                    <a:pt x="574" y="829"/>
                  </a:lnTo>
                  <a:lnTo>
                    <a:pt x="598" y="836"/>
                  </a:lnTo>
                  <a:lnTo>
                    <a:pt x="617" y="820"/>
                  </a:lnTo>
                  <a:lnTo>
                    <a:pt x="617" y="783"/>
                  </a:lnTo>
                  <a:lnTo>
                    <a:pt x="639" y="762"/>
                  </a:lnTo>
                  <a:lnTo>
                    <a:pt x="656" y="745"/>
                  </a:lnTo>
                  <a:lnTo>
                    <a:pt x="648" y="723"/>
                  </a:lnTo>
                  <a:lnTo>
                    <a:pt x="691" y="687"/>
                  </a:lnTo>
                  <a:lnTo>
                    <a:pt x="698" y="632"/>
                  </a:lnTo>
                  <a:lnTo>
                    <a:pt x="679" y="604"/>
                  </a:lnTo>
                  <a:lnTo>
                    <a:pt x="667" y="557"/>
                  </a:lnTo>
                  <a:lnTo>
                    <a:pt x="613" y="484"/>
                  </a:lnTo>
                  <a:lnTo>
                    <a:pt x="584" y="496"/>
                  </a:lnTo>
                  <a:lnTo>
                    <a:pt x="545" y="460"/>
                  </a:lnTo>
                  <a:lnTo>
                    <a:pt x="492" y="427"/>
                  </a:lnTo>
                  <a:lnTo>
                    <a:pt x="471" y="374"/>
                  </a:lnTo>
                  <a:lnTo>
                    <a:pt x="428" y="390"/>
                  </a:lnTo>
                  <a:lnTo>
                    <a:pt x="352" y="342"/>
                  </a:lnTo>
                  <a:lnTo>
                    <a:pt x="315" y="361"/>
                  </a:lnTo>
                  <a:lnTo>
                    <a:pt x="258" y="352"/>
                  </a:lnTo>
                  <a:lnTo>
                    <a:pt x="213" y="378"/>
                  </a:lnTo>
                  <a:lnTo>
                    <a:pt x="186" y="381"/>
                  </a:lnTo>
                  <a:lnTo>
                    <a:pt x="141" y="354"/>
                  </a:lnTo>
                  <a:lnTo>
                    <a:pt x="110" y="337"/>
                  </a:lnTo>
                  <a:lnTo>
                    <a:pt x="10" y="31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3" name="Freeform 23"/>
            <p:cNvSpPr>
              <a:spLocks/>
            </p:cNvSpPr>
            <p:nvPr/>
          </p:nvSpPr>
          <p:spPr bwMode="auto">
            <a:xfrm>
              <a:off x="1312" y="1507"/>
              <a:ext cx="1001" cy="673"/>
            </a:xfrm>
            <a:custGeom>
              <a:avLst/>
              <a:gdLst>
                <a:gd name="T0" fmla="*/ 1172 w 1707"/>
                <a:gd name="T1" fmla="*/ 43 h 1305"/>
                <a:gd name="T2" fmla="*/ 1224 w 1707"/>
                <a:gd name="T3" fmla="*/ 110 h 1305"/>
                <a:gd name="T4" fmla="*/ 1298 w 1707"/>
                <a:gd name="T5" fmla="*/ 158 h 1305"/>
                <a:gd name="T6" fmla="*/ 1361 w 1707"/>
                <a:gd name="T7" fmla="*/ 284 h 1305"/>
                <a:gd name="T8" fmla="*/ 1327 w 1707"/>
                <a:gd name="T9" fmla="*/ 383 h 1305"/>
                <a:gd name="T10" fmla="*/ 1511 w 1707"/>
                <a:gd name="T11" fmla="*/ 467 h 1305"/>
                <a:gd name="T12" fmla="*/ 1640 w 1707"/>
                <a:gd name="T13" fmla="*/ 562 h 1305"/>
                <a:gd name="T14" fmla="*/ 1706 w 1707"/>
                <a:gd name="T15" fmla="*/ 706 h 1305"/>
                <a:gd name="T16" fmla="*/ 1657 w 1707"/>
                <a:gd name="T17" fmla="*/ 769 h 1305"/>
                <a:gd name="T18" fmla="*/ 1486 w 1707"/>
                <a:gd name="T19" fmla="*/ 865 h 1305"/>
                <a:gd name="T20" fmla="*/ 1460 w 1707"/>
                <a:gd name="T21" fmla="*/ 1014 h 1305"/>
                <a:gd name="T22" fmla="*/ 1217 w 1707"/>
                <a:gd name="T23" fmla="*/ 1087 h 1305"/>
                <a:gd name="T24" fmla="*/ 1261 w 1707"/>
                <a:gd name="T25" fmla="*/ 1224 h 1305"/>
                <a:gd name="T26" fmla="*/ 1234 w 1707"/>
                <a:gd name="T27" fmla="*/ 1270 h 1305"/>
                <a:gd name="T28" fmla="*/ 1199 w 1707"/>
                <a:gd name="T29" fmla="*/ 1301 h 1305"/>
                <a:gd name="T30" fmla="*/ 1103 w 1707"/>
                <a:gd name="T31" fmla="*/ 1277 h 1305"/>
                <a:gd name="T32" fmla="*/ 935 w 1707"/>
                <a:gd name="T33" fmla="*/ 1253 h 1305"/>
                <a:gd name="T34" fmla="*/ 768 w 1707"/>
                <a:gd name="T35" fmla="*/ 1284 h 1305"/>
                <a:gd name="T36" fmla="*/ 639 w 1707"/>
                <a:gd name="T37" fmla="*/ 1263 h 1305"/>
                <a:gd name="T38" fmla="*/ 492 w 1707"/>
                <a:gd name="T39" fmla="*/ 1275 h 1305"/>
                <a:gd name="T40" fmla="*/ 409 w 1707"/>
                <a:gd name="T41" fmla="*/ 1234 h 1305"/>
                <a:gd name="T42" fmla="*/ 321 w 1707"/>
                <a:gd name="T43" fmla="*/ 1173 h 1305"/>
                <a:gd name="T44" fmla="*/ 131 w 1707"/>
                <a:gd name="T45" fmla="*/ 1138 h 1305"/>
                <a:gd name="T46" fmla="*/ 105 w 1707"/>
                <a:gd name="T47" fmla="*/ 1065 h 1305"/>
                <a:gd name="T48" fmla="*/ 65 w 1707"/>
                <a:gd name="T49" fmla="*/ 1012 h 1305"/>
                <a:gd name="T50" fmla="*/ 38 w 1707"/>
                <a:gd name="T51" fmla="*/ 961 h 1305"/>
                <a:gd name="T52" fmla="*/ 65 w 1707"/>
                <a:gd name="T53" fmla="*/ 901 h 1305"/>
                <a:gd name="T54" fmla="*/ 10 w 1707"/>
                <a:gd name="T55" fmla="*/ 829 h 1305"/>
                <a:gd name="T56" fmla="*/ 5 w 1707"/>
                <a:gd name="T57" fmla="*/ 752 h 1305"/>
                <a:gd name="T58" fmla="*/ 38 w 1707"/>
                <a:gd name="T59" fmla="*/ 701 h 1305"/>
                <a:gd name="T60" fmla="*/ 134 w 1707"/>
                <a:gd name="T61" fmla="*/ 668 h 1305"/>
                <a:gd name="T62" fmla="*/ 181 w 1707"/>
                <a:gd name="T63" fmla="*/ 672 h 1305"/>
                <a:gd name="T64" fmla="*/ 235 w 1707"/>
                <a:gd name="T65" fmla="*/ 699 h 1305"/>
                <a:gd name="T66" fmla="*/ 409 w 1707"/>
                <a:gd name="T67" fmla="*/ 639 h 1305"/>
                <a:gd name="T68" fmla="*/ 555 w 1707"/>
                <a:gd name="T69" fmla="*/ 544 h 1305"/>
                <a:gd name="T70" fmla="*/ 601 w 1707"/>
                <a:gd name="T71" fmla="*/ 501 h 1305"/>
                <a:gd name="T72" fmla="*/ 575 w 1707"/>
                <a:gd name="T73" fmla="*/ 342 h 1305"/>
                <a:gd name="T74" fmla="*/ 704 w 1707"/>
                <a:gd name="T75" fmla="*/ 313 h 1305"/>
                <a:gd name="T76" fmla="*/ 761 w 1707"/>
                <a:gd name="T77" fmla="*/ 342 h 1305"/>
                <a:gd name="T78" fmla="*/ 827 w 1707"/>
                <a:gd name="T79" fmla="*/ 163 h 1305"/>
                <a:gd name="T80" fmla="*/ 930 w 1707"/>
                <a:gd name="T81" fmla="*/ 187 h 1305"/>
                <a:gd name="T82" fmla="*/ 1019 w 1707"/>
                <a:gd name="T83" fmla="*/ 84 h 1305"/>
                <a:gd name="T84" fmla="*/ 1098 w 1707"/>
                <a:gd name="T85" fmla="*/ 36 h 1305"/>
                <a:gd name="T86" fmla="*/ 1165 w 1707"/>
                <a:gd name="T87" fmla="*/ 10 h 130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707"/>
                <a:gd name="T133" fmla="*/ 0 h 1305"/>
                <a:gd name="T134" fmla="*/ 1707 w 1707"/>
                <a:gd name="T135" fmla="*/ 1305 h 130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707" h="1305">
                  <a:moveTo>
                    <a:pt x="1165" y="10"/>
                  </a:moveTo>
                  <a:lnTo>
                    <a:pt x="1182" y="10"/>
                  </a:lnTo>
                  <a:lnTo>
                    <a:pt x="1172" y="43"/>
                  </a:lnTo>
                  <a:lnTo>
                    <a:pt x="1186" y="63"/>
                  </a:lnTo>
                  <a:lnTo>
                    <a:pt x="1189" y="77"/>
                  </a:lnTo>
                  <a:lnTo>
                    <a:pt x="1224" y="110"/>
                  </a:lnTo>
                  <a:lnTo>
                    <a:pt x="1232" y="138"/>
                  </a:lnTo>
                  <a:lnTo>
                    <a:pt x="1278" y="140"/>
                  </a:lnTo>
                  <a:lnTo>
                    <a:pt x="1298" y="158"/>
                  </a:lnTo>
                  <a:lnTo>
                    <a:pt x="1309" y="158"/>
                  </a:lnTo>
                  <a:lnTo>
                    <a:pt x="1335" y="215"/>
                  </a:lnTo>
                  <a:lnTo>
                    <a:pt x="1361" y="284"/>
                  </a:lnTo>
                  <a:lnTo>
                    <a:pt x="1349" y="326"/>
                  </a:lnTo>
                  <a:lnTo>
                    <a:pt x="1351" y="342"/>
                  </a:lnTo>
                  <a:lnTo>
                    <a:pt x="1327" y="383"/>
                  </a:lnTo>
                  <a:lnTo>
                    <a:pt x="1333" y="417"/>
                  </a:lnTo>
                  <a:lnTo>
                    <a:pt x="1418" y="453"/>
                  </a:lnTo>
                  <a:lnTo>
                    <a:pt x="1511" y="467"/>
                  </a:lnTo>
                  <a:lnTo>
                    <a:pt x="1607" y="533"/>
                  </a:lnTo>
                  <a:lnTo>
                    <a:pt x="1638" y="544"/>
                  </a:lnTo>
                  <a:lnTo>
                    <a:pt x="1640" y="562"/>
                  </a:lnTo>
                  <a:lnTo>
                    <a:pt x="1660" y="604"/>
                  </a:lnTo>
                  <a:lnTo>
                    <a:pt x="1679" y="658"/>
                  </a:lnTo>
                  <a:lnTo>
                    <a:pt x="1706" y="706"/>
                  </a:lnTo>
                  <a:lnTo>
                    <a:pt x="1691" y="723"/>
                  </a:lnTo>
                  <a:lnTo>
                    <a:pt x="1691" y="754"/>
                  </a:lnTo>
                  <a:lnTo>
                    <a:pt x="1657" y="769"/>
                  </a:lnTo>
                  <a:lnTo>
                    <a:pt x="1576" y="802"/>
                  </a:lnTo>
                  <a:lnTo>
                    <a:pt x="1524" y="846"/>
                  </a:lnTo>
                  <a:lnTo>
                    <a:pt x="1486" y="865"/>
                  </a:lnTo>
                  <a:lnTo>
                    <a:pt x="1480" y="891"/>
                  </a:lnTo>
                  <a:lnTo>
                    <a:pt x="1491" y="1019"/>
                  </a:lnTo>
                  <a:lnTo>
                    <a:pt x="1460" y="1014"/>
                  </a:lnTo>
                  <a:lnTo>
                    <a:pt x="1447" y="1025"/>
                  </a:lnTo>
                  <a:lnTo>
                    <a:pt x="1246" y="1065"/>
                  </a:lnTo>
                  <a:lnTo>
                    <a:pt x="1217" y="1087"/>
                  </a:lnTo>
                  <a:lnTo>
                    <a:pt x="1220" y="1140"/>
                  </a:lnTo>
                  <a:lnTo>
                    <a:pt x="1280" y="1191"/>
                  </a:lnTo>
                  <a:lnTo>
                    <a:pt x="1261" y="1224"/>
                  </a:lnTo>
                  <a:lnTo>
                    <a:pt x="1232" y="1237"/>
                  </a:lnTo>
                  <a:lnTo>
                    <a:pt x="1228" y="1253"/>
                  </a:lnTo>
                  <a:lnTo>
                    <a:pt x="1234" y="1270"/>
                  </a:lnTo>
                  <a:lnTo>
                    <a:pt x="1250" y="1270"/>
                  </a:lnTo>
                  <a:lnTo>
                    <a:pt x="1258" y="1282"/>
                  </a:lnTo>
                  <a:lnTo>
                    <a:pt x="1199" y="1301"/>
                  </a:lnTo>
                  <a:lnTo>
                    <a:pt x="1165" y="1287"/>
                  </a:lnTo>
                  <a:lnTo>
                    <a:pt x="1146" y="1277"/>
                  </a:lnTo>
                  <a:lnTo>
                    <a:pt x="1103" y="1277"/>
                  </a:lnTo>
                  <a:lnTo>
                    <a:pt x="1024" y="1241"/>
                  </a:lnTo>
                  <a:lnTo>
                    <a:pt x="974" y="1241"/>
                  </a:lnTo>
                  <a:lnTo>
                    <a:pt x="935" y="1253"/>
                  </a:lnTo>
                  <a:lnTo>
                    <a:pt x="890" y="1253"/>
                  </a:lnTo>
                  <a:lnTo>
                    <a:pt x="823" y="1290"/>
                  </a:lnTo>
                  <a:lnTo>
                    <a:pt x="768" y="1284"/>
                  </a:lnTo>
                  <a:lnTo>
                    <a:pt x="713" y="1304"/>
                  </a:lnTo>
                  <a:lnTo>
                    <a:pt x="667" y="1287"/>
                  </a:lnTo>
                  <a:lnTo>
                    <a:pt x="639" y="1263"/>
                  </a:lnTo>
                  <a:lnTo>
                    <a:pt x="567" y="1253"/>
                  </a:lnTo>
                  <a:lnTo>
                    <a:pt x="519" y="1285"/>
                  </a:lnTo>
                  <a:lnTo>
                    <a:pt x="492" y="1275"/>
                  </a:lnTo>
                  <a:lnTo>
                    <a:pt x="469" y="1257"/>
                  </a:lnTo>
                  <a:lnTo>
                    <a:pt x="418" y="1244"/>
                  </a:lnTo>
                  <a:lnTo>
                    <a:pt x="409" y="1234"/>
                  </a:lnTo>
                  <a:lnTo>
                    <a:pt x="387" y="1232"/>
                  </a:lnTo>
                  <a:lnTo>
                    <a:pt x="354" y="1181"/>
                  </a:lnTo>
                  <a:lnTo>
                    <a:pt x="321" y="1173"/>
                  </a:lnTo>
                  <a:lnTo>
                    <a:pt x="235" y="1200"/>
                  </a:lnTo>
                  <a:lnTo>
                    <a:pt x="203" y="1191"/>
                  </a:lnTo>
                  <a:lnTo>
                    <a:pt x="131" y="1138"/>
                  </a:lnTo>
                  <a:lnTo>
                    <a:pt x="110" y="1135"/>
                  </a:lnTo>
                  <a:lnTo>
                    <a:pt x="93" y="1101"/>
                  </a:lnTo>
                  <a:lnTo>
                    <a:pt x="105" y="1065"/>
                  </a:lnTo>
                  <a:lnTo>
                    <a:pt x="102" y="1048"/>
                  </a:lnTo>
                  <a:lnTo>
                    <a:pt x="76" y="1029"/>
                  </a:lnTo>
                  <a:lnTo>
                    <a:pt x="65" y="1012"/>
                  </a:lnTo>
                  <a:lnTo>
                    <a:pt x="10" y="981"/>
                  </a:lnTo>
                  <a:lnTo>
                    <a:pt x="10" y="972"/>
                  </a:lnTo>
                  <a:lnTo>
                    <a:pt x="38" y="961"/>
                  </a:lnTo>
                  <a:lnTo>
                    <a:pt x="53" y="971"/>
                  </a:lnTo>
                  <a:lnTo>
                    <a:pt x="69" y="954"/>
                  </a:lnTo>
                  <a:lnTo>
                    <a:pt x="65" y="901"/>
                  </a:lnTo>
                  <a:lnTo>
                    <a:pt x="69" y="858"/>
                  </a:lnTo>
                  <a:lnTo>
                    <a:pt x="32" y="822"/>
                  </a:lnTo>
                  <a:lnTo>
                    <a:pt x="10" y="829"/>
                  </a:lnTo>
                  <a:lnTo>
                    <a:pt x="0" y="802"/>
                  </a:lnTo>
                  <a:lnTo>
                    <a:pt x="14" y="776"/>
                  </a:lnTo>
                  <a:lnTo>
                    <a:pt x="5" y="752"/>
                  </a:lnTo>
                  <a:lnTo>
                    <a:pt x="29" y="730"/>
                  </a:lnTo>
                  <a:lnTo>
                    <a:pt x="38" y="721"/>
                  </a:lnTo>
                  <a:lnTo>
                    <a:pt x="38" y="701"/>
                  </a:lnTo>
                  <a:lnTo>
                    <a:pt x="72" y="685"/>
                  </a:lnTo>
                  <a:lnTo>
                    <a:pt x="105" y="679"/>
                  </a:lnTo>
                  <a:lnTo>
                    <a:pt x="134" y="668"/>
                  </a:lnTo>
                  <a:lnTo>
                    <a:pt x="158" y="675"/>
                  </a:lnTo>
                  <a:lnTo>
                    <a:pt x="177" y="668"/>
                  </a:lnTo>
                  <a:lnTo>
                    <a:pt x="181" y="672"/>
                  </a:lnTo>
                  <a:lnTo>
                    <a:pt x="185" y="694"/>
                  </a:lnTo>
                  <a:lnTo>
                    <a:pt x="201" y="701"/>
                  </a:lnTo>
                  <a:lnTo>
                    <a:pt x="235" y="699"/>
                  </a:lnTo>
                  <a:lnTo>
                    <a:pt x="280" y="653"/>
                  </a:lnTo>
                  <a:lnTo>
                    <a:pt x="365" y="670"/>
                  </a:lnTo>
                  <a:lnTo>
                    <a:pt x="409" y="639"/>
                  </a:lnTo>
                  <a:lnTo>
                    <a:pt x="536" y="610"/>
                  </a:lnTo>
                  <a:lnTo>
                    <a:pt x="545" y="593"/>
                  </a:lnTo>
                  <a:lnTo>
                    <a:pt x="555" y="544"/>
                  </a:lnTo>
                  <a:lnTo>
                    <a:pt x="591" y="516"/>
                  </a:lnTo>
                  <a:lnTo>
                    <a:pt x="601" y="516"/>
                  </a:lnTo>
                  <a:lnTo>
                    <a:pt x="601" y="501"/>
                  </a:lnTo>
                  <a:lnTo>
                    <a:pt x="603" y="378"/>
                  </a:lnTo>
                  <a:lnTo>
                    <a:pt x="610" y="352"/>
                  </a:lnTo>
                  <a:lnTo>
                    <a:pt x="575" y="342"/>
                  </a:lnTo>
                  <a:lnTo>
                    <a:pt x="574" y="330"/>
                  </a:lnTo>
                  <a:lnTo>
                    <a:pt x="610" y="320"/>
                  </a:lnTo>
                  <a:lnTo>
                    <a:pt x="704" y="313"/>
                  </a:lnTo>
                  <a:lnTo>
                    <a:pt x="720" y="330"/>
                  </a:lnTo>
                  <a:lnTo>
                    <a:pt x="753" y="339"/>
                  </a:lnTo>
                  <a:lnTo>
                    <a:pt x="761" y="342"/>
                  </a:lnTo>
                  <a:lnTo>
                    <a:pt x="775" y="323"/>
                  </a:lnTo>
                  <a:lnTo>
                    <a:pt x="756" y="306"/>
                  </a:lnTo>
                  <a:lnTo>
                    <a:pt x="827" y="163"/>
                  </a:lnTo>
                  <a:lnTo>
                    <a:pt x="838" y="154"/>
                  </a:lnTo>
                  <a:lnTo>
                    <a:pt x="902" y="187"/>
                  </a:lnTo>
                  <a:lnTo>
                    <a:pt x="930" y="187"/>
                  </a:lnTo>
                  <a:lnTo>
                    <a:pt x="943" y="205"/>
                  </a:lnTo>
                  <a:lnTo>
                    <a:pt x="1005" y="185"/>
                  </a:lnTo>
                  <a:lnTo>
                    <a:pt x="1019" y="84"/>
                  </a:lnTo>
                  <a:lnTo>
                    <a:pt x="1046" y="65"/>
                  </a:lnTo>
                  <a:lnTo>
                    <a:pt x="1077" y="63"/>
                  </a:lnTo>
                  <a:lnTo>
                    <a:pt x="1098" y="36"/>
                  </a:lnTo>
                  <a:lnTo>
                    <a:pt x="1107" y="10"/>
                  </a:lnTo>
                  <a:lnTo>
                    <a:pt x="1125" y="0"/>
                  </a:lnTo>
                  <a:lnTo>
                    <a:pt x="1165" y="10"/>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4" name="Freeform 24"/>
            <p:cNvSpPr>
              <a:spLocks/>
            </p:cNvSpPr>
            <p:nvPr/>
          </p:nvSpPr>
          <p:spPr bwMode="auto">
            <a:xfrm>
              <a:off x="2725" y="2022"/>
              <a:ext cx="249" cy="391"/>
            </a:xfrm>
            <a:custGeom>
              <a:avLst/>
              <a:gdLst>
                <a:gd name="T0" fmla="*/ 349 w 420"/>
                <a:gd name="T1" fmla="*/ 453 h 761"/>
                <a:gd name="T2" fmla="*/ 340 w 420"/>
                <a:gd name="T3" fmla="*/ 255 h 761"/>
                <a:gd name="T4" fmla="*/ 368 w 420"/>
                <a:gd name="T5" fmla="*/ 191 h 761"/>
                <a:gd name="T6" fmla="*/ 366 w 420"/>
                <a:gd name="T7" fmla="*/ 101 h 761"/>
                <a:gd name="T8" fmla="*/ 383 w 420"/>
                <a:gd name="T9" fmla="*/ 39 h 761"/>
                <a:gd name="T10" fmla="*/ 370 w 420"/>
                <a:gd name="T11" fmla="*/ 0 h 761"/>
                <a:gd name="T12" fmla="*/ 306 w 420"/>
                <a:gd name="T13" fmla="*/ 21 h 761"/>
                <a:gd name="T14" fmla="*/ 285 w 420"/>
                <a:gd name="T15" fmla="*/ 77 h 761"/>
                <a:gd name="T16" fmla="*/ 261 w 420"/>
                <a:gd name="T17" fmla="*/ 96 h 761"/>
                <a:gd name="T18" fmla="*/ 179 w 420"/>
                <a:gd name="T19" fmla="*/ 193 h 761"/>
                <a:gd name="T20" fmla="*/ 117 w 420"/>
                <a:gd name="T21" fmla="*/ 191 h 761"/>
                <a:gd name="T22" fmla="*/ 103 w 420"/>
                <a:gd name="T23" fmla="*/ 253 h 761"/>
                <a:gd name="T24" fmla="*/ 179 w 420"/>
                <a:gd name="T25" fmla="*/ 301 h 761"/>
                <a:gd name="T26" fmla="*/ 223 w 420"/>
                <a:gd name="T27" fmla="*/ 347 h 761"/>
                <a:gd name="T28" fmla="*/ 215 w 420"/>
                <a:gd name="T29" fmla="*/ 409 h 761"/>
                <a:gd name="T30" fmla="*/ 155 w 420"/>
                <a:gd name="T31" fmla="*/ 429 h 761"/>
                <a:gd name="T32" fmla="*/ 148 w 420"/>
                <a:gd name="T33" fmla="*/ 444 h 761"/>
                <a:gd name="T34" fmla="*/ 107 w 420"/>
                <a:gd name="T35" fmla="*/ 465 h 761"/>
                <a:gd name="T36" fmla="*/ 57 w 420"/>
                <a:gd name="T37" fmla="*/ 453 h 761"/>
                <a:gd name="T38" fmla="*/ 57 w 420"/>
                <a:gd name="T39" fmla="*/ 475 h 761"/>
                <a:gd name="T40" fmla="*/ 38 w 420"/>
                <a:gd name="T41" fmla="*/ 508 h 761"/>
                <a:gd name="T42" fmla="*/ 45 w 420"/>
                <a:gd name="T43" fmla="*/ 571 h 761"/>
                <a:gd name="T44" fmla="*/ 52 w 420"/>
                <a:gd name="T45" fmla="*/ 599 h 761"/>
                <a:gd name="T46" fmla="*/ 0 w 420"/>
                <a:gd name="T47" fmla="*/ 610 h 761"/>
                <a:gd name="T48" fmla="*/ 6 w 420"/>
                <a:gd name="T49" fmla="*/ 665 h 761"/>
                <a:gd name="T50" fmla="*/ 26 w 420"/>
                <a:gd name="T51" fmla="*/ 689 h 761"/>
                <a:gd name="T52" fmla="*/ 98 w 420"/>
                <a:gd name="T53" fmla="*/ 680 h 761"/>
                <a:gd name="T54" fmla="*/ 112 w 420"/>
                <a:gd name="T55" fmla="*/ 701 h 761"/>
                <a:gd name="T56" fmla="*/ 186 w 420"/>
                <a:gd name="T57" fmla="*/ 731 h 761"/>
                <a:gd name="T58" fmla="*/ 275 w 420"/>
                <a:gd name="T59" fmla="*/ 742 h 761"/>
                <a:gd name="T60" fmla="*/ 320 w 420"/>
                <a:gd name="T61" fmla="*/ 754 h 761"/>
                <a:gd name="T62" fmla="*/ 309 w 420"/>
                <a:gd name="T63" fmla="*/ 711 h 761"/>
                <a:gd name="T64" fmla="*/ 349 w 420"/>
                <a:gd name="T65" fmla="*/ 670 h 761"/>
                <a:gd name="T66" fmla="*/ 340 w 420"/>
                <a:gd name="T67" fmla="*/ 650 h 761"/>
                <a:gd name="T68" fmla="*/ 299 w 420"/>
                <a:gd name="T69" fmla="*/ 625 h 761"/>
                <a:gd name="T70" fmla="*/ 375 w 420"/>
                <a:gd name="T71" fmla="*/ 617 h 761"/>
                <a:gd name="T72" fmla="*/ 399 w 420"/>
                <a:gd name="T73" fmla="*/ 624 h 761"/>
                <a:gd name="T74" fmla="*/ 419 w 420"/>
                <a:gd name="T75" fmla="*/ 581 h 761"/>
                <a:gd name="T76" fmla="*/ 359 w 420"/>
                <a:gd name="T77" fmla="*/ 480 h 761"/>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w 420"/>
                <a:gd name="T118" fmla="*/ 0 h 761"/>
                <a:gd name="T119" fmla="*/ 420 w 420"/>
                <a:gd name="T120" fmla="*/ 761 h 761"/>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T117" t="T118" r="T119" b="T120"/>
              <a:pathLst>
                <a:path w="420" h="761">
                  <a:moveTo>
                    <a:pt x="359" y="480"/>
                  </a:moveTo>
                  <a:lnTo>
                    <a:pt x="349" y="453"/>
                  </a:lnTo>
                  <a:lnTo>
                    <a:pt x="368" y="385"/>
                  </a:lnTo>
                  <a:lnTo>
                    <a:pt x="340" y="255"/>
                  </a:lnTo>
                  <a:lnTo>
                    <a:pt x="359" y="222"/>
                  </a:lnTo>
                  <a:lnTo>
                    <a:pt x="368" y="191"/>
                  </a:lnTo>
                  <a:lnTo>
                    <a:pt x="342" y="138"/>
                  </a:lnTo>
                  <a:lnTo>
                    <a:pt x="366" y="101"/>
                  </a:lnTo>
                  <a:lnTo>
                    <a:pt x="370" y="65"/>
                  </a:lnTo>
                  <a:lnTo>
                    <a:pt x="383" y="39"/>
                  </a:lnTo>
                  <a:lnTo>
                    <a:pt x="381" y="8"/>
                  </a:lnTo>
                  <a:lnTo>
                    <a:pt x="370" y="0"/>
                  </a:lnTo>
                  <a:lnTo>
                    <a:pt x="352" y="19"/>
                  </a:lnTo>
                  <a:lnTo>
                    <a:pt x="306" y="21"/>
                  </a:lnTo>
                  <a:lnTo>
                    <a:pt x="282" y="56"/>
                  </a:lnTo>
                  <a:lnTo>
                    <a:pt x="285" y="77"/>
                  </a:lnTo>
                  <a:lnTo>
                    <a:pt x="280" y="89"/>
                  </a:lnTo>
                  <a:lnTo>
                    <a:pt x="261" y="96"/>
                  </a:lnTo>
                  <a:lnTo>
                    <a:pt x="188" y="200"/>
                  </a:lnTo>
                  <a:lnTo>
                    <a:pt x="179" y="193"/>
                  </a:lnTo>
                  <a:lnTo>
                    <a:pt x="160" y="188"/>
                  </a:lnTo>
                  <a:lnTo>
                    <a:pt x="117" y="191"/>
                  </a:lnTo>
                  <a:lnTo>
                    <a:pt x="105" y="210"/>
                  </a:lnTo>
                  <a:lnTo>
                    <a:pt x="103" y="253"/>
                  </a:lnTo>
                  <a:lnTo>
                    <a:pt x="109" y="266"/>
                  </a:lnTo>
                  <a:lnTo>
                    <a:pt x="179" y="301"/>
                  </a:lnTo>
                  <a:lnTo>
                    <a:pt x="217" y="325"/>
                  </a:lnTo>
                  <a:lnTo>
                    <a:pt x="223" y="347"/>
                  </a:lnTo>
                  <a:lnTo>
                    <a:pt x="203" y="376"/>
                  </a:lnTo>
                  <a:lnTo>
                    <a:pt x="215" y="409"/>
                  </a:lnTo>
                  <a:lnTo>
                    <a:pt x="208" y="424"/>
                  </a:lnTo>
                  <a:lnTo>
                    <a:pt x="155" y="429"/>
                  </a:lnTo>
                  <a:lnTo>
                    <a:pt x="144" y="436"/>
                  </a:lnTo>
                  <a:lnTo>
                    <a:pt x="148" y="444"/>
                  </a:lnTo>
                  <a:lnTo>
                    <a:pt x="148" y="460"/>
                  </a:lnTo>
                  <a:lnTo>
                    <a:pt x="107" y="465"/>
                  </a:lnTo>
                  <a:lnTo>
                    <a:pt x="85" y="453"/>
                  </a:lnTo>
                  <a:lnTo>
                    <a:pt x="57" y="453"/>
                  </a:lnTo>
                  <a:lnTo>
                    <a:pt x="52" y="460"/>
                  </a:lnTo>
                  <a:lnTo>
                    <a:pt x="57" y="475"/>
                  </a:lnTo>
                  <a:lnTo>
                    <a:pt x="43" y="491"/>
                  </a:lnTo>
                  <a:lnTo>
                    <a:pt x="38" y="508"/>
                  </a:lnTo>
                  <a:lnTo>
                    <a:pt x="65" y="530"/>
                  </a:lnTo>
                  <a:lnTo>
                    <a:pt x="45" y="571"/>
                  </a:lnTo>
                  <a:lnTo>
                    <a:pt x="54" y="590"/>
                  </a:lnTo>
                  <a:lnTo>
                    <a:pt x="52" y="599"/>
                  </a:lnTo>
                  <a:lnTo>
                    <a:pt x="21" y="599"/>
                  </a:lnTo>
                  <a:lnTo>
                    <a:pt x="0" y="610"/>
                  </a:lnTo>
                  <a:lnTo>
                    <a:pt x="17" y="634"/>
                  </a:lnTo>
                  <a:lnTo>
                    <a:pt x="6" y="665"/>
                  </a:lnTo>
                  <a:lnTo>
                    <a:pt x="24" y="670"/>
                  </a:lnTo>
                  <a:lnTo>
                    <a:pt x="26" y="689"/>
                  </a:lnTo>
                  <a:lnTo>
                    <a:pt x="41" y="692"/>
                  </a:lnTo>
                  <a:lnTo>
                    <a:pt x="98" y="680"/>
                  </a:lnTo>
                  <a:lnTo>
                    <a:pt x="109" y="685"/>
                  </a:lnTo>
                  <a:lnTo>
                    <a:pt x="112" y="701"/>
                  </a:lnTo>
                  <a:lnTo>
                    <a:pt x="136" y="707"/>
                  </a:lnTo>
                  <a:lnTo>
                    <a:pt x="186" y="731"/>
                  </a:lnTo>
                  <a:lnTo>
                    <a:pt x="215" y="720"/>
                  </a:lnTo>
                  <a:lnTo>
                    <a:pt x="275" y="742"/>
                  </a:lnTo>
                  <a:lnTo>
                    <a:pt x="289" y="760"/>
                  </a:lnTo>
                  <a:lnTo>
                    <a:pt x="320" y="754"/>
                  </a:lnTo>
                  <a:lnTo>
                    <a:pt x="315" y="720"/>
                  </a:lnTo>
                  <a:lnTo>
                    <a:pt x="309" y="711"/>
                  </a:lnTo>
                  <a:lnTo>
                    <a:pt x="315" y="685"/>
                  </a:lnTo>
                  <a:lnTo>
                    <a:pt x="349" y="670"/>
                  </a:lnTo>
                  <a:lnTo>
                    <a:pt x="357" y="656"/>
                  </a:lnTo>
                  <a:lnTo>
                    <a:pt x="340" y="650"/>
                  </a:lnTo>
                  <a:lnTo>
                    <a:pt x="320" y="646"/>
                  </a:lnTo>
                  <a:lnTo>
                    <a:pt x="299" y="625"/>
                  </a:lnTo>
                  <a:lnTo>
                    <a:pt x="309" y="617"/>
                  </a:lnTo>
                  <a:lnTo>
                    <a:pt x="375" y="617"/>
                  </a:lnTo>
                  <a:lnTo>
                    <a:pt x="390" y="617"/>
                  </a:lnTo>
                  <a:lnTo>
                    <a:pt x="399" y="624"/>
                  </a:lnTo>
                  <a:lnTo>
                    <a:pt x="419" y="608"/>
                  </a:lnTo>
                  <a:lnTo>
                    <a:pt x="419" y="581"/>
                  </a:lnTo>
                  <a:lnTo>
                    <a:pt x="359" y="491"/>
                  </a:lnTo>
                  <a:lnTo>
                    <a:pt x="359" y="480"/>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5" name="Freeform 25"/>
            <p:cNvSpPr>
              <a:spLocks/>
            </p:cNvSpPr>
            <p:nvPr/>
          </p:nvSpPr>
          <p:spPr bwMode="auto">
            <a:xfrm>
              <a:off x="2936" y="2170"/>
              <a:ext cx="299" cy="237"/>
            </a:xfrm>
            <a:custGeom>
              <a:avLst/>
              <a:gdLst>
                <a:gd name="T0" fmla="*/ 59 w 506"/>
                <a:gd name="T1" fmla="*/ 319 h 460"/>
                <a:gd name="T2" fmla="*/ 131 w 506"/>
                <a:gd name="T3" fmla="*/ 384 h 460"/>
                <a:gd name="T4" fmla="*/ 191 w 506"/>
                <a:gd name="T5" fmla="*/ 396 h 460"/>
                <a:gd name="T6" fmla="*/ 246 w 506"/>
                <a:gd name="T7" fmla="*/ 388 h 460"/>
                <a:gd name="T8" fmla="*/ 263 w 506"/>
                <a:gd name="T9" fmla="*/ 396 h 460"/>
                <a:gd name="T10" fmla="*/ 282 w 506"/>
                <a:gd name="T11" fmla="*/ 386 h 460"/>
                <a:gd name="T12" fmla="*/ 296 w 506"/>
                <a:gd name="T13" fmla="*/ 399 h 460"/>
                <a:gd name="T14" fmla="*/ 303 w 506"/>
                <a:gd name="T15" fmla="*/ 421 h 460"/>
                <a:gd name="T16" fmla="*/ 329 w 506"/>
                <a:gd name="T17" fmla="*/ 437 h 460"/>
                <a:gd name="T18" fmla="*/ 364 w 506"/>
                <a:gd name="T19" fmla="*/ 437 h 460"/>
                <a:gd name="T20" fmla="*/ 390 w 506"/>
                <a:gd name="T21" fmla="*/ 459 h 460"/>
                <a:gd name="T22" fmla="*/ 414 w 506"/>
                <a:gd name="T23" fmla="*/ 447 h 460"/>
                <a:gd name="T24" fmla="*/ 432 w 506"/>
                <a:gd name="T25" fmla="*/ 459 h 460"/>
                <a:gd name="T26" fmla="*/ 447 w 506"/>
                <a:gd name="T27" fmla="*/ 427 h 460"/>
                <a:gd name="T28" fmla="*/ 469 w 506"/>
                <a:gd name="T29" fmla="*/ 416 h 460"/>
                <a:gd name="T30" fmla="*/ 474 w 506"/>
                <a:gd name="T31" fmla="*/ 392 h 460"/>
                <a:gd name="T32" fmla="*/ 464 w 506"/>
                <a:gd name="T33" fmla="*/ 348 h 460"/>
                <a:gd name="T34" fmla="*/ 460 w 506"/>
                <a:gd name="T35" fmla="*/ 343 h 460"/>
                <a:gd name="T36" fmla="*/ 438 w 506"/>
                <a:gd name="T37" fmla="*/ 365 h 460"/>
                <a:gd name="T38" fmla="*/ 406 w 506"/>
                <a:gd name="T39" fmla="*/ 339 h 460"/>
                <a:gd name="T40" fmla="*/ 382 w 506"/>
                <a:gd name="T41" fmla="*/ 309 h 460"/>
                <a:gd name="T42" fmla="*/ 406 w 506"/>
                <a:gd name="T43" fmla="*/ 291 h 460"/>
                <a:gd name="T44" fmla="*/ 412 w 506"/>
                <a:gd name="T45" fmla="*/ 259 h 460"/>
                <a:gd name="T46" fmla="*/ 428 w 506"/>
                <a:gd name="T47" fmla="*/ 249 h 460"/>
                <a:gd name="T48" fmla="*/ 425 w 506"/>
                <a:gd name="T49" fmla="*/ 207 h 460"/>
                <a:gd name="T50" fmla="*/ 436 w 506"/>
                <a:gd name="T51" fmla="*/ 199 h 460"/>
                <a:gd name="T52" fmla="*/ 456 w 506"/>
                <a:gd name="T53" fmla="*/ 211 h 460"/>
                <a:gd name="T54" fmla="*/ 469 w 506"/>
                <a:gd name="T55" fmla="*/ 230 h 460"/>
                <a:gd name="T56" fmla="*/ 495 w 506"/>
                <a:gd name="T57" fmla="*/ 211 h 460"/>
                <a:gd name="T58" fmla="*/ 505 w 506"/>
                <a:gd name="T59" fmla="*/ 201 h 460"/>
                <a:gd name="T60" fmla="*/ 500 w 506"/>
                <a:gd name="T61" fmla="*/ 180 h 460"/>
                <a:gd name="T62" fmla="*/ 469 w 506"/>
                <a:gd name="T63" fmla="*/ 163 h 460"/>
                <a:gd name="T64" fmla="*/ 462 w 506"/>
                <a:gd name="T65" fmla="*/ 143 h 460"/>
                <a:gd name="T66" fmla="*/ 407 w 506"/>
                <a:gd name="T67" fmla="*/ 150 h 460"/>
                <a:gd name="T68" fmla="*/ 373 w 506"/>
                <a:gd name="T69" fmla="*/ 119 h 460"/>
                <a:gd name="T70" fmla="*/ 357 w 506"/>
                <a:gd name="T71" fmla="*/ 115 h 460"/>
                <a:gd name="T72" fmla="*/ 357 w 506"/>
                <a:gd name="T73" fmla="*/ 95 h 460"/>
                <a:gd name="T74" fmla="*/ 434 w 506"/>
                <a:gd name="T75" fmla="*/ 9 h 460"/>
                <a:gd name="T76" fmla="*/ 406 w 506"/>
                <a:gd name="T77" fmla="*/ 16 h 460"/>
                <a:gd name="T78" fmla="*/ 388 w 506"/>
                <a:gd name="T79" fmla="*/ 28 h 460"/>
                <a:gd name="T80" fmla="*/ 382 w 506"/>
                <a:gd name="T81" fmla="*/ 18 h 460"/>
                <a:gd name="T82" fmla="*/ 382 w 506"/>
                <a:gd name="T83" fmla="*/ 4 h 460"/>
                <a:gd name="T84" fmla="*/ 368 w 506"/>
                <a:gd name="T85" fmla="*/ 0 h 460"/>
                <a:gd name="T86" fmla="*/ 333 w 506"/>
                <a:gd name="T87" fmla="*/ 13 h 460"/>
                <a:gd name="T88" fmla="*/ 246 w 506"/>
                <a:gd name="T89" fmla="*/ 2 h 460"/>
                <a:gd name="T90" fmla="*/ 241 w 506"/>
                <a:gd name="T91" fmla="*/ 75 h 460"/>
                <a:gd name="T92" fmla="*/ 199 w 506"/>
                <a:gd name="T93" fmla="*/ 108 h 460"/>
                <a:gd name="T94" fmla="*/ 143 w 506"/>
                <a:gd name="T95" fmla="*/ 119 h 460"/>
                <a:gd name="T96" fmla="*/ 64 w 506"/>
                <a:gd name="T97" fmla="*/ 174 h 460"/>
                <a:gd name="T98" fmla="*/ 0 w 506"/>
                <a:gd name="T99" fmla="*/ 192 h 460"/>
                <a:gd name="T100" fmla="*/ 0 w 506"/>
                <a:gd name="T101" fmla="*/ 203 h 460"/>
                <a:gd name="T102" fmla="*/ 59 w 506"/>
                <a:gd name="T103" fmla="*/ 293 h 460"/>
                <a:gd name="T104" fmla="*/ 59 w 506"/>
                <a:gd name="T105" fmla="*/ 319 h 460"/>
                <a:gd name="T106" fmla="*/ 59 w 506"/>
                <a:gd name="T107" fmla="*/ 319 h 460"/>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506"/>
                <a:gd name="T163" fmla="*/ 0 h 460"/>
                <a:gd name="T164" fmla="*/ 506 w 506"/>
                <a:gd name="T165" fmla="*/ 460 h 460"/>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506" h="460">
                  <a:moveTo>
                    <a:pt x="59" y="319"/>
                  </a:moveTo>
                  <a:lnTo>
                    <a:pt x="131" y="384"/>
                  </a:lnTo>
                  <a:lnTo>
                    <a:pt x="191" y="396"/>
                  </a:lnTo>
                  <a:lnTo>
                    <a:pt x="246" y="388"/>
                  </a:lnTo>
                  <a:lnTo>
                    <a:pt x="263" y="396"/>
                  </a:lnTo>
                  <a:lnTo>
                    <a:pt x="282" y="386"/>
                  </a:lnTo>
                  <a:lnTo>
                    <a:pt x="296" y="399"/>
                  </a:lnTo>
                  <a:lnTo>
                    <a:pt x="303" y="421"/>
                  </a:lnTo>
                  <a:lnTo>
                    <a:pt x="329" y="437"/>
                  </a:lnTo>
                  <a:lnTo>
                    <a:pt x="364" y="437"/>
                  </a:lnTo>
                  <a:lnTo>
                    <a:pt x="390" y="459"/>
                  </a:lnTo>
                  <a:lnTo>
                    <a:pt x="414" y="447"/>
                  </a:lnTo>
                  <a:lnTo>
                    <a:pt x="432" y="459"/>
                  </a:lnTo>
                  <a:lnTo>
                    <a:pt x="447" y="427"/>
                  </a:lnTo>
                  <a:lnTo>
                    <a:pt x="469" y="416"/>
                  </a:lnTo>
                  <a:lnTo>
                    <a:pt x="474" y="392"/>
                  </a:lnTo>
                  <a:lnTo>
                    <a:pt x="464" y="348"/>
                  </a:lnTo>
                  <a:lnTo>
                    <a:pt x="460" y="343"/>
                  </a:lnTo>
                  <a:lnTo>
                    <a:pt x="438" y="365"/>
                  </a:lnTo>
                  <a:lnTo>
                    <a:pt x="406" y="339"/>
                  </a:lnTo>
                  <a:lnTo>
                    <a:pt x="382" y="309"/>
                  </a:lnTo>
                  <a:lnTo>
                    <a:pt x="406" y="291"/>
                  </a:lnTo>
                  <a:lnTo>
                    <a:pt x="412" y="259"/>
                  </a:lnTo>
                  <a:lnTo>
                    <a:pt x="428" y="249"/>
                  </a:lnTo>
                  <a:lnTo>
                    <a:pt x="425" y="207"/>
                  </a:lnTo>
                  <a:lnTo>
                    <a:pt x="436" y="199"/>
                  </a:lnTo>
                  <a:lnTo>
                    <a:pt x="456" y="211"/>
                  </a:lnTo>
                  <a:lnTo>
                    <a:pt x="469" y="230"/>
                  </a:lnTo>
                  <a:lnTo>
                    <a:pt x="495" y="211"/>
                  </a:lnTo>
                  <a:lnTo>
                    <a:pt x="505" y="201"/>
                  </a:lnTo>
                  <a:lnTo>
                    <a:pt x="500" y="180"/>
                  </a:lnTo>
                  <a:lnTo>
                    <a:pt x="469" y="163"/>
                  </a:lnTo>
                  <a:lnTo>
                    <a:pt x="462" y="143"/>
                  </a:lnTo>
                  <a:lnTo>
                    <a:pt x="407" y="150"/>
                  </a:lnTo>
                  <a:lnTo>
                    <a:pt x="373" y="119"/>
                  </a:lnTo>
                  <a:lnTo>
                    <a:pt x="357" y="115"/>
                  </a:lnTo>
                  <a:lnTo>
                    <a:pt x="357" y="95"/>
                  </a:lnTo>
                  <a:lnTo>
                    <a:pt x="434" y="9"/>
                  </a:lnTo>
                  <a:lnTo>
                    <a:pt x="406" y="16"/>
                  </a:lnTo>
                  <a:lnTo>
                    <a:pt x="388" y="28"/>
                  </a:lnTo>
                  <a:lnTo>
                    <a:pt x="382" y="18"/>
                  </a:lnTo>
                  <a:lnTo>
                    <a:pt x="382" y="4"/>
                  </a:lnTo>
                  <a:lnTo>
                    <a:pt x="368" y="0"/>
                  </a:lnTo>
                  <a:lnTo>
                    <a:pt x="333" y="13"/>
                  </a:lnTo>
                  <a:lnTo>
                    <a:pt x="246" y="2"/>
                  </a:lnTo>
                  <a:lnTo>
                    <a:pt x="241" y="75"/>
                  </a:lnTo>
                  <a:lnTo>
                    <a:pt x="199" y="108"/>
                  </a:lnTo>
                  <a:lnTo>
                    <a:pt x="143" y="119"/>
                  </a:lnTo>
                  <a:lnTo>
                    <a:pt x="64" y="174"/>
                  </a:lnTo>
                  <a:lnTo>
                    <a:pt x="0" y="192"/>
                  </a:lnTo>
                  <a:lnTo>
                    <a:pt x="0" y="203"/>
                  </a:lnTo>
                  <a:lnTo>
                    <a:pt x="59" y="293"/>
                  </a:lnTo>
                  <a:lnTo>
                    <a:pt x="59" y="319"/>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6" name="Freeform 26"/>
            <p:cNvSpPr>
              <a:spLocks/>
            </p:cNvSpPr>
            <p:nvPr/>
          </p:nvSpPr>
          <p:spPr bwMode="auto">
            <a:xfrm>
              <a:off x="2925" y="1958"/>
              <a:ext cx="172" cy="312"/>
            </a:xfrm>
            <a:custGeom>
              <a:avLst/>
              <a:gdLst>
                <a:gd name="T0" fmla="*/ 19 w 292"/>
                <a:gd name="T1" fmla="*/ 605 h 606"/>
                <a:gd name="T2" fmla="*/ 83 w 292"/>
                <a:gd name="T3" fmla="*/ 587 h 606"/>
                <a:gd name="T4" fmla="*/ 162 w 292"/>
                <a:gd name="T5" fmla="*/ 532 h 606"/>
                <a:gd name="T6" fmla="*/ 217 w 292"/>
                <a:gd name="T7" fmla="*/ 520 h 606"/>
                <a:gd name="T8" fmla="*/ 260 w 292"/>
                <a:gd name="T9" fmla="*/ 488 h 606"/>
                <a:gd name="T10" fmla="*/ 264 w 292"/>
                <a:gd name="T11" fmla="*/ 414 h 606"/>
                <a:gd name="T12" fmla="*/ 244 w 292"/>
                <a:gd name="T13" fmla="*/ 388 h 606"/>
                <a:gd name="T14" fmla="*/ 251 w 292"/>
                <a:gd name="T15" fmla="*/ 366 h 606"/>
                <a:gd name="T16" fmla="*/ 264 w 292"/>
                <a:gd name="T17" fmla="*/ 346 h 606"/>
                <a:gd name="T18" fmla="*/ 269 w 292"/>
                <a:gd name="T19" fmla="*/ 315 h 606"/>
                <a:gd name="T20" fmla="*/ 281 w 292"/>
                <a:gd name="T21" fmla="*/ 293 h 606"/>
                <a:gd name="T22" fmla="*/ 260 w 292"/>
                <a:gd name="T23" fmla="*/ 250 h 606"/>
                <a:gd name="T24" fmla="*/ 229 w 292"/>
                <a:gd name="T25" fmla="*/ 214 h 606"/>
                <a:gd name="T26" fmla="*/ 246 w 292"/>
                <a:gd name="T27" fmla="*/ 156 h 606"/>
                <a:gd name="T28" fmla="*/ 284 w 292"/>
                <a:gd name="T29" fmla="*/ 132 h 606"/>
                <a:gd name="T30" fmla="*/ 291 w 292"/>
                <a:gd name="T31" fmla="*/ 95 h 606"/>
                <a:gd name="T32" fmla="*/ 275 w 292"/>
                <a:gd name="T33" fmla="*/ 62 h 606"/>
                <a:gd name="T34" fmla="*/ 275 w 292"/>
                <a:gd name="T35" fmla="*/ 21 h 606"/>
                <a:gd name="T36" fmla="*/ 251 w 292"/>
                <a:gd name="T37" fmla="*/ 0 h 606"/>
                <a:gd name="T38" fmla="*/ 194 w 292"/>
                <a:gd name="T39" fmla="*/ 28 h 606"/>
                <a:gd name="T40" fmla="*/ 186 w 292"/>
                <a:gd name="T41" fmla="*/ 20 h 606"/>
                <a:gd name="T42" fmla="*/ 155 w 292"/>
                <a:gd name="T43" fmla="*/ 42 h 606"/>
                <a:gd name="T44" fmla="*/ 131 w 292"/>
                <a:gd name="T45" fmla="*/ 40 h 606"/>
                <a:gd name="T46" fmla="*/ 83 w 292"/>
                <a:gd name="T47" fmla="*/ 110 h 606"/>
                <a:gd name="T48" fmla="*/ 67 w 292"/>
                <a:gd name="T49" fmla="*/ 110 h 606"/>
                <a:gd name="T50" fmla="*/ 41 w 292"/>
                <a:gd name="T51" fmla="*/ 132 h 606"/>
                <a:gd name="T52" fmla="*/ 43 w 292"/>
                <a:gd name="T53" fmla="*/ 163 h 606"/>
                <a:gd name="T54" fmla="*/ 30 w 292"/>
                <a:gd name="T55" fmla="*/ 190 h 606"/>
                <a:gd name="T56" fmla="*/ 26 w 292"/>
                <a:gd name="T57" fmla="*/ 225 h 606"/>
                <a:gd name="T58" fmla="*/ 2 w 292"/>
                <a:gd name="T59" fmla="*/ 262 h 606"/>
                <a:gd name="T60" fmla="*/ 28 w 292"/>
                <a:gd name="T61" fmla="*/ 315 h 606"/>
                <a:gd name="T62" fmla="*/ 19 w 292"/>
                <a:gd name="T63" fmla="*/ 346 h 606"/>
                <a:gd name="T64" fmla="*/ 0 w 292"/>
                <a:gd name="T65" fmla="*/ 380 h 606"/>
                <a:gd name="T66" fmla="*/ 28 w 292"/>
                <a:gd name="T67" fmla="*/ 510 h 606"/>
                <a:gd name="T68" fmla="*/ 9 w 292"/>
                <a:gd name="T69" fmla="*/ 578 h 606"/>
                <a:gd name="T70" fmla="*/ 19 w 292"/>
                <a:gd name="T71" fmla="*/ 605 h 606"/>
                <a:gd name="T72" fmla="*/ 19 w 292"/>
                <a:gd name="T73" fmla="*/ 605 h 60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92"/>
                <a:gd name="T112" fmla="*/ 0 h 606"/>
                <a:gd name="T113" fmla="*/ 292 w 292"/>
                <a:gd name="T114" fmla="*/ 606 h 60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92" h="606">
                  <a:moveTo>
                    <a:pt x="19" y="605"/>
                  </a:moveTo>
                  <a:lnTo>
                    <a:pt x="83" y="587"/>
                  </a:lnTo>
                  <a:lnTo>
                    <a:pt x="162" y="532"/>
                  </a:lnTo>
                  <a:lnTo>
                    <a:pt x="217" y="520"/>
                  </a:lnTo>
                  <a:lnTo>
                    <a:pt x="260" y="488"/>
                  </a:lnTo>
                  <a:lnTo>
                    <a:pt x="264" y="414"/>
                  </a:lnTo>
                  <a:lnTo>
                    <a:pt x="244" y="388"/>
                  </a:lnTo>
                  <a:lnTo>
                    <a:pt x="251" y="366"/>
                  </a:lnTo>
                  <a:lnTo>
                    <a:pt x="264" y="346"/>
                  </a:lnTo>
                  <a:lnTo>
                    <a:pt x="269" y="315"/>
                  </a:lnTo>
                  <a:lnTo>
                    <a:pt x="281" y="293"/>
                  </a:lnTo>
                  <a:lnTo>
                    <a:pt x="260" y="250"/>
                  </a:lnTo>
                  <a:lnTo>
                    <a:pt x="229" y="214"/>
                  </a:lnTo>
                  <a:lnTo>
                    <a:pt x="246" y="156"/>
                  </a:lnTo>
                  <a:lnTo>
                    <a:pt x="284" y="132"/>
                  </a:lnTo>
                  <a:lnTo>
                    <a:pt x="291" y="95"/>
                  </a:lnTo>
                  <a:lnTo>
                    <a:pt x="275" y="62"/>
                  </a:lnTo>
                  <a:lnTo>
                    <a:pt x="275" y="21"/>
                  </a:lnTo>
                  <a:lnTo>
                    <a:pt x="251" y="0"/>
                  </a:lnTo>
                  <a:lnTo>
                    <a:pt x="194" y="28"/>
                  </a:lnTo>
                  <a:lnTo>
                    <a:pt x="186" y="20"/>
                  </a:lnTo>
                  <a:lnTo>
                    <a:pt x="155" y="42"/>
                  </a:lnTo>
                  <a:lnTo>
                    <a:pt x="131" y="40"/>
                  </a:lnTo>
                  <a:lnTo>
                    <a:pt x="83" y="110"/>
                  </a:lnTo>
                  <a:lnTo>
                    <a:pt x="67" y="110"/>
                  </a:lnTo>
                  <a:lnTo>
                    <a:pt x="41" y="132"/>
                  </a:lnTo>
                  <a:lnTo>
                    <a:pt x="43" y="163"/>
                  </a:lnTo>
                  <a:lnTo>
                    <a:pt x="30" y="190"/>
                  </a:lnTo>
                  <a:lnTo>
                    <a:pt x="26" y="225"/>
                  </a:lnTo>
                  <a:lnTo>
                    <a:pt x="2" y="262"/>
                  </a:lnTo>
                  <a:lnTo>
                    <a:pt x="28" y="315"/>
                  </a:lnTo>
                  <a:lnTo>
                    <a:pt x="19" y="346"/>
                  </a:lnTo>
                  <a:lnTo>
                    <a:pt x="0" y="380"/>
                  </a:lnTo>
                  <a:lnTo>
                    <a:pt x="28" y="510"/>
                  </a:lnTo>
                  <a:lnTo>
                    <a:pt x="9" y="578"/>
                  </a:lnTo>
                  <a:lnTo>
                    <a:pt x="19" y="605"/>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7" name="Freeform 27"/>
            <p:cNvSpPr>
              <a:spLocks/>
            </p:cNvSpPr>
            <p:nvPr/>
          </p:nvSpPr>
          <p:spPr bwMode="auto">
            <a:xfrm>
              <a:off x="3057" y="1838"/>
              <a:ext cx="266" cy="339"/>
            </a:xfrm>
            <a:custGeom>
              <a:avLst/>
              <a:gdLst>
                <a:gd name="T0" fmla="*/ 179 w 455"/>
                <a:gd name="T1" fmla="*/ 637 h 658"/>
                <a:gd name="T2" fmla="*/ 219 w 455"/>
                <a:gd name="T3" fmla="*/ 513 h 658"/>
                <a:gd name="T4" fmla="*/ 303 w 455"/>
                <a:gd name="T5" fmla="*/ 460 h 658"/>
                <a:gd name="T6" fmla="*/ 322 w 455"/>
                <a:gd name="T7" fmla="*/ 409 h 658"/>
                <a:gd name="T8" fmla="*/ 284 w 455"/>
                <a:gd name="T9" fmla="*/ 390 h 658"/>
                <a:gd name="T10" fmla="*/ 241 w 455"/>
                <a:gd name="T11" fmla="*/ 368 h 658"/>
                <a:gd name="T12" fmla="*/ 217 w 455"/>
                <a:gd name="T13" fmla="*/ 306 h 658"/>
                <a:gd name="T14" fmla="*/ 176 w 455"/>
                <a:gd name="T15" fmla="*/ 310 h 658"/>
                <a:gd name="T16" fmla="*/ 131 w 455"/>
                <a:gd name="T17" fmla="*/ 300 h 658"/>
                <a:gd name="T18" fmla="*/ 164 w 455"/>
                <a:gd name="T19" fmla="*/ 233 h 658"/>
                <a:gd name="T20" fmla="*/ 200 w 455"/>
                <a:gd name="T21" fmla="*/ 167 h 658"/>
                <a:gd name="T22" fmla="*/ 263 w 455"/>
                <a:gd name="T23" fmla="*/ 194 h 658"/>
                <a:gd name="T24" fmla="*/ 287 w 455"/>
                <a:gd name="T25" fmla="*/ 238 h 658"/>
                <a:gd name="T26" fmla="*/ 291 w 455"/>
                <a:gd name="T27" fmla="*/ 277 h 658"/>
                <a:gd name="T28" fmla="*/ 327 w 455"/>
                <a:gd name="T29" fmla="*/ 317 h 658"/>
                <a:gd name="T30" fmla="*/ 416 w 455"/>
                <a:gd name="T31" fmla="*/ 293 h 658"/>
                <a:gd name="T32" fmla="*/ 454 w 455"/>
                <a:gd name="T33" fmla="*/ 218 h 658"/>
                <a:gd name="T34" fmla="*/ 408 w 455"/>
                <a:gd name="T35" fmla="*/ 178 h 658"/>
                <a:gd name="T36" fmla="*/ 384 w 455"/>
                <a:gd name="T37" fmla="*/ 115 h 658"/>
                <a:gd name="T38" fmla="*/ 303 w 455"/>
                <a:gd name="T39" fmla="*/ 72 h 658"/>
                <a:gd name="T40" fmla="*/ 256 w 455"/>
                <a:gd name="T41" fmla="*/ 0 h 658"/>
                <a:gd name="T42" fmla="*/ 200 w 455"/>
                <a:gd name="T43" fmla="*/ 42 h 658"/>
                <a:gd name="T44" fmla="*/ 202 w 455"/>
                <a:gd name="T45" fmla="*/ 74 h 658"/>
                <a:gd name="T46" fmla="*/ 147 w 455"/>
                <a:gd name="T47" fmla="*/ 93 h 658"/>
                <a:gd name="T48" fmla="*/ 116 w 455"/>
                <a:gd name="T49" fmla="*/ 101 h 658"/>
                <a:gd name="T50" fmla="*/ 66 w 455"/>
                <a:gd name="T51" fmla="*/ 117 h 658"/>
                <a:gd name="T52" fmla="*/ 52 w 455"/>
                <a:gd name="T53" fmla="*/ 74 h 658"/>
                <a:gd name="T54" fmla="*/ 9 w 455"/>
                <a:gd name="T55" fmla="*/ 134 h 658"/>
                <a:gd name="T56" fmla="*/ 28 w 455"/>
                <a:gd name="T57" fmla="*/ 231 h 658"/>
                <a:gd name="T58" fmla="*/ 52 w 455"/>
                <a:gd name="T59" fmla="*/ 293 h 658"/>
                <a:gd name="T60" fmla="*/ 61 w 455"/>
                <a:gd name="T61" fmla="*/ 363 h 658"/>
                <a:gd name="T62" fmla="*/ 6 w 455"/>
                <a:gd name="T63" fmla="*/ 445 h 658"/>
                <a:gd name="T64" fmla="*/ 59 w 455"/>
                <a:gd name="T65" fmla="*/ 524 h 658"/>
                <a:gd name="T66" fmla="*/ 42 w 455"/>
                <a:gd name="T67" fmla="*/ 577 h 658"/>
                <a:gd name="T68" fmla="*/ 21 w 455"/>
                <a:gd name="T69" fmla="*/ 619 h 658"/>
                <a:gd name="T70" fmla="*/ 129 w 455"/>
                <a:gd name="T71" fmla="*/ 657 h 658"/>
                <a:gd name="T72" fmla="*/ 178 w 455"/>
                <a:gd name="T73" fmla="*/ 647 h 65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455"/>
                <a:gd name="T112" fmla="*/ 0 h 658"/>
                <a:gd name="T113" fmla="*/ 455 w 455"/>
                <a:gd name="T114" fmla="*/ 658 h 65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455" h="658">
                  <a:moveTo>
                    <a:pt x="178" y="647"/>
                  </a:moveTo>
                  <a:lnTo>
                    <a:pt x="179" y="637"/>
                  </a:lnTo>
                  <a:lnTo>
                    <a:pt x="166" y="610"/>
                  </a:lnTo>
                  <a:lnTo>
                    <a:pt x="219" y="513"/>
                  </a:lnTo>
                  <a:lnTo>
                    <a:pt x="267" y="469"/>
                  </a:lnTo>
                  <a:lnTo>
                    <a:pt x="303" y="460"/>
                  </a:lnTo>
                  <a:lnTo>
                    <a:pt x="335" y="418"/>
                  </a:lnTo>
                  <a:lnTo>
                    <a:pt x="322" y="409"/>
                  </a:lnTo>
                  <a:lnTo>
                    <a:pt x="311" y="379"/>
                  </a:lnTo>
                  <a:lnTo>
                    <a:pt x="284" y="390"/>
                  </a:lnTo>
                  <a:lnTo>
                    <a:pt x="243" y="379"/>
                  </a:lnTo>
                  <a:lnTo>
                    <a:pt x="241" y="368"/>
                  </a:lnTo>
                  <a:lnTo>
                    <a:pt x="239" y="298"/>
                  </a:lnTo>
                  <a:lnTo>
                    <a:pt x="217" y="306"/>
                  </a:lnTo>
                  <a:lnTo>
                    <a:pt x="203" y="319"/>
                  </a:lnTo>
                  <a:lnTo>
                    <a:pt x="176" y="310"/>
                  </a:lnTo>
                  <a:lnTo>
                    <a:pt x="138" y="317"/>
                  </a:lnTo>
                  <a:lnTo>
                    <a:pt x="131" y="300"/>
                  </a:lnTo>
                  <a:lnTo>
                    <a:pt x="136" y="266"/>
                  </a:lnTo>
                  <a:lnTo>
                    <a:pt x="164" y="233"/>
                  </a:lnTo>
                  <a:lnTo>
                    <a:pt x="171" y="196"/>
                  </a:lnTo>
                  <a:lnTo>
                    <a:pt x="200" y="167"/>
                  </a:lnTo>
                  <a:lnTo>
                    <a:pt x="250" y="194"/>
                  </a:lnTo>
                  <a:lnTo>
                    <a:pt x="263" y="194"/>
                  </a:lnTo>
                  <a:lnTo>
                    <a:pt x="272" y="231"/>
                  </a:lnTo>
                  <a:lnTo>
                    <a:pt x="287" y="238"/>
                  </a:lnTo>
                  <a:lnTo>
                    <a:pt x="293" y="262"/>
                  </a:lnTo>
                  <a:lnTo>
                    <a:pt x="291" y="277"/>
                  </a:lnTo>
                  <a:lnTo>
                    <a:pt x="322" y="300"/>
                  </a:lnTo>
                  <a:lnTo>
                    <a:pt x="327" y="317"/>
                  </a:lnTo>
                  <a:lnTo>
                    <a:pt x="353" y="329"/>
                  </a:lnTo>
                  <a:lnTo>
                    <a:pt x="416" y="293"/>
                  </a:lnTo>
                  <a:lnTo>
                    <a:pt x="416" y="273"/>
                  </a:lnTo>
                  <a:lnTo>
                    <a:pt x="454" y="218"/>
                  </a:lnTo>
                  <a:lnTo>
                    <a:pt x="427" y="180"/>
                  </a:lnTo>
                  <a:lnTo>
                    <a:pt x="408" y="178"/>
                  </a:lnTo>
                  <a:lnTo>
                    <a:pt x="370" y="154"/>
                  </a:lnTo>
                  <a:lnTo>
                    <a:pt x="384" y="115"/>
                  </a:lnTo>
                  <a:lnTo>
                    <a:pt x="327" y="110"/>
                  </a:lnTo>
                  <a:lnTo>
                    <a:pt x="303" y="72"/>
                  </a:lnTo>
                  <a:lnTo>
                    <a:pt x="305" y="52"/>
                  </a:lnTo>
                  <a:lnTo>
                    <a:pt x="256" y="0"/>
                  </a:lnTo>
                  <a:lnTo>
                    <a:pt x="226" y="16"/>
                  </a:lnTo>
                  <a:lnTo>
                    <a:pt x="200" y="42"/>
                  </a:lnTo>
                  <a:lnTo>
                    <a:pt x="208" y="62"/>
                  </a:lnTo>
                  <a:lnTo>
                    <a:pt x="202" y="74"/>
                  </a:lnTo>
                  <a:lnTo>
                    <a:pt x="164" y="77"/>
                  </a:lnTo>
                  <a:lnTo>
                    <a:pt x="147" y="93"/>
                  </a:lnTo>
                  <a:lnTo>
                    <a:pt x="131" y="86"/>
                  </a:lnTo>
                  <a:lnTo>
                    <a:pt x="116" y="101"/>
                  </a:lnTo>
                  <a:lnTo>
                    <a:pt x="81" y="127"/>
                  </a:lnTo>
                  <a:lnTo>
                    <a:pt x="66" y="117"/>
                  </a:lnTo>
                  <a:lnTo>
                    <a:pt x="66" y="81"/>
                  </a:lnTo>
                  <a:lnTo>
                    <a:pt x="52" y="74"/>
                  </a:lnTo>
                  <a:lnTo>
                    <a:pt x="33" y="83"/>
                  </a:lnTo>
                  <a:lnTo>
                    <a:pt x="9" y="134"/>
                  </a:lnTo>
                  <a:lnTo>
                    <a:pt x="0" y="182"/>
                  </a:lnTo>
                  <a:lnTo>
                    <a:pt x="28" y="231"/>
                  </a:lnTo>
                  <a:lnTo>
                    <a:pt x="52" y="253"/>
                  </a:lnTo>
                  <a:lnTo>
                    <a:pt x="52" y="293"/>
                  </a:lnTo>
                  <a:lnTo>
                    <a:pt x="68" y="326"/>
                  </a:lnTo>
                  <a:lnTo>
                    <a:pt x="61" y="363"/>
                  </a:lnTo>
                  <a:lnTo>
                    <a:pt x="24" y="387"/>
                  </a:lnTo>
                  <a:lnTo>
                    <a:pt x="6" y="445"/>
                  </a:lnTo>
                  <a:lnTo>
                    <a:pt x="37" y="480"/>
                  </a:lnTo>
                  <a:lnTo>
                    <a:pt x="59" y="524"/>
                  </a:lnTo>
                  <a:lnTo>
                    <a:pt x="46" y="546"/>
                  </a:lnTo>
                  <a:lnTo>
                    <a:pt x="42" y="577"/>
                  </a:lnTo>
                  <a:lnTo>
                    <a:pt x="28" y="597"/>
                  </a:lnTo>
                  <a:lnTo>
                    <a:pt x="21" y="619"/>
                  </a:lnTo>
                  <a:lnTo>
                    <a:pt x="42" y="645"/>
                  </a:lnTo>
                  <a:lnTo>
                    <a:pt x="129" y="657"/>
                  </a:lnTo>
                  <a:lnTo>
                    <a:pt x="164" y="643"/>
                  </a:lnTo>
                  <a:lnTo>
                    <a:pt x="178" y="647"/>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8" name="Freeform 28"/>
            <p:cNvSpPr>
              <a:spLocks/>
            </p:cNvSpPr>
            <p:nvPr/>
          </p:nvSpPr>
          <p:spPr bwMode="auto">
            <a:xfrm>
              <a:off x="3196" y="1958"/>
              <a:ext cx="53" cy="82"/>
            </a:xfrm>
            <a:custGeom>
              <a:avLst/>
              <a:gdLst>
                <a:gd name="T0" fmla="*/ 72 w 89"/>
                <a:gd name="T1" fmla="*/ 148 h 160"/>
                <a:gd name="T2" fmla="*/ 45 w 89"/>
                <a:gd name="T3" fmla="*/ 159 h 160"/>
                <a:gd name="T4" fmla="*/ 4 w 89"/>
                <a:gd name="T5" fmla="*/ 148 h 160"/>
                <a:gd name="T6" fmla="*/ 2 w 89"/>
                <a:gd name="T7" fmla="*/ 137 h 160"/>
                <a:gd name="T8" fmla="*/ 0 w 89"/>
                <a:gd name="T9" fmla="*/ 66 h 160"/>
                <a:gd name="T10" fmla="*/ 28 w 89"/>
                <a:gd name="T11" fmla="*/ 53 h 160"/>
                <a:gd name="T12" fmla="*/ 24 w 89"/>
                <a:gd name="T13" fmla="*/ 40 h 160"/>
                <a:gd name="T14" fmla="*/ 30 w 89"/>
                <a:gd name="T15" fmla="*/ 13 h 160"/>
                <a:gd name="T16" fmla="*/ 33 w 89"/>
                <a:gd name="T17" fmla="*/ 0 h 160"/>
                <a:gd name="T18" fmla="*/ 48 w 89"/>
                <a:gd name="T19" fmla="*/ 6 h 160"/>
                <a:gd name="T20" fmla="*/ 54 w 89"/>
                <a:gd name="T21" fmla="*/ 31 h 160"/>
                <a:gd name="T22" fmla="*/ 52 w 89"/>
                <a:gd name="T23" fmla="*/ 46 h 160"/>
                <a:gd name="T24" fmla="*/ 83 w 89"/>
                <a:gd name="T25" fmla="*/ 69 h 160"/>
                <a:gd name="T26" fmla="*/ 88 w 89"/>
                <a:gd name="T27" fmla="*/ 86 h 160"/>
                <a:gd name="T28" fmla="*/ 69 w 89"/>
                <a:gd name="T29" fmla="*/ 99 h 160"/>
                <a:gd name="T30" fmla="*/ 64 w 89"/>
                <a:gd name="T31" fmla="*/ 127 h 160"/>
                <a:gd name="T32" fmla="*/ 72 w 89"/>
                <a:gd name="T33" fmla="*/ 148 h 160"/>
                <a:gd name="T34" fmla="*/ 72 w 89"/>
                <a:gd name="T35" fmla="*/ 148 h 160"/>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89"/>
                <a:gd name="T55" fmla="*/ 0 h 160"/>
                <a:gd name="T56" fmla="*/ 89 w 89"/>
                <a:gd name="T57" fmla="*/ 160 h 160"/>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89" h="160">
                  <a:moveTo>
                    <a:pt x="72" y="148"/>
                  </a:moveTo>
                  <a:lnTo>
                    <a:pt x="45" y="159"/>
                  </a:lnTo>
                  <a:lnTo>
                    <a:pt x="4" y="148"/>
                  </a:lnTo>
                  <a:lnTo>
                    <a:pt x="2" y="137"/>
                  </a:lnTo>
                  <a:lnTo>
                    <a:pt x="0" y="66"/>
                  </a:lnTo>
                  <a:lnTo>
                    <a:pt x="28" y="53"/>
                  </a:lnTo>
                  <a:lnTo>
                    <a:pt x="24" y="40"/>
                  </a:lnTo>
                  <a:lnTo>
                    <a:pt x="30" y="13"/>
                  </a:lnTo>
                  <a:lnTo>
                    <a:pt x="33" y="0"/>
                  </a:lnTo>
                  <a:lnTo>
                    <a:pt x="48" y="6"/>
                  </a:lnTo>
                  <a:lnTo>
                    <a:pt x="54" y="31"/>
                  </a:lnTo>
                  <a:lnTo>
                    <a:pt x="52" y="46"/>
                  </a:lnTo>
                  <a:lnTo>
                    <a:pt x="83" y="69"/>
                  </a:lnTo>
                  <a:lnTo>
                    <a:pt x="88" y="86"/>
                  </a:lnTo>
                  <a:lnTo>
                    <a:pt x="69" y="99"/>
                  </a:lnTo>
                  <a:lnTo>
                    <a:pt x="64" y="127"/>
                  </a:lnTo>
                  <a:lnTo>
                    <a:pt x="72" y="148"/>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29" name="Freeform 29"/>
            <p:cNvSpPr>
              <a:spLocks/>
            </p:cNvSpPr>
            <p:nvPr/>
          </p:nvSpPr>
          <p:spPr bwMode="auto">
            <a:xfrm>
              <a:off x="3132" y="1924"/>
              <a:ext cx="83" cy="79"/>
            </a:xfrm>
            <a:custGeom>
              <a:avLst/>
              <a:gdLst>
                <a:gd name="T0" fmla="*/ 107 w 142"/>
                <a:gd name="T1" fmla="*/ 130 h 153"/>
                <a:gd name="T2" fmla="*/ 105 w 142"/>
                <a:gd name="T3" fmla="*/ 108 h 153"/>
                <a:gd name="T4" fmla="*/ 98 w 142"/>
                <a:gd name="T5" fmla="*/ 92 h 153"/>
                <a:gd name="T6" fmla="*/ 138 w 142"/>
                <a:gd name="T7" fmla="*/ 77 h 153"/>
                <a:gd name="T8" fmla="*/ 141 w 142"/>
                <a:gd name="T9" fmla="*/ 63 h 153"/>
                <a:gd name="T10" fmla="*/ 131 w 142"/>
                <a:gd name="T11" fmla="*/ 26 h 153"/>
                <a:gd name="T12" fmla="*/ 119 w 142"/>
                <a:gd name="T13" fmla="*/ 26 h 153"/>
                <a:gd name="T14" fmla="*/ 68 w 142"/>
                <a:gd name="T15" fmla="*/ 0 h 153"/>
                <a:gd name="T16" fmla="*/ 40 w 142"/>
                <a:gd name="T17" fmla="*/ 28 h 153"/>
                <a:gd name="T18" fmla="*/ 33 w 142"/>
                <a:gd name="T19" fmla="*/ 65 h 153"/>
                <a:gd name="T20" fmla="*/ 4 w 142"/>
                <a:gd name="T21" fmla="*/ 99 h 153"/>
                <a:gd name="T22" fmla="*/ 0 w 142"/>
                <a:gd name="T23" fmla="*/ 132 h 153"/>
                <a:gd name="T24" fmla="*/ 6 w 142"/>
                <a:gd name="T25" fmla="*/ 149 h 153"/>
                <a:gd name="T26" fmla="*/ 44 w 142"/>
                <a:gd name="T27" fmla="*/ 142 h 153"/>
                <a:gd name="T28" fmla="*/ 72 w 142"/>
                <a:gd name="T29" fmla="*/ 152 h 153"/>
                <a:gd name="T30" fmla="*/ 85 w 142"/>
                <a:gd name="T31" fmla="*/ 138 h 153"/>
                <a:gd name="T32" fmla="*/ 107 w 142"/>
                <a:gd name="T33" fmla="*/ 130 h 153"/>
                <a:gd name="T34" fmla="*/ 107 w 142"/>
                <a:gd name="T35" fmla="*/ 130 h 15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42"/>
                <a:gd name="T55" fmla="*/ 0 h 153"/>
                <a:gd name="T56" fmla="*/ 142 w 142"/>
                <a:gd name="T57" fmla="*/ 153 h 15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42" h="153">
                  <a:moveTo>
                    <a:pt x="107" y="130"/>
                  </a:moveTo>
                  <a:lnTo>
                    <a:pt x="105" y="108"/>
                  </a:lnTo>
                  <a:lnTo>
                    <a:pt x="98" y="92"/>
                  </a:lnTo>
                  <a:lnTo>
                    <a:pt x="138" y="77"/>
                  </a:lnTo>
                  <a:lnTo>
                    <a:pt x="141" y="63"/>
                  </a:lnTo>
                  <a:lnTo>
                    <a:pt x="131" y="26"/>
                  </a:lnTo>
                  <a:lnTo>
                    <a:pt x="119" y="26"/>
                  </a:lnTo>
                  <a:lnTo>
                    <a:pt x="68" y="0"/>
                  </a:lnTo>
                  <a:lnTo>
                    <a:pt x="40" y="28"/>
                  </a:lnTo>
                  <a:lnTo>
                    <a:pt x="33" y="65"/>
                  </a:lnTo>
                  <a:lnTo>
                    <a:pt x="4" y="99"/>
                  </a:lnTo>
                  <a:lnTo>
                    <a:pt x="0" y="132"/>
                  </a:lnTo>
                  <a:lnTo>
                    <a:pt x="6" y="149"/>
                  </a:lnTo>
                  <a:lnTo>
                    <a:pt x="44" y="142"/>
                  </a:lnTo>
                  <a:lnTo>
                    <a:pt x="72" y="152"/>
                  </a:lnTo>
                  <a:lnTo>
                    <a:pt x="85" y="138"/>
                  </a:lnTo>
                  <a:lnTo>
                    <a:pt x="107" y="130"/>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0" name="Freeform 30"/>
            <p:cNvSpPr>
              <a:spLocks/>
            </p:cNvSpPr>
            <p:nvPr/>
          </p:nvSpPr>
          <p:spPr bwMode="auto">
            <a:xfrm>
              <a:off x="2659" y="2037"/>
              <a:ext cx="137" cy="206"/>
            </a:xfrm>
            <a:custGeom>
              <a:avLst/>
              <a:gdLst>
                <a:gd name="T0" fmla="*/ 214 w 230"/>
                <a:gd name="T1" fmla="*/ 223 h 400"/>
                <a:gd name="T2" fmla="*/ 216 w 230"/>
                <a:gd name="T3" fmla="*/ 180 h 400"/>
                <a:gd name="T4" fmla="*/ 229 w 230"/>
                <a:gd name="T5" fmla="*/ 160 h 400"/>
                <a:gd name="T6" fmla="*/ 223 w 230"/>
                <a:gd name="T7" fmla="*/ 141 h 400"/>
                <a:gd name="T8" fmla="*/ 152 w 230"/>
                <a:gd name="T9" fmla="*/ 114 h 400"/>
                <a:gd name="T10" fmla="*/ 157 w 230"/>
                <a:gd name="T11" fmla="*/ 86 h 400"/>
                <a:gd name="T12" fmla="*/ 178 w 230"/>
                <a:gd name="T13" fmla="*/ 55 h 400"/>
                <a:gd name="T14" fmla="*/ 166 w 230"/>
                <a:gd name="T15" fmla="*/ 6 h 400"/>
                <a:gd name="T16" fmla="*/ 159 w 230"/>
                <a:gd name="T17" fmla="*/ 0 h 400"/>
                <a:gd name="T18" fmla="*/ 113 w 230"/>
                <a:gd name="T19" fmla="*/ 31 h 400"/>
                <a:gd name="T20" fmla="*/ 92 w 230"/>
                <a:gd name="T21" fmla="*/ 101 h 400"/>
                <a:gd name="T22" fmla="*/ 85 w 230"/>
                <a:gd name="T23" fmla="*/ 150 h 400"/>
                <a:gd name="T24" fmla="*/ 47 w 230"/>
                <a:gd name="T25" fmla="*/ 180 h 400"/>
                <a:gd name="T26" fmla="*/ 26 w 230"/>
                <a:gd name="T27" fmla="*/ 189 h 400"/>
                <a:gd name="T28" fmla="*/ 0 w 230"/>
                <a:gd name="T29" fmla="*/ 196 h 400"/>
                <a:gd name="T30" fmla="*/ 59 w 230"/>
                <a:gd name="T31" fmla="*/ 269 h 400"/>
                <a:gd name="T32" fmla="*/ 71 w 230"/>
                <a:gd name="T33" fmla="*/ 324 h 400"/>
                <a:gd name="T34" fmla="*/ 66 w 230"/>
                <a:gd name="T35" fmla="*/ 350 h 400"/>
                <a:gd name="T36" fmla="*/ 107 w 230"/>
                <a:gd name="T37" fmla="*/ 372 h 400"/>
                <a:gd name="T38" fmla="*/ 107 w 230"/>
                <a:gd name="T39" fmla="*/ 389 h 400"/>
                <a:gd name="T40" fmla="*/ 144 w 230"/>
                <a:gd name="T41" fmla="*/ 399 h 400"/>
                <a:gd name="T42" fmla="*/ 154 w 230"/>
                <a:gd name="T43" fmla="*/ 399 h 400"/>
                <a:gd name="T44" fmla="*/ 154 w 230"/>
                <a:gd name="T45" fmla="*/ 367 h 400"/>
                <a:gd name="T46" fmla="*/ 183 w 230"/>
                <a:gd name="T47" fmla="*/ 363 h 400"/>
                <a:gd name="T48" fmla="*/ 190 w 230"/>
                <a:gd name="T49" fmla="*/ 326 h 400"/>
                <a:gd name="T50" fmla="*/ 170 w 230"/>
                <a:gd name="T51" fmla="*/ 310 h 400"/>
                <a:gd name="T52" fmla="*/ 154 w 230"/>
                <a:gd name="T53" fmla="*/ 295 h 400"/>
                <a:gd name="T54" fmla="*/ 161 w 230"/>
                <a:gd name="T55" fmla="*/ 225 h 400"/>
                <a:gd name="T56" fmla="*/ 176 w 230"/>
                <a:gd name="T57" fmla="*/ 216 h 400"/>
                <a:gd name="T58" fmla="*/ 202 w 230"/>
                <a:gd name="T59" fmla="*/ 227 h 400"/>
                <a:gd name="T60" fmla="*/ 214 w 230"/>
                <a:gd name="T61" fmla="*/ 223 h 400"/>
                <a:gd name="T62" fmla="*/ 214 w 230"/>
                <a:gd name="T63" fmla="*/ 223 h 40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30"/>
                <a:gd name="T97" fmla="*/ 0 h 400"/>
                <a:gd name="T98" fmla="*/ 230 w 230"/>
                <a:gd name="T99" fmla="*/ 400 h 40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30" h="400">
                  <a:moveTo>
                    <a:pt x="214" y="223"/>
                  </a:moveTo>
                  <a:lnTo>
                    <a:pt x="216" y="180"/>
                  </a:lnTo>
                  <a:lnTo>
                    <a:pt x="229" y="160"/>
                  </a:lnTo>
                  <a:lnTo>
                    <a:pt x="223" y="141"/>
                  </a:lnTo>
                  <a:lnTo>
                    <a:pt x="152" y="114"/>
                  </a:lnTo>
                  <a:lnTo>
                    <a:pt x="157" y="86"/>
                  </a:lnTo>
                  <a:lnTo>
                    <a:pt x="178" y="55"/>
                  </a:lnTo>
                  <a:lnTo>
                    <a:pt x="166" y="6"/>
                  </a:lnTo>
                  <a:lnTo>
                    <a:pt x="159" y="0"/>
                  </a:lnTo>
                  <a:lnTo>
                    <a:pt x="113" y="31"/>
                  </a:lnTo>
                  <a:lnTo>
                    <a:pt x="92" y="101"/>
                  </a:lnTo>
                  <a:lnTo>
                    <a:pt x="85" y="150"/>
                  </a:lnTo>
                  <a:lnTo>
                    <a:pt x="47" y="180"/>
                  </a:lnTo>
                  <a:lnTo>
                    <a:pt x="26" y="189"/>
                  </a:lnTo>
                  <a:lnTo>
                    <a:pt x="0" y="196"/>
                  </a:lnTo>
                  <a:lnTo>
                    <a:pt x="59" y="269"/>
                  </a:lnTo>
                  <a:lnTo>
                    <a:pt x="71" y="324"/>
                  </a:lnTo>
                  <a:lnTo>
                    <a:pt x="66" y="350"/>
                  </a:lnTo>
                  <a:lnTo>
                    <a:pt x="107" y="372"/>
                  </a:lnTo>
                  <a:lnTo>
                    <a:pt x="107" y="389"/>
                  </a:lnTo>
                  <a:lnTo>
                    <a:pt x="144" y="399"/>
                  </a:lnTo>
                  <a:lnTo>
                    <a:pt x="154" y="399"/>
                  </a:lnTo>
                  <a:lnTo>
                    <a:pt x="154" y="367"/>
                  </a:lnTo>
                  <a:lnTo>
                    <a:pt x="183" y="363"/>
                  </a:lnTo>
                  <a:lnTo>
                    <a:pt x="190" y="326"/>
                  </a:lnTo>
                  <a:lnTo>
                    <a:pt x="170" y="310"/>
                  </a:lnTo>
                  <a:lnTo>
                    <a:pt x="154" y="295"/>
                  </a:lnTo>
                  <a:lnTo>
                    <a:pt x="161" y="225"/>
                  </a:lnTo>
                  <a:lnTo>
                    <a:pt x="176" y="216"/>
                  </a:lnTo>
                  <a:lnTo>
                    <a:pt x="202" y="227"/>
                  </a:lnTo>
                  <a:lnTo>
                    <a:pt x="214" y="223"/>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1" name="Freeform 31"/>
            <p:cNvSpPr>
              <a:spLocks/>
            </p:cNvSpPr>
            <p:nvPr/>
          </p:nvSpPr>
          <p:spPr bwMode="auto">
            <a:xfrm>
              <a:off x="2352" y="1265"/>
              <a:ext cx="1098" cy="876"/>
            </a:xfrm>
            <a:custGeom>
              <a:avLst/>
              <a:gdLst>
                <a:gd name="T0" fmla="*/ 613 w 1876"/>
                <a:gd name="T1" fmla="*/ 1648 h 1700"/>
                <a:gd name="T2" fmla="*/ 694 w 1876"/>
                <a:gd name="T3" fmla="*/ 1504 h 1700"/>
                <a:gd name="T4" fmla="*/ 751 w 1876"/>
                <a:gd name="T5" fmla="*/ 1639 h 1700"/>
                <a:gd name="T6" fmla="*/ 828 w 1876"/>
                <a:gd name="T7" fmla="*/ 1667 h 1700"/>
                <a:gd name="T8" fmla="*/ 922 w 1876"/>
                <a:gd name="T9" fmla="*/ 1523 h 1700"/>
                <a:gd name="T10" fmla="*/ 1020 w 1876"/>
                <a:gd name="T11" fmla="*/ 1475 h 1700"/>
                <a:gd name="T12" fmla="*/ 1134 w 1876"/>
                <a:gd name="T13" fmla="*/ 1385 h 1700"/>
                <a:gd name="T14" fmla="*/ 1202 w 1876"/>
                <a:gd name="T15" fmla="*/ 1294 h 1700"/>
                <a:gd name="T16" fmla="*/ 1268 w 1876"/>
                <a:gd name="T17" fmla="*/ 1193 h 1700"/>
                <a:gd name="T18" fmla="*/ 1333 w 1876"/>
                <a:gd name="T19" fmla="*/ 1197 h 1700"/>
                <a:gd name="T20" fmla="*/ 1410 w 1876"/>
                <a:gd name="T21" fmla="*/ 1173 h 1700"/>
                <a:gd name="T22" fmla="*/ 1507 w 1876"/>
                <a:gd name="T23" fmla="*/ 1164 h 1700"/>
                <a:gd name="T24" fmla="*/ 1599 w 1876"/>
                <a:gd name="T25" fmla="*/ 1200 h 1700"/>
                <a:gd name="T26" fmla="*/ 1647 w 1876"/>
                <a:gd name="T27" fmla="*/ 1162 h 1700"/>
                <a:gd name="T28" fmla="*/ 1744 w 1876"/>
                <a:gd name="T29" fmla="*/ 1072 h 1700"/>
                <a:gd name="T30" fmla="*/ 1829 w 1876"/>
                <a:gd name="T31" fmla="*/ 1025 h 1700"/>
                <a:gd name="T32" fmla="*/ 1850 w 1876"/>
                <a:gd name="T33" fmla="*/ 947 h 1700"/>
                <a:gd name="T34" fmla="*/ 1748 w 1876"/>
                <a:gd name="T35" fmla="*/ 891 h 1700"/>
                <a:gd name="T36" fmla="*/ 1723 w 1876"/>
                <a:gd name="T37" fmla="*/ 778 h 1700"/>
                <a:gd name="T38" fmla="*/ 1754 w 1876"/>
                <a:gd name="T39" fmla="*/ 740 h 1700"/>
                <a:gd name="T40" fmla="*/ 1766 w 1876"/>
                <a:gd name="T41" fmla="*/ 653 h 1700"/>
                <a:gd name="T42" fmla="*/ 1766 w 1876"/>
                <a:gd name="T43" fmla="*/ 631 h 1700"/>
                <a:gd name="T44" fmla="*/ 1790 w 1876"/>
                <a:gd name="T45" fmla="*/ 463 h 1700"/>
                <a:gd name="T46" fmla="*/ 1826 w 1876"/>
                <a:gd name="T47" fmla="*/ 480 h 1700"/>
                <a:gd name="T48" fmla="*/ 1840 w 1876"/>
                <a:gd name="T49" fmla="*/ 264 h 1700"/>
                <a:gd name="T50" fmla="*/ 1719 w 1876"/>
                <a:gd name="T51" fmla="*/ 171 h 1700"/>
                <a:gd name="T52" fmla="*/ 1627 w 1876"/>
                <a:gd name="T53" fmla="*/ 114 h 1700"/>
                <a:gd name="T54" fmla="*/ 1537 w 1876"/>
                <a:gd name="T55" fmla="*/ 87 h 1700"/>
                <a:gd name="T56" fmla="*/ 1520 w 1876"/>
                <a:gd name="T57" fmla="*/ 0 h 1700"/>
                <a:gd name="T58" fmla="*/ 1484 w 1876"/>
                <a:gd name="T59" fmla="*/ 87 h 1700"/>
                <a:gd name="T60" fmla="*/ 1439 w 1876"/>
                <a:gd name="T61" fmla="*/ 320 h 1700"/>
                <a:gd name="T62" fmla="*/ 1316 w 1876"/>
                <a:gd name="T63" fmla="*/ 412 h 1700"/>
                <a:gd name="T64" fmla="*/ 1235 w 1876"/>
                <a:gd name="T65" fmla="*/ 578 h 1700"/>
                <a:gd name="T66" fmla="*/ 1362 w 1876"/>
                <a:gd name="T67" fmla="*/ 607 h 1700"/>
                <a:gd name="T68" fmla="*/ 1542 w 1876"/>
                <a:gd name="T69" fmla="*/ 668 h 1700"/>
                <a:gd name="T70" fmla="*/ 1415 w 1876"/>
                <a:gd name="T71" fmla="*/ 721 h 1700"/>
                <a:gd name="T72" fmla="*/ 1312 w 1876"/>
                <a:gd name="T73" fmla="*/ 790 h 1700"/>
                <a:gd name="T74" fmla="*/ 1176 w 1876"/>
                <a:gd name="T75" fmla="*/ 915 h 1700"/>
                <a:gd name="T76" fmla="*/ 1014 w 1876"/>
                <a:gd name="T77" fmla="*/ 939 h 1700"/>
                <a:gd name="T78" fmla="*/ 979 w 1876"/>
                <a:gd name="T79" fmla="*/ 1096 h 1700"/>
                <a:gd name="T80" fmla="*/ 728 w 1876"/>
                <a:gd name="T81" fmla="*/ 1202 h 1700"/>
                <a:gd name="T82" fmla="*/ 517 w 1876"/>
                <a:gd name="T83" fmla="*/ 1268 h 1700"/>
                <a:gd name="T84" fmla="*/ 187 w 1876"/>
                <a:gd name="T85" fmla="*/ 1191 h 1700"/>
                <a:gd name="T86" fmla="*/ 10 w 1876"/>
                <a:gd name="T87" fmla="*/ 1248 h 1700"/>
                <a:gd name="T88" fmla="*/ 110 w 1876"/>
                <a:gd name="T89" fmla="*/ 1364 h 1700"/>
                <a:gd name="T90" fmla="*/ 211 w 1876"/>
                <a:gd name="T91" fmla="*/ 1409 h 1700"/>
                <a:gd name="T92" fmla="*/ 242 w 1876"/>
                <a:gd name="T93" fmla="*/ 1499 h 1700"/>
                <a:gd name="T94" fmla="*/ 347 w 1876"/>
                <a:gd name="T95" fmla="*/ 1559 h 1700"/>
                <a:gd name="T96" fmla="*/ 501 w 1876"/>
                <a:gd name="T97" fmla="*/ 1544 h 1700"/>
                <a:gd name="T98" fmla="*/ 450 w 1876"/>
                <a:gd name="T99" fmla="*/ 1625 h 1700"/>
                <a:gd name="T100" fmla="*/ 527 w 1876"/>
                <a:gd name="T101" fmla="*/ 1694 h 1700"/>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1876"/>
                <a:gd name="T154" fmla="*/ 0 h 1700"/>
                <a:gd name="T155" fmla="*/ 1876 w 1876"/>
                <a:gd name="T156" fmla="*/ 1700 h 1700"/>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1876" h="1700">
                  <a:moveTo>
                    <a:pt x="527" y="1694"/>
                  </a:moveTo>
                  <a:lnTo>
                    <a:pt x="553" y="1687"/>
                  </a:lnTo>
                  <a:lnTo>
                    <a:pt x="575" y="1678"/>
                  </a:lnTo>
                  <a:lnTo>
                    <a:pt x="613" y="1648"/>
                  </a:lnTo>
                  <a:lnTo>
                    <a:pt x="620" y="1598"/>
                  </a:lnTo>
                  <a:lnTo>
                    <a:pt x="641" y="1528"/>
                  </a:lnTo>
                  <a:lnTo>
                    <a:pt x="687" y="1497"/>
                  </a:lnTo>
                  <a:lnTo>
                    <a:pt x="694" y="1504"/>
                  </a:lnTo>
                  <a:lnTo>
                    <a:pt x="706" y="1552"/>
                  </a:lnTo>
                  <a:lnTo>
                    <a:pt x="685" y="1583"/>
                  </a:lnTo>
                  <a:lnTo>
                    <a:pt x="680" y="1612"/>
                  </a:lnTo>
                  <a:lnTo>
                    <a:pt x="751" y="1639"/>
                  </a:lnTo>
                  <a:lnTo>
                    <a:pt x="757" y="1658"/>
                  </a:lnTo>
                  <a:lnTo>
                    <a:pt x="799" y="1656"/>
                  </a:lnTo>
                  <a:lnTo>
                    <a:pt x="819" y="1660"/>
                  </a:lnTo>
                  <a:lnTo>
                    <a:pt x="828" y="1667"/>
                  </a:lnTo>
                  <a:lnTo>
                    <a:pt x="900" y="1564"/>
                  </a:lnTo>
                  <a:lnTo>
                    <a:pt x="919" y="1557"/>
                  </a:lnTo>
                  <a:lnTo>
                    <a:pt x="924" y="1544"/>
                  </a:lnTo>
                  <a:lnTo>
                    <a:pt x="922" y="1523"/>
                  </a:lnTo>
                  <a:lnTo>
                    <a:pt x="946" y="1489"/>
                  </a:lnTo>
                  <a:lnTo>
                    <a:pt x="991" y="1487"/>
                  </a:lnTo>
                  <a:lnTo>
                    <a:pt x="1010" y="1467"/>
                  </a:lnTo>
                  <a:lnTo>
                    <a:pt x="1020" y="1475"/>
                  </a:lnTo>
                  <a:lnTo>
                    <a:pt x="1046" y="1453"/>
                  </a:lnTo>
                  <a:lnTo>
                    <a:pt x="1062" y="1453"/>
                  </a:lnTo>
                  <a:lnTo>
                    <a:pt x="1110" y="1383"/>
                  </a:lnTo>
                  <a:lnTo>
                    <a:pt x="1134" y="1385"/>
                  </a:lnTo>
                  <a:lnTo>
                    <a:pt x="1165" y="1363"/>
                  </a:lnTo>
                  <a:lnTo>
                    <a:pt x="1173" y="1371"/>
                  </a:lnTo>
                  <a:lnTo>
                    <a:pt x="1230" y="1343"/>
                  </a:lnTo>
                  <a:lnTo>
                    <a:pt x="1202" y="1294"/>
                  </a:lnTo>
                  <a:lnTo>
                    <a:pt x="1211" y="1246"/>
                  </a:lnTo>
                  <a:lnTo>
                    <a:pt x="1235" y="1195"/>
                  </a:lnTo>
                  <a:lnTo>
                    <a:pt x="1254" y="1186"/>
                  </a:lnTo>
                  <a:lnTo>
                    <a:pt x="1268" y="1193"/>
                  </a:lnTo>
                  <a:lnTo>
                    <a:pt x="1268" y="1229"/>
                  </a:lnTo>
                  <a:lnTo>
                    <a:pt x="1283" y="1239"/>
                  </a:lnTo>
                  <a:lnTo>
                    <a:pt x="1319" y="1212"/>
                  </a:lnTo>
                  <a:lnTo>
                    <a:pt x="1333" y="1197"/>
                  </a:lnTo>
                  <a:lnTo>
                    <a:pt x="1349" y="1204"/>
                  </a:lnTo>
                  <a:lnTo>
                    <a:pt x="1367" y="1188"/>
                  </a:lnTo>
                  <a:lnTo>
                    <a:pt x="1404" y="1186"/>
                  </a:lnTo>
                  <a:lnTo>
                    <a:pt x="1410" y="1173"/>
                  </a:lnTo>
                  <a:lnTo>
                    <a:pt x="1402" y="1154"/>
                  </a:lnTo>
                  <a:lnTo>
                    <a:pt x="1428" y="1127"/>
                  </a:lnTo>
                  <a:lnTo>
                    <a:pt x="1458" y="1111"/>
                  </a:lnTo>
                  <a:lnTo>
                    <a:pt x="1507" y="1164"/>
                  </a:lnTo>
                  <a:lnTo>
                    <a:pt x="1505" y="1184"/>
                  </a:lnTo>
                  <a:lnTo>
                    <a:pt x="1529" y="1222"/>
                  </a:lnTo>
                  <a:lnTo>
                    <a:pt x="1586" y="1226"/>
                  </a:lnTo>
                  <a:lnTo>
                    <a:pt x="1599" y="1200"/>
                  </a:lnTo>
                  <a:lnTo>
                    <a:pt x="1584" y="1123"/>
                  </a:lnTo>
                  <a:lnTo>
                    <a:pt x="1597" y="1109"/>
                  </a:lnTo>
                  <a:lnTo>
                    <a:pt x="1623" y="1127"/>
                  </a:lnTo>
                  <a:lnTo>
                    <a:pt x="1647" y="1162"/>
                  </a:lnTo>
                  <a:lnTo>
                    <a:pt x="1685" y="1104"/>
                  </a:lnTo>
                  <a:lnTo>
                    <a:pt x="1702" y="1101"/>
                  </a:lnTo>
                  <a:lnTo>
                    <a:pt x="1730" y="1072"/>
                  </a:lnTo>
                  <a:lnTo>
                    <a:pt x="1744" y="1072"/>
                  </a:lnTo>
                  <a:lnTo>
                    <a:pt x="1768" y="1048"/>
                  </a:lnTo>
                  <a:lnTo>
                    <a:pt x="1781" y="1048"/>
                  </a:lnTo>
                  <a:lnTo>
                    <a:pt x="1794" y="1025"/>
                  </a:lnTo>
                  <a:lnTo>
                    <a:pt x="1829" y="1025"/>
                  </a:lnTo>
                  <a:lnTo>
                    <a:pt x="1860" y="995"/>
                  </a:lnTo>
                  <a:lnTo>
                    <a:pt x="1875" y="979"/>
                  </a:lnTo>
                  <a:lnTo>
                    <a:pt x="1875" y="961"/>
                  </a:lnTo>
                  <a:lnTo>
                    <a:pt x="1850" y="947"/>
                  </a:lnTo>
                  <a:lnTo>
                    <a:pt x="1850" y="915"/>
                  </a:lnTo>
                  <a:lnTo>
                    <a:pt x="1805" y="858"/>
                  </a:lnTo>
                  <a:lnTo>
                    <a:pt x="1761" y="899"/>
                  </a:lnTo>
                  <a:lnTo>
                    <a:pt x="1748" y="891"/>
                  </a:lnTo>
                  <a:lnTo>
                    <a:pt x="1745" y="867"/>
                  </a:lnTo>
                  <a:lnTo>
                    <a:pt x="1728" y="840"/>
                  </a:lnTo>
                  <a:lnTo>
                    <a:pt x="1723" y="809"/>
                  </a:lnTo>
                  <a:lnTo>
                    <a:pt x="1723" y="778"/>
                  </a:lnTo>
                  <a:lnTo>
                    <a:pt x="1693" y="756"/>
                  </a:lnTo>
                  <a:lnTo>
                    <a:pt x="1689" y="742"/>
                  </a:lnTo>
                  <a:lnTo>
                    <a:pt x="1697" y="723"/>
                  </a:lnTo>
                  <a:lnTo>
                    <a:pt x="1754" y="740"/>
                  </a:lnTo>
                  <a:lnTo>
                    <a:pt x="1757" y="711"/>
                  </a:lnTo>
                  <a:lnTo>
                    <a:pt x="1776" y="689"/>
                  </a:lnTo>
                  <a:lnTo>
                    <a:pt x="1764" y="677"/>
                  </a:lnTo>
                  <a:lnTo>
                    <a:pt x="1766" y="653"/>
                  </a:lnTo>
                  <a:lnTo>
                    <a:pt x="1794" y="639"/>
                  </a:lnTo>
                  <a:lnTo>
                    <a:pt x="1800" y="631"/>
                  </a:lnTo>
                  <a:lnTo>
                    <a:pt x="1797" y="622"/>
                  </a:lnTo>
                  <a:lnTo>
                    <a:pt x="1766" y="631"/>
                  </a:lnTo>
                  <a:lnTo>
                    <a:pt x="1711" y="590"/>
                  </a:lnTo>
                  <a:lnTo>
                    <a:pt x="1709" y="580"/>
                  </a:lnTo>
                  <a:lnTo>
                    <a:pt x="1735" y="547"/>
                  </a:lnTo>
                  <a:lnTo>
                    <a:pt x="1790" y="463"/>
                  </a:lnTo>
                  <a:lnTo>
                    <a:pt x="1794" y="456"/>
                  </a:lnTo>
                  <a:lnTo>
                    <a:pt x="1802" y="456"/>
                  </a:lnTo>
                  <a:lnTo>
                    <a:pt x="1821" y="478"/>
                  </a:lnTo>
                  <a:lnTo>
                    <a:pt x="1826" y="480"/>
                  </a:lnTo>
                  <a:lnTo>
                    <a:pt x="1826" y="378"/>
                  </a:lnTo>
                  <a:lnTo>
                    <a:pt x="1845" y="370"/>
                  </a:lnTo>
                  <a:lnTo>
                    <a:pt x="1845" y="330"/>
                  </a:lnTo>
                  <a:lnTo>
                    <a:pt x="1840" y="264"/>
                  </a:lnTo>
                  <a:lnTo>
                    <a:pt x="1862" y="176"/>
                  </a:lnTo>
                  <a:lnTo>
                    <a:pt x="1797" y="125"/>
                  </a:lnTo>
                  <a:lnTo>
                    <a:pt x="1745" y="169"/>
                  </a:lnTo>
                  <a:lnTo>
                    <a:pt x="1719" y="171"/>
                  </a:lnTo>
                  <a:lnTo>
                    <a:pt x="1706" y="187"/>
                  </a:lnTo>
                  <a:lnTo>
                    <a:pt x="1663" y="180"/>
                  </a:lnTo>
                  <a:lnTo>
                    <a:pt x="1640" y="154"/>
                  </a:lnTo>
                  <a:lnTo>
                    <a:pt x="1627" y="114"/>
                  </a:lnTo>
                  <a:lnTo>
                    <a:pt x="1630" y="99"/>
                  </a:lnTo>
                  <a:lnTo>
                    <a:pt x="1594" y="77"/>
                  </a:lnTo>
                  <a:lnTo>
                    <a:pt x="1575" y="110"/>
                  </a:lnTo>
                  <a:lnTo>
                    <a:pt x="1537" y="87"/>
                  </a:lnTo>
                  <a:lnTo>
                    <a:pt x="1531" y="81"/>
                  </a:lnTo>
                  <a:lnTo>
                    <a:pt x="1553" y="21"/>
                  </a:lnTo>
                  <a:lnTo>
                    <a:pt x="1536" y="0"/>
                  </a:lnTo>
                  <a:lnTo>
                    <a:pt x="1520" y="0"/>
                  </a:lnTo>
                  <a:lnTo>
                    <a:pt x="1481" y="26"/>
                  </a:lnTo>
                  <a:lnTo>
                    <a:pt x="1448" y="77"/>
                  </a:lnTo>
                  <a:lnTo>
                    <a:pt x="1460" y="84"/>
                  </a:lnTo>
                  <a:lnTo>
                    <a:pt x="1484" y="87"/>
                  </a:lnTo>
                  <a:lnTo>
                    <a:pt x="1505" y="137"/>
                  </a:lnTo>
                  <a:lnTo>
                    <a:pt x="1494" y="158"/>
                  </a:lnTo>
                  <a:lnTo>
                    <a:pt x="1474" y="187"/>
                  </a:lnTo>
                  <a:lnTo>
                    <a:pt x="1439" y="320"/>
                  </a:lnTo>
                  <a:lnTo>
                    <a:pt x="1452" y="342"/>
                  </a:lnTo>
                  <a:lnTo>
                    <a:pt x="1441" y="359"/>
                  </a:lnTo>
                  <a:lnTo>
                    <a:pt x="1360" y="419"/>
                  </a:lnTo>
                  <a:lnTo>
                    <a:pt x="1316" y="412"/>
                  </a:lnTo>
                  <a:lnTo>
                    <a:pt x="1292" y="403"/>
                  </a:lnTo>
                  <a:lnTo>
                    <a:pt x="1288" y="414"/>
                  </a:lnTo>
                  <a:lnTo>
                    <a:pt x="1252" y="557"/>
                  </a:lnTo>
                  <a:lnTo>
                    <a:pt x="1235" y="578"/>
                  </a:lnTo>
                  <a:lnTo>
                    <a:pt x="1244" y="602"/>
                  </a:lnTo>
                  <a:lnTo>
                    <a:pt x="1266" y="622"/>
                  </a:lnTo>
                  <a:lnTo>
                    <a:pt x="1303" y="602"/>
                  </a:lnTo>
                  <a:lnTo>
                    <a:pt x="1362" y="607"/>
                  </a:lnTo>
                  <a:lnTo>
                    <a:pt x="1380" y="578"/>
                  </a:lnTo>
                  <a:lnTo>
                    <a:pt x="1410" y="569"/>
                  </a:lnTo>
                  <a:lnTo>
                    <a:pt x="1470" y="590"/>
                  </a:lnTo>
                  <a:lnTo>
                    <a:pt x="1542" y="668"/>
                  </a:lnTo>
                  <a:lnTo>
                    <a:pt x="1542" y="684"/>
                  </a:lnTo>
                  <a:lnTo>
                    <a:pt x="1527" y="694"/>
                  </a:lnTo>
                  <a:lnTo>
                    <a:pt x="1443" y="699"/>
                  </a:lnTo>
                  <a:lnTo>
                    <a:pt x="1415" y="721"/>
                  </a:lnTo>
                  <a:lnTo>
                    <a:pt x="1393" y="718"/>
                  </a:lnTo>
                  <a:lnTo>
                    <a:pt x="1378" y="742"/>
                  </a:lnTo>
                  <a:lnTo>
                    <a:pt x="1338" y="752"/>
                  </a:lnTo>
                  <a:lnTo>
                    <a:pt x="1312" y="790"/>
                  </a:lnTo>
                  <a:lnTo>
                    <a:pt x="1307" y="820"/>
                  </a:lnTo>
                  <a:lnTo>
                    <a:pt x="1250" y="858"/>
                  </a:lnTo>
                  <a:lnTo>
                    <a:pt x="1216" y="862"/>
                  </a:lnTo>
                  <a:lnTo>
                    <a:pt x="1176" y="915"/>
                  </a:lnTo>
                  <a:lnTo>
                    <a:pt x="1139" y="937"/>
                  </a:lnTo>
                  <a:lnTo>
                    <a:pt x="1067" y="921"/>
                  </a:lnTo>
                  <a:lnTo>
                    <a:pt x="1042" y="911"/>
                  </a:lnTo>
                  <a:lnTo>
                    <a:pt x="1014" y="939"/>
                  </a:lnTo>
                  <a:lnTo>
                    <a:pt x="1000" y="990"/>
                  </a:lnTo>
                  <a:lnTo>
                    <a:pt x="1041" y="1048"/>
                  </a:lnTo>
                  <a:lnTo>
                    <a:pt x="1014" y="1074"/>
                  </a:lnTo>
                  <a:lnTo>
                    <a:pt x="979" y="1096"/>
                  </a:lnTo>
                  <a:lnTo>
                    <a:pt x="926" y="1162"/>
                  </a:lnTo>
                  <a:lnTo>
                    <a:pt x="859" y="1193"/>
                  </a:lnTo>
                  <a:lnTo>
                    <a:pt x="747" y="1204"/>
                  </a:lnTo>
                  <a:lnTo>
                    <a:pt x="728" y="1202"/>
                  </a:lnTo>
                  <a:lnTo>
                    <a:pt x="599" y="1257"/>
                  </a:lnTo>
                  <a:lnTo>
                    <a:pt x="541" y="1294"/>
                  </a:lnTo>
                  <a:lnTo>
                    <a:pt x="522" y="1285"/>
                  </a:lnTo>
                  <a:lnTo>
                    <a:pt x="517" y="1268"/>
                  </a:lnTo>
                  <a:lnTo>
                    <a:pt x="438" y="1263"/>
                  </a:lnTo>
                  <a:lnTo>
                    <a:pt x="345" y="1234"/>
                  </a:lnTo>
                  <a:lnTo>
                    <a:pt x="321" y="1207"/>
                  </a:lnTo>
                  <a:lnTo>
                    <a:pt x="187" y="1191"/>
                  </a:lnTo>
                  <a:lnTo>
                    <a:pt x="163" y="1202"/>
                  </a:lnTo>
                  <a:lnTo>
                    <a:pt x="1" y="1186"/>
                  </a:lnTo>
                  <a:lnTo>
                    <a:pt x="0" y="1210"/>
                  </a:lnTo>
                  <a:lnTo>
                    <a:pt x="10" y="1248"/>
                  </a:lnTo>
                  <a:lnTo>
                    <a:pt x="3" y="1310"/>
                  </a:lnTo>
                  <a:lnTo>
                    <a:pt x="50" y="1378"/>
                  </a:lnTo>
                  <a:lnTo>
                    <a:pt x="74" y="1393"/>
                  </a:lnTo>
                  <a:lnTo>
                    <a:pt x="110" y="1364"/>
                  </a:lnTo>
                  <a:lnTo>
                    <a:pt x="189" y="1364"/>
                  </a:lnTo>
                  <a:lnTo>
                    <a:pt x="209" y="1371"/>
                  </a:lnTo>
                  <a:lnTo>
                    <a:pt x="220" y="1389"/>
                  </a:lnTo>
                  <a:lnTo>
                    <a:pt x="211" y="1409"/>
                  </a:lnTo>
                  <a:lnTo>
                    <a:pt x="168" y="1444"/>
                  </a:lnTo>
                  <a:lnTo>
                    <a:pt x="172" y="1462"/>
                  </a:lnTo>
                  <a:lnTo>
                    <a:pt x="223" y="1499"/>
                  </a:lnTo>
                  <a:lnTo>
                    <a:pt x="242" y="1499"/>
                  </a:lnTo>
                  <a:lnTo>
                    <a:pt x="249" y="1508"/>
                  </a:lnTo>
                  <a:lnTo>
                    <a:pt x="244" y="1523"/>
                  </a:lnTo>
                  <a:lnTo>
                    <a:pt x="275" y="1548"/>
                  </a:lnTo>
                  <a:lnTo>
                    <a:pt x="347" y="1559"/>
                  </a:lnTo>
                  <a:lnTo>
                    <a:pt x="383" y="1550"/>
                  </a:lnTo>
                  <a:lnTo>
                    <a:pt x="426" y="1506"/>
                  </a:lnTo>
                  <a:lnTo>
                    <a:pt x="479" y="1511"/>
                  </a:lnTo>
                  <a:lnTo>
                    <a:pt x="501" y="1544"/>
                  </a:lnTo>
                  <a:lnTo>
                    <a:pt x="488" y="1574"/>
                  </a:lnTo>
                  <a:lnTo>
                    <a:pt x="493" y="1593"/>
                  </a:lnTo>
                  <a:lnTo>
                    <a:pt x="464" y="1610"/>
                  </a:lnTo>
                  <a:lnTo>
                    <a:pt x="450" y="1625"/>
                  </a:lnTo>
                  <a:lnTo>
                    <a:pt x="455" y="1663"/>
                  </a:lnTo>
                  <a:lnTo>
                    <a:pt x="505" y="1699"/>
                  </a:lnTo>
                  <a:lnTo>
                    <a:pt x="527" y="1694"/>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2" name="Freeform 32"/>
            <p:cNvSpPr>
              <a:spLocks/>
            </p:cNvSpPr>
            <p:nvPr/>
          </p:nvSpPr>
          <p:spPr bwMode="auto">
            <a:xfrm>
              <a:off x="3274" y="1755"/>
              <a:ext cx="288" cy="246"/>
            </a:xfrm>
            <a:custGeom>
              <a:avLst/>
              <a:gdLst>
                <a:gd name="T0" fmla="*/ 406 w 491"/>
                <a:gd name="T1" fmla="*/ 331 h 478"/>
                <a:gd name="T2" fmla="*/ 458 w 491"/>
                <a:gd name="T3" fmla="*/ 254 h 478"/>
                <a:gd name="T4" fmla="*/ 490 w 491"/>
                <a:gd name="T5" fmla="*/ 216 h 478"/>
                <a:gd name="T6" fmla="*/ 485 w 491"/>
                <a:gd name="T7" fmla="*/ 178 h 478"/>
                <a:gd name="T8" fmla="*/ 451 w 491"/>
                <a:gd name="T9" fmla="*/ 139 h 478"/>
                <a:gd name="T10" fmla="*/ 446 w 491"/>
                <a:gd name="T11" fmla="*/ 106 h 478"/>
                <a:gd name="T12" fmla="*/ 384 w 491"/>
                <a:gd name="T13" fmla="*/ 20 h 478"/>
                <a:gd name="T14" fmla="*/ 380 w 491"/>
                <a:gd name="T15" fmla="*/ 28 h 478"/>
                <a:gd name="T16" fmla="*/ 367 w 491"/>
                <a:gd name="T17" fmla="*/ 42 h 478"/>
                <a:gd name="T18" fmla="*/ 341 w 491"/>
                <a:gd name="T19" fmla="*/ 11 h 478"/>
                <a:gd name="T20" fmla="*/ 303 w 491"/>
                <a:gd name="T21" fmla="*/ 0 h 478"/>
                <a:gd name="T22" fmla="*/ 301 w 491"/>
                <a:gd name="T23" fmla="*/ 11 h 478"/>
                <a:gd name="T24" fmla="*/ 301 w 491"/>
                <a:gd name="T25" fmla="*/ 28 h 478"/>
                <a:gd name="T26" fmla="*/ 286 w 491"/>
                <a:gd name="T27" fmla="*/ 44 h 478"/>
                <a:gd name="T28" fmla="*/ 255 w 491"/>
                <a:gd name="T29" fmla="*/ 74 h 478"/>
                <a:gd name="T30" fmla="*/ 221 w 491"/>
                <a:gd name="T31" fmla="*/ 74 h 478"/>
                <a:gd name="T32" fmla="*/ 207 w 491"/>
                <a:gd name="T33" fmla="*/ 97 h 478"/>
                <a:gd name="T34" fmla="*/ 195 w 491"/>
                <a:gd name="T35" fmla="*/ 97 h 478"/>
                <a:gd name="T36" fmla="*/ 171 w 491"/>
                <a:gd name="T37" fmla="*/ 122 h 478"/>
                <a:gd name="T38" fmla="*/ 157 w 491"/>
                <a:gd name="T39" fmla="*/ 122 h 478"/>
                <a:gd name="T40" fmla="*/ 129 w 491"/>
                <a:gd name="T41" fmla="*/ 150 h 478"/>
                <a:gd name="T42" fmla="*/ 111 w 491"/>
                <a:gd name="T43" fmla="*/ 154 h 478"/>
                <a:gd name="T44" fmla="*/ 74 w 491"/>
                <a:gd name="T45" fmla="*/ 212 h 478"/>
                <a:gd name="T46" fmla="*/ 50 w 491"/>
                <a:gd name="T47" fmla="*/ 177 h 478"/>
                <a:gd name="T48" fmla="*/ 23 w 491"/>
                <a:gd name="T49" fmla="*/ 159 h 478"/>
                <a:gd name="T50" fmla="*/ 11 w 491"/>
                <a:gd name="T51" fmla="*/ 172 h 478"/>
                <a:gd name="T52" fmla="*/ 26 w 491"/>
                <a:gd name="T53" fmla="*/ 250 h 478"/>
                <a:gd name="T54" fmla="*/ 13 w 491"/>
                <a:gd name="T55" fmla="*/ 276 h 478"/>
                <a:gd name="T56" fmla="*/ 0 w 491"/>
                <a:gd name="T57" fmla="*/ 315 h 478"/>
                <a:gd name="T58" fmla="*/ 37 w 491"/>
                <a:gd name="T59" fmla="*/ 339 h 478"/>
                <a:gd name="T60" fmla="*/ 57 w 491"/>
                <a:gd name="T61" fmla="*/ 342 h 478"/>
                <a:gd name="T62" fmla="*/ 83 w 491"/>
                <a:gd name="T63" fmla="*/ 380 h 478"/>
                <a:gd name="T64" fmla="*/ 102 w 491"/>
                <a:gd name="T65" fmla="*/ 368 h 478"/>
                <a:gd name="T66" fmla="*/ 133 w 491"/>
                <a:gd name="T67" fmla="*/ 331 h 478"/>
                <a:gd name="T68" fmla="*/ 164 w 491"/>
                <a:gd name="T69" fmla="*/ 278 h 478"/>
                <a:gd name="T70" fmla="*/ 217 w 491"/>
                <a:gd name="T71" fmla="*/ 267 h 478"/>
                <a:gd name="T72" fmla="*/ 250 w 491"/>
                <a:gd name="T73" fmla="*/ 300 h 478"/>
                <a:gd name="T74" fmla="*/ 225 w 491"/>
                <a:gd name="T75" fmla="*/ 353 h 478"/>
                <a:gd name="T76" fmla="*/ 195 w 491"/>
                <a:gd name="T77" fmla="*/ 402 h 478"/>
                <a:gd name="T78" fmla="*/ 223 w 491"/>
                <a:gd name="T79" fmla="*/ 421 h 478"/>
                <a:gd name="T80" fmla="*/ 221 w 491"/>
                <a:gd name="T81" fmla="*/ 445 h 478"/>
                <a:gd name="T82" fmla="*/ 198 w 491"/>
                <a:gd name="T83" fmla="*/ 467 h 478"/>
                <a:gd name="T84" fmla="*/ 203 w 491"/>
                <a:gd name="T85" fmla="*/ 477 h 478"/>
                <a:gd name="T86" fmla="*/ 243 w 491"/>
                <a:gd name="T87" fmla="*/ 457 h 478"/>
                <a:gd name="T88" fmla="*/ 298 w 491"/>
                <a:gd name="T89" fmla="*/ 384 h 478"/>
                <a:gd name="T90" fmla="*/ 379 w 491"/>
                <a:gd name="T91" fmla="*/ 337 h 478"/>
                <a:gd name="T92" fmla="*/ 406 w 491"/>
                <a:gd name="T93" fmla="*/ 331 h 478"/>
                <a:gd name="T94" fmla="*/ 406 w 491"/>
                <a:gd name="T95" fmla="*/ 331 h 47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491"/>
                <a:gd name="T145" fmla="*/ 0 h 478"/>
                <a:gd name="T146" fmla="*/ 491 w 491"/>
                <a:gd name="T147" fmla="*/ 478 h 47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491" h="478">
                  <a:moveTo>
                    <a:pt x="406" y="331"/>
                  </a:moveTo>
                  <a:lnTo>
                    <a:pt x="458" y="254"/>
                  </a:lnTo>
                  <a:lnTo>
                    <a:pt x="490" y="216"/>
                  </a:lnTo>
                  <a:lnTo>
                    <a:pt x="485" y="178"/>
                  </a:lnTo>
                  <a:lnTo>
                    <a:pt x="451" y="139"/>
                  </a:lnTo>
                  <a:lnTo>
                    <a:pt x="446" y="106"/>
                  </a:lnTo>
                  <a:lnTo>
                    <a:pt x="384" y="20"/>
                  </a:lnTo>
                  <a:lnTo>
                    <a:pt x="380" y="28"/>
                  </a:lnTo>
                  <a:lnTo>
                    <a:pt x="367" y="42"/>
                  </a:lnTo>
                  <a:lnTo>
                    <a:pt x="341" y="11"/>
                  </a:lnTo>
                  <a:lnTo>
                    <a:pt x="303" y="0"/>
                  </a:lnTo>
                  <a:lnTo>
                    <a:pt x="301" y="11"/>
                  </a:lnTo>
                  <a:lnTo>
                    <a:pt x="301" y="28"/>
                  </a:lnTo>
                  <a:lnTo>
                    <a:pt x="286" y="44"/>
                  </a:lnTo>
                  <a:lnTo>
                    <a:pt x="255" y="74"/>
                  </a:lnTo>
                  <a:lnTo>
                    <a:pt x="221" y="74"/>
                  </a:lnTo>
                  <a:lnTo>
                    <a:pt x="207" y="97"/>
                  </a:lnTo>
                  <a:lnTo>
                    <a:pt x="195" y="97"/>
                  </a:lnTo>
                  <a:lnTo>
                    <a:pt x="171" y="122"/>
                  </a:lnTo>
                  <a:lnTo>
                    <a:pt x="157" y="122"/>
                  </a:lnTo>
                  <a:lnTo>
                    <a:pt x="129" y="150"/>
                  </a:lnTo>
                  <a:lnTo>
                    <a:pt x="111" y="154"/>
                  </a:lnTo>
                  <a:lnTo>
                    <a:pt x="74" y="212"/>
                  </a:lnTo>
                  <a:lnTo>
                    <a:pt x="50" y="177"/>
                  </a:lnTo>
                  <a:lnTo>
                    <a:pt x="23" y="159"/>
                  </a:lnTo>
                  <a:lnTo>
                    <a:pt x="11" y="172"/>
                  </a:lnTo>
                  <a:lnTo>
                    <a:pt x="26" y="250"/>
                  </a:lnTo>
                  <a:lnTo>
                    <a:pt x="13" y="276"/>
                  </a:lnTo>
                  <a:lnTo>
                    <a:pt x="0" y="315"/>
                  </a:lnTo>
                  <a:lnTo>
                    <a:pt x="37" y="339"/>
                  </a:lnTo>
                  <a:lnTo>
                    <a:pt x="57" y="342"/>
                  </a:lnTo>
                  <a:lnTo>
                    <a:pt x="83" y="380"/>
                  </a:lnTo>
                  <a:lnTo>
                    <a:pt x="102" y="368"/>
                  </a:lnTo>
                  <a:lnTo>
                    <a:pt x="133" y="331"/>
                  </a:lnTo>
                  <a:lnTo>
                    <a:pt x="164" y="278"/>
                  </a:lnTo>
                  <a:lnTo>
                    <a:pt x="217" y="267"/>
                  </a:lnTo>
                  <a:lnTo>
                    <a:pt x="250" y="300"/>
                  </a:lnTo>
                  <a:lnTo>
                    <a:pt x="225" y="353"/>
                  </a:lnTo>
                  <a:lnTo>
                    <a:pt x="195" y="402"/>
                  </a:lnTo>
                  <a:lnTo>
                    <a:pt x="223" y="421"/>
                  </a:lnTo>
                  <a:lnTo>
                    <a:pt x="221" y="445"/>
                  </a:lnTo>
                  <a:lnTo>
                    <a:pt x="198" y="467"/>
                  </a:lnTo>
                  <a:lnTo>
                    <a:pt x="203" y="477"/>
                  </a:lnTo>
                  <a:lnTo>
                    <a:pt x="243" y="457"/>
                  </a:lnTo>
                  <a:lnTo>
                    <a:pt x="298" y="384"/>
                  </a:lnTo>
                  <a:lnTo>
                    <a:pt x="379" y="337"/>
                  </a:lnTo>
                  <a:lnTo>
                    <a:pt x="406" y="331"/>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3" name="Freeform 33"/>
            <p:cNvSpPr>
              <a:spLocks/>
            </p:cNvSpPr>
            <p:nvPr/>
          </p:nvSpPr>
          <p:spPr bwMode="auto">
            <a:xfrm>
              <a:off x="3342" y="1615"/>
              <a:ext cx="416" cy="253"/>
            </a:xfrm>
            <a:custGeom>
              <a:avLst/>
              <a:gdLst>
                <a:gd name="T0" fmla="*/ 686 w 709"/>
                <a:gd name="T1" fmla="*/ 135 h 488"/>
                <a:gd name="T2" fmla="*/ 631 w 709"/>
                <a:gd name="T3" fmla="*/ 125 h 488"/>
                <a:gd name="T4" fmla="*/ 609 w 709"/>
                <a:gd name="T5" fmla="*/ 120 h 488"/>
                <a:gd name="T6" fmla="*/ 561 w 709"/>
                <a:gd name="T7" fmla="*/ 149 h 488"/>
                <a:gd name="T8" fmla="*/ 539 w 709"/>
                <a:gd name="T9" fmla="*/ 162 h 488"/>
                <a:gd name="T10" fmla="*/ 496 w 709"/>
                <a:gd name="T11" fmla="*/ 130 h 488"/>
                <a:gd name="T12" fmla="*/ 458 w 709"/>
                <a:gd name="T13" fmla="*/ 96 h 488"/>
                <a:gd name="T14" fmla="*/ 451 w 709"/>
                <a:gd name="T15" fmla="*/ 142 h 488"/>
                <a:gd name="T16" fmla="*/ 412 w 709"/>
                <a:gd name="T17" fmla="*/ 96 h 488"/>
                <a:gd name="T18" fmla="*/ 379 w 709"/>
                <a:gd name="T19" fmla="*/ 63 h 488"/>
                <a:gd name="T20" fmla="*/ 307 w 709"/>
                <a:gd name="T21" fmla="*/ 63 h 488"/>
                <a:gd name="T22" fmla="*/ 269 w 709"/>
                <a:gd name="T23" fmla="*/ 36 h 488"/>
                <a:gd name="T24" fmla="*/ 216 w 709"/>
                <a:gd name="T25" fmla="*/ 55 h 488"/>
                <a:gd name="T26" fmla="*/ 161 w 709"/>
                <a:gd name="T27" fmla="*/ 41 h 488"/>
                <a:gd name="T28" fmla="*/ 87 w 709"/>
                <a:gd name="T29" fmla="*/ 10 h 488"/>
                <a:gd name="T30" fmla="*/ 65 w 709"/>
                <a:gd name="T31" fmla="*/ 61 h 488"/>
                <a:gd name="T32" fmla="*/ 0 w 709"/>
                <a:gd name="T33" fmla="*/ 63 h 488"/>
                <a:gd name="T34" fmla="*/ 34 w 709"/>
                <a:gd name="T35" fmla="*/ 99 h 488"/>
                <a:gd name="T36" fmla="*/ 38 w 709"/>
                <a:gd name="T37" fmla="*/ 161 h 488"/>
                <a:gd name="T38" fmla="*/ 58 w 709"/>
                <a:gd name="T39" fmla="*/ 211 h 488"/>
                <a:gd name="T40" fmla="*/ 115 w 709"/>
                <a:gd name="T41" fmla="*/ 178 h 488"/>
                <a:gd name="T42" fmla="*/ 161 w 709"/>
                <a:gd name="T43" fmla="*/ 268 h 488"/>
                <a:gd name="T44" fmla="*/ 187 w 709"/>
                <a:gd name="T45" fmla="*/ 270 h 488"/>
                <a:gd name="T46" fmla="*/ 252 w 709"/>
                <a:gd name="T47" fmla="*/ 313 h 488"/>
                <a:gd name="T48" fmla="*/ 269 w 709"/>
                <a:gd name="T49" fmla="*/ 291 h 488"/>
                <a:gd name="T50" fmla="*/ 335 w 709"/>
                <a:gd name="T51" fmla="*/ 409 h 488"/>
                <a:gd name="T52" fmla="*/ 374 w 709"/>
                <a:gd name="T53" fmla="*/ 487 h 488"/>
                <a:gd name="T54" fmla="*/ 434 w 709"/>
                <a:gd name="T55" fmla="*/ 385 h 488"/>
                <a:gd name="T56" fmla="*/ 477 w 709"/>
                <a:gd name="T57" fmla="*/ 398 h 488"/>
                <a:gd name="T58" fmla="*/ 546 w 709"/>
                <a:gd name="T59" fmla="*/ 376 h 488"/>
                <a:gd name="T60" fmla="*/ 528 w 709"/>
                <a:gd name="T61" fmla="*/ 330 h 488"/>
                <a:gd name="T62" fmla="*/ 594 w 709"/>
                <a:gd name="T63" fmla="*/ 277 h 488"/>
                <a:gd name="T64" fmla="*/ 620 w 709"/>
                <a:gd name="T65" fmla="*/ 229 h 488"/>
                <a:gd name="T66" fmla="*/ 642 w 709"/>
                <a:gd name="T67" fmla="*/ 200 h 488"/>
                <a:gd name="T68" fmla="*/ 666 w 709"/>
                <a:gd name="T69" fmla="*/ 224 h 488"/>
                <a:gd name="T70" fmla="*/ 708 w 709"/>
                <a:gd name="T71" fmla="*/ 147 h 488"/>
                <a:gd name="T72" fmla="*/ 704 w 709"/>
                <a:gd name="T73" fmla="*/ 135 h 48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709"/>
                <a:gd name="T112" fmla="*/ 0 h 488"/>
                <a:gd name="T113" fmla="*/ 709 w 709"/>
                <a:gd name="T114" fmla="*/ 488 h 488"/>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709" h="488">
                  <a:moveTo>
                    <a:pt x="704" y="135"/>
                  </a:moveTo>
                  <a:lnTo>
                    <a:pt x="686" y="135"/>
                  </a:lnTo>
                  <a:lnTo>
                    <a:pt x="664" y="135"/>
                  </a:lnTo>
                  <a:lnTo>
                    <a:pt x="631" y="125"/>
                  </a:lnTo>
                  <a:lnTo>
                    <a:pt x="620" y="105"/>
                  </a:lnTo>
                  <a:lnTo>
                    <a:pt x="609" y="120"/>
                  </a:lnTo>
                  <a:lnTo>
                    <a:pt x="594" y="110"/>
                  </a:lnTo>
                  <a:lnTo>
                    <a:pt x="561" y="149"/>
                  </a:lnTo>
                  <a:lnTo>
                    <a:pt x="554" y="161"/>
                  </a:lnTo>
                  <a:lnTo>
                    <a:pt x="539" y="162"/>
                  </a:lnTo>
                  <a:lnTo>
                    <a:pt x="517" y="138"/>
                  </a:lnTo>
                  <a:lnTo>
                    <a:pt x="496" y="130"/>
                  </a:lnTo>
                  <a:lnTo>
                    <a:pt x="473" y="85"/>
                  </a:lnTo>
                  <a:lnTo>
                    <a:pt x="458" y="96"/>
                  </a:lnTo>
                  <a:lnTo>
                    <a:pt x="462" y="135"/>
                  </a:lnTo>
                  <a:lnTo>
                    <a:pt x="451" y="142"/>
                  </a:lnTo>
                  <a:lnTo>
                    <a:pt x="422" y="110"/>
                  </a:lnTo>
                  <a:lnTo>
                    <a:pt x="412" y="96"/>
                  </a:lnTo>
                  <a:lnTo>
                    <a:pt x="390" y="96"/>
                  </a:lnTo>
                  <a:lnTo>
                    <a:pt x="379" y="63"/>
                  </a:lnTo>
                  <a:lnTo>
                    <a:pt x="348" y="48"/>
                  </a:lnTo>
                  <a:lnTo>
                    <a:pt x="307" y="63"/>
                  </a:lnTo>
                  <a:lnTo>
                    <a:pt x="290" y="61"/>
                  </a:lnTo>
                  <a:lnTo>
                    <a:pt x="269" y="36"/>
                  </a:lnTo>
                  <a:lnTo>
                    <a:pt x="237" y="55"/>
                  </a:lnTo>
                  <a:lnTo>
                    <a:pt x="216" y="55"/>
                  </a:lnTo>
                  <a:lnTo>
                    <a:pt x="194" y="65"/>
                  </a:lnTo>
                  <a:lnTo>
                    <a:pt x="161" y="41"/>
                  </a:lnTo>
                  <a:lnTo>
                    <a:pt x="139" y="0"/>
                  </a:lnTo>
                  <a:lnTo>
                    <a:pt x="87" y="10"/>
                  </a:lnTo>
                  <a:lnTo>
                    <a:pt x="67" y="32"/>
                  </a:lnTo>
                  <a:lnTo>
                    <a:pt x="65" y="61"/>
                  </a:lnTo>
                  <a:lnTo>
                    <a:pt x="8" y="43"/>
                  </a:lnTo>
                  <a:lnTo>
                    <a:pt x="0" y="63"/>
                  </a:lnTo>
                  <a:lnTo>
                    <a:pt x="3" y="77"/>
                  </a:lnTo>
                  <a:lnTo>
                    <a:pt x="34" y="99"/>
                  </a:lnTo>
                  <a:lnTo>
                    <a:pt x="34" y="130"/>
                  </a:lnTo>
                  <a:lnTo>
                    <a:pt x="38" y="161"/>
                  </a:lnTo>
                  <a:lnTo>
                    <a:pt x="56" y="187"/>
                  </a:lnTo>
                  <a:lnTo>
                    <a:pt x="58" y="211"/>
                  </a:lnTo>
                  <a:lnTo>
                    <a:pt x="72" y="219"/>
                  </a:lnTo>
                  <a:lnTo>
                    <a:pt x="115" y="178"/>
                  </a:lnTo>
                  <a:lnTo>
                    <a:pt x="161" y="236"/>
                  </a:lnTo>
                  <a:lnTo>
                    <a:pt x="161" y="268"/>
                  </a:lnTo>
                  <a:lnTo>
                    <a:pt x="185" y="282"/>
                  </a:lnTo>
                  <a:lnTo>
                    <a:pt x="187" y="270"/>
                  </a:lnTo>
                  <a:lnTo>
                    <a:pt x="225" y="282"/>
                  </a:lnTo>
                  <a:lnTo>
                    <a:pt x="252" y="313"/>
                  </a:lnTo>
                  <a:lnTo>
                    <a:pt x="264" y="299"/>
                  </a:lnTo>
                  <a:lnTo>
                    <a:pt x="269" y="291"/>
                  </a:lnTo>
                  <a:lnTo>
                    <a:pt x="331" y="376"/>
                  </a:lnTo>
                  <a:lnTo>
                    <a:pt x="335" y="409"/>
                  </a:lnTo>
                  <a:lnTo>
                    <a:pt x="370" y="449"/>
                  </a:lnTo>
                  <a:lnTo>
                    <a:pt x="374" y="487"/>
                  </a:lnTo>
                  <a:lnTo>
                    <a:pt x="405" y="467"/>
                  </a:lnTo>
                  <a:lnTo>
                    <a:pt x="434" y="385"/>
                  </a:lnTo>
                  <a:lnTo>
                    <a:pt x="446" y="381"/>
                  </a:lnTo>
                  <a:lnTo>
                    <a:pt x="477" y="398"/>
                  </a:lnTo>
                  <a:lnTo>
                    <a:pt x="528" y="392"/>
                  </a:lnTo>
                  <a:lnTo>
                    <a:pt x="546" y="376"/>
                  </a:lnTo>
                  <a:lnTo>
                    <a:pt x="522" y="339"/>
                  </a:lnTo>
                  <a:lnTo>
                    <a:pt x="528" y="330"/>
                  </a:lnTo>
                  <a:lnTo>
                    <a:pt x="577" y="315"/>
                  </a:lnTo>
                  <a:lnTo>
                    <a:pt x="594" y="277"/>
                  </a:lnTo>
                  <a:lnTo>
                    <a:pt x="620" y="265"/>
                  </a:lnTo>
                  <a:lnTo>
                    <a:pt x="620" y="229"/>
                  </a:lnTo>
                  <a:lnTo>
                    <a:pt x="627" y="204"/>
                  </a:lnTo>
                  <a:lnTo>
                    <a:pt x="642" y="200"/>
                  </a:lnTo>
                  <a:lnTo>
                    <a:pt x="654" y="214"/>
                  </a:lnTo>
                  <a:lnTo>
                    <a:pt x="666" y="224"/>
                  </a:lnTo>
                  <a:lnTo>
                    <a:pt x="699" y="180"/>
                  </a:lnTo>
                  <a:lnTo>
                    <a:pt x="708" y="147"/>
                  </a:lnTo>
                  <a:lnTo>
                    <a:pt x="704" y="135"/>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4" name="Freeform 34"/>
            <p:cNvSpPr>
              <a:spLocks/>
            </p:cNvSpPr>
            <p:nvPr/>
          </p:nvSpPr>
          <p:spPr bwMode="auto">
            <a:xfrm>
              <a:off x="3250" y="1242"/>
              <a:ext cx="569" cy="457"/>
            </a:xfrm>
            <a:custGeom>
              <a:avLst/>
              <a:gdLst>
                <a:gd name="T0" fmla="*/ 297 w 970"/>
                <a:gd name="T1" fmla="*/ 724 h 888"/>
                <a:gd name="T2" fmla="*/ 351 w 970"/>
                <a:gd name="T3" fmla="*/ 790 h 888"/>
                <a:gd name="T4" fmla="*/ 394 w 970"/>
                <a:gd name="T5" fmla="*/ 779 h 888"/>
                <a:gd name="T6" fmla="*/ 447 w 970"/>
                <a:gd name="T7" fmla="*/ 785 h 888"/>
                <a:gd name="T8" fmla="*/ 505 w 970"/>
                <a:gd name="T9" fmla="*/ 772 h 888"/>
                <a:gd name="T10" fmla="*/ 547 w 970"/>
                <a:gd name="T11" fmla="*/ 821 h 888"/>
                <a:gd name="T12" fmla="*/ 579 w 970"/>
                <a:gd name="T13" fmla="*/ 835 h 888"/>
                <a:gd name="T14" fmla="*/ 619 w 970"/>
                <a:gd name="T15" fmla="*/ 860 h 888"/>
                <a:gd name="T16" fmla="*/ 629 w 970"/>
                <a:gd name="T17" fmla="*/ 809 h 888"/>
                <a:gd name="T18" fmla="*/ 674 w 970"/>
                <a:gd name="T19" fmla="*/ 862 h 888"/>
                <a:gd name="T20" fmla="*/ 710 w 970"/>
                <a:gd name="T21" fmla="*/ 885 h 888"/>
                <a:gd name="T22" fmla="*/ 750 w 970"/>
                <a:gd name="T23" fmla="*/ 835 h 888"/>
                <a:gd name="T24" fmla="*/ 777 w 970"/>
                <a:gd name="T25" fmla="*/ 830 h 888"/>
                <a:gd name="T26" fmla="*/ 820 w 970"/>
                <a:gd name="T27" fmla="*/ 860 h 888"/>
                <a:gd name="T28" fmla="*/ 860 w 970"/>
                <a:gd name="T29" fmla="*/ 860 h 888"/>
                <a:gd name="T30" fmla="*/ 844 w 970"/>
                <a:gd name="T31" fmla="*/ 790 h 888"/>
                <a:gd name="T32" fmla="*/ 827 w 970"/>
                <a:gd name="T33" fmla="*/ 708 h 888"/>
                <a:gd name="T34" fmla="*/ 921 w 970"/>
                <a:gd name="T35" fmla="*/ 669 h 888"/>
                <a:gd name="T36" fmla="*/ 930 w 970"/>
                <a:gd name="T37" fmla="*/ 628 h 888"/>
                <a:gd name="T38" fmla="*/ 941 w 970"/>
                <a:gd name="T39" fmla="*/ 585 h 888"/>
                <a:gd name="T40" fmla="*/ 947 w 970"/>
                <a:gd name="T41" fmla="*/ 419 h 888"/>
                <a:gd name="T42" fmla="*/ 942 w 970"/>
                <a:gd name="T43" fmla="*/ 349 h 888"/>
                <a:gd name="T44" fmla="*/ 937 w 970"/>
                <a:gd name="T45" fmla="*/ 315 h 888"/>
                <a:gd name="T46" fmla="*/ 875 w 970"/>
                <a:gd name="T47" fmla="*/ 365 h 888"/>
                <a:gd name="T48" fmla="*/ 810 w 970"/>
                <a:gd name="T49" fmla="*/ 426 h 888"/>
                <a:gd name="T50" fmla="*/ 691 w 970"/>
                <a:gd name="T51" fmla="*/ 426 h 888"/>
                <a:gd name="T52" fmla="*/ 678 w 970"/>
                <a:gd name="T53" fmla="*/ 380 h 888"/>
                <a:gd name="T54" fmla="*/ 636 w 970"/>
                <a:gd name="T55" fmla="*/ 349 h 888"/>
                <a:gd name="T56" fmla="*/ 559 w 970"/>
                <a:gd name="T57" fmla="*/ 327 h 888"/>
                <a:gd name="T58" fmla="*/ 497 w 970"/>
                <a:gd name="T59" fmla="*/ 320 h 888"/>
                <a:gd name="T60" fmla="*/ 444 w 970"/>
                <a:gd name="T61" fmla="*/ 283 h 888"/>
                <a:gd name="T62" fmla="*/ 418 w 970"/>
                <a:gd name="T63" fmla="*/ 238 h 888"/>
                <a:gd name="T64" fmla="*/ 375 w 970"/>
                <a:gd name="T65" fmla="*/ 187 h 888"/>
                <a:gd name="T66" fmla="*/ 330 w 970"/>
                <a:gd name="T67" fmla="*/ 110 h 888"/>
                <a:gd name="T68" fmla="*/ 279 w 970"/>
                <a:gd name="T69" fmla="*/ 33 h 888"/>
                <a:gd name="T70" fmla="*/ 196 w 970"/>
                <a:gd name="T71" fmla="*/ 18 h 888"/>
                <a:gd name="T72" fmla="*/ 105 w 970"/>
                <a:gd name="T73" fmla="*/ 0 h 888"/>
                <a:gd name="T74" fmla="*/ 4 w 970"/>
                <a:gd name="T75" fmla="*/ 44 h 888"/>
                <a:gd name="T76" fmla="*/ 0 w 970"/>
                <a:gd name="T77" fmla="*/ 126 h 888"/>
                <a:gd name="T78" fmla="*/ 43 w 970"/>
                <a:gd name="T79" fmla="*/ 155 h 888"/>
                <a:gd name="T80" fmla="*/ 98 w 970"/>
                <a:gd name="T81" fmla="*/ 143 h 888"/>
                <a:gd name="T82" fmla="*/ 108 w 970"/>
                <a:gd name="T83" fmla="*/ 199 h 888"/>
                <a:gd name="T84" fmla="*/ 174 w 970"/>
                <a:gd name="T85" fmla="*/ 232 h 888"/>
                <a:gd name="T86" fmla="*/ 213 w 970"/>
                <a:gd name="T87" fmla="*/ 214 h 888"/>
                <a:gd name="T88" fmla="*/ 330 w 970"/>
                <a:gd name="T89" fmla="*/ 221 h 888"/>
                <a:gd name="T90" fmla="*/ 313 w 970"/>
                <a:gd name="T91" fmla="*/ 375 h 888"/>
                <a:gd name="T92" fmla="*/ 294 w 970"/>
                <a:gd name="T93" fmla="*/ 423 h 888"/>
                <a:gd name="T94" fmla="*/ 289 w 970"/>
                <a:gd name="T95" fmla="*/ 522 h 888"/>
                <a:gd name="T96" fmla="*/ 262 w 970"/>
                <a:gd name="T97" fmla="*/ 501 h 888"/>
                <a:gd name="T98" fmla="*/ 203 w 970"/>
                <a:gd name="T99" fmla="*/ 592 h 888"/>
                <a:gd name="T100" fmla="*/ 179 w 970"/>
                <a:gd name="T101" fmla="*/ 635 h 888"/>
                <a:gd name="T102" fmla="*/ 265 w 970"/>
                <a:gd name="T103" fmla="*/ 666 h 888"/>
                <a:gd name="T104" fmla="*/ 262 w 970"/>
                <a:gd name="T105" fmla="*/ 684 h 888"/>
                <a:gd name="T106" fmla="*/ 231 w 970"/>
                <a:gd name="T107" fmla="*/ 722 h 888"/>
                <a:gd name="T108" fmla="*/ 244 w 970"/>
                <a:gd name="T109" fmla="*/ 734 h 888"/>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970"/>
                <a:gd name="T166" fmla="*/ 0 h 888"/>
                <a:gd name="T167" fmla="*/ 970 w 970"/>
                <a:gd name="T168" fmla="*/ 888 h 888"/>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970" h="888">
                  <a:moveTo>
                    <a:pt x="244" y="734"/>
                  </a:moveTo>
                  <a:lnTo>
                    <a:pt x="297" y="724"/>
                  </a:lnTo>
                  <a:lnTo>
                    <a:pt x="318" y="766"/>
                  </a:lnTo>
                  <a:lnTo>
                    <a:pt x="351" y="790"/>
                  </a:lnTo>
                  <a:lnTo>
                    <a:pt x="373" y="779"/>
                  </a:lnTo>
                  <a:lnTo>
                    <a:pt x="394" y="779"/>
                  </a:lnTo>
                  <a:lnTo>
                    <a:pt x="426" y="761"/>
                  </a:lnTo>
                  <a:lnTo>
                    <a:pt x="447" y="785"/>
                  </a:lnTo>
                  <a:lnTo>
                    <a:pt x="463" y="787"/>
                  </a:lnTo>
                  <a:lnTo>
                    <a:pt x="505" y="772"/>
                  </a:lnTo>
                  <a:lnTo>
                    <a:pt x="535" y="787"/>
                  </a:lnTo>
                  <a:lnTo>
                    <a:pt x="547" y="821"/>
                  </a:lnTo>
                  <a:lnTo>
                    <a:pt x="569" y="821"/>
                  </a:lnTo>
                  <a:lnTo>
                    <a:pt x="579" y="835"/>
                  </a:lnTo>
                  <a:lnTo>
                    <a:pt x="607" y="867"/>
                  </a:lnTo>
                  <a:lnTo>
                    <a:pt x="619" y="860"/>
                  </a:lnTo>
                  <a:lnTo>
                    <a:pt x="614" y="821"/>
                  </a:lnTo>
                  <a:lnTo>
                    <a:pt x="629" y="809"/>
                  </a:lnTo>
                  <a:lnTo>
                    <a:pt x="652" y="854"/>
                  </a:lnTo>
                  <a:lnTo>
                    <a:pt x="674" y="862"/>
                  </a:lnTo>
                  <a:lnTo>
                    <a:pt x="695" y="887"/>
                  </a:lnTo>
                  <a:lnTo>
                    <a:pt x="710" y="885"/>
                  </a:lnTo>
                  <a:lnTo>
                    <a:pt x="717" y="874"/>
                  </a:lnTo>
                  <a:lnTo>
                    <a:pt x="750" y="835"/>
                  </a:lnTo>
                  <a:lnTo>
                    <a:pt x="765" y="845"/>
                  </a:lnTo>
                  <a:lnTo>
                    <a:pt x="777" y="830"/>
                  </a:lnTo>
                  <a:lnTo>
                    <a:pt x="787" y="850"/>
                  </a:lnTo>
                  <a:lnTo>
                    <a:pt x="820" y="860"/>
                  </a:lnTo>
                  <a:lnTo>
                    <a:pt x="842" y="860"/>
                  </a:lnTo>
                  <a:lnTo>
                    <a:pt x="860" y="860"/>
                  </a:lnTo>
                  <a:lnTo>
                    <a:pt x="849" y="845"/>
                  </a:lnTo>
                  <a:lnTo>
                    <a:pt x="844" y="790"/>
                  </a:lnTo>
                  <a:lnTo>
                    <a:pt x="805" y="730"/>
                  </a:lnTo>
                  <a:lnTo>
                    <a:pt x="827" y="708"/>
                  </a:lnTo>
                  <a:lnTo>
                    <a:pt x="849" y="669"/>
                  </a:lnTo>
                  <a:lnTo>
                    <a:pt x="921" y="669"/>
                  </a:lnTo>
                  <a:lnTo>
                    <a:pt x="937" y="657"/>
                  </a:lnTo>
                  <a:lnTo>
                    <a:pt x="930" y="628"/>
                  </a:lnTo>
                  <a:lnTo>
                    <a:pt x="947" y="600"/>
                  </a:lnTo>
                  <a:lnTo>
                    <a:pt x="941" y="585"/>
                  </a:lnTo>
                  <a:lnTo>
                    <a:pt x="947" y="558"/>
                  </a:lnTo>
                  <a:lnTo>
                    <a:pt x="947" y="419"/>
                  </a:lnTo>
                  <a:lnTo>
                    <a:pt x="969" y="375"/>
                  </a:lnTo>
                  <a:lnTo>
                    <a:pt x="942" y="349"/>
                  </a:lnTo>
                  <a:lnTo>
                    <a:pt x="947" y="331"/>
                  </a:lnTo>
                  <a:lnTo>
                    <a:pt x="937" y="315"/>
                  </a:lnTo>
                  <a:lnTo>
                    <a:pt x="908" y="327"/>
                  </a:lnTo>
                  <a:lnTo>
                    <a:pt x="875" y="365"/>
                  </a:lnTo>
                  <a:lnTo>
                    <a:pt x="842" y="380"/>
                  </a:lnTo>
                  <a:lnTo>
                    <a:pt x="810" y="426"/>
                  </a:lnTo>
                  <a:lnTo>
                    <a:pt x="729" y="452"/>
                  </a:lnTo>
                  <a:lnTo>
                    <a:pt x="691" y="426"/>
                  </a:lnTo>
                  <a:lnTo>
                    <a:pt x="695" y="408"/>
                  </a:lnTo>
                  <a:lnTo>
                    <a:pt x="678" y="380"/>
                  </a:lnTo>
                  <a:lnTo>
                    <a:pt x="667" y="349"/>
                  </a:lnTo>
                  <a:lnTo>
                    <a:pt x="636" y="349"/>
                  </a:lnTo>
                  <a:lnTo>
                    <a:pt x="581" y="320"/>
                  </a:lnTo>
                  <a:lnTo>
                    <a:pt x="559" y="327"/>
                  </a:lnTo>
                  <a:lnTo>
                    <a:pt x="535" y="315"/>
                  </a:lnTo>
                  <a:lnTo>
                    <a:pt x="497" y="320"/>
                  </a:lnTo>
                  <a:lnTo>
                    <a:pt x="463" y="309"/>
                  </a:lnTo>
                  <a:lnTo>
                    <a:pt x="444" y="283"/>
                  </a:lnTo>
                  <a:lnTo>
                    <a:pt x="426" y="261"/>
                  </a:lnTo>
                  <a:lnTo>
                    <a:pt x="418" y="238"/>
                  </a:lnTo>
                  <a:lnTo>
                    <a:pt x="394" y="209"/>
                  </a:lnTo>
                  <a:lnTo>
                    <a:pt x="375" y="187"/>
                  </a:lnTo>
                  <a:lnTo>
                    <a:pt x="341" y="137"/>
                  </a:lnTo>
                  <a:lnTo>
                    <a:pt x="330" y="110"/>
                  </a:lnTo>
                  <a:lnTo>
                    <a:pt x="291" y="59"/>
                  </a:lnTo>
                  <a:lnTo>
                    <a:pt x="279" y="33"/>
                  </a:lnTo>
                  <a:lnTo>
                    <a:pt x="229" y="6"/>
                  </a:lnTo>
                  <a:lnTo>
                    <a:pt x="196" y="18"/>
                  </a:lnTo>
                  <a:lnTo>
                    <a:pt x="167" y="11"/>
                  </a:lnTo>
                  <a:lnTo>
                    <a:pt x="105" y="0"/>
                  </a:lnTo>
                  <a:lnTo>
                    <a:pt x="19" y="28"/>
                  </a:lnTo>
                  <a:lnTo>
                    <a:pt x="4" y="44"/>
                  </a:lnTo>
                  <a:lnTo>
                    <a:pt x="21" y="66"/>
                  </a:lnTo>
                  <a:lnTo>
                    <a:pt x="0" y="126"/>
                  </a:lnTo>
                  <a:lnTo>
                    <a:pt x="5" y="132"/>
                  </a:lnTo>
                  <a:lnTo>
                    <a:pt x="43" y="155"/>
                  </a:lnTo>
                  <a:lnTo>
                    <a:pt x="62" y="122"/>
                  </a:lnTo>
                  <a:lnTo>
                    <a:pt x="98" y="143"/>
                  </a:lnTo>
                  <a:lnTo>
                    <a:pt x="95" y="158"/>
                  </a:lnTo>
                  <a:lnTo>
                    <a:pt x="108" y="199"/>
                  </a:lnTo>
                  <a:lnTo>
                    <a:pt x="131" y="225"/>
                  </a:lnTo>
                  <a:lnTo>
                    <a:pt x="174" y="232"/>
                  </a:lnTo>
                  <a:lnTo>
                    <a:pt x="187" y="216"/>
                  </a:lnTo>
                  <a:lnTo>
                    <a:pt x="213" y="214"/>
                  </a:lnTo>
                  <a:lnTo>
                    <a:pt x="265" y="170"/>
                  </a:lnTo>
                  <a:lnTo>
                    <a:pt x="330" y="221"/>
                  </a:lnTo>
                  <a:lnTo>
                    <a:pt x="308" y="309"/>
                  </a:lnTo>
                  <a:lnTo>
                    <a:pt x="313" y="375"/>
                  </a:lnTo>
                  <a:lnTo>
                    <a:pt x="313" y="415"/>
                  </a:lnTo>
                  <a:lnTo>
                    <a:pt x="294" y="423"/>
                  </a:lnTo>
                  <a:lnTo>
                    <a:pt x="294" y="525"/>
                  </a:lnTo>
                  <a:lnTo>
                    <a:pt x="289" y="522"/>
                  </a:lnTo>
                  <a:lnTo>
                    <a:pt x="270" y="501"/>
                  </a:lnTo>
                  <a:lnTo>
                    <a:pt x="262" y="501"/>
                  </a:lnTo>
                  <a:lnTo>
                    <a:pt x="258" y="508"/>
                  </a:lnTo>
                  <a:lnTo>
                    <a:pt x="203" y="592"/>
                  </a:lnTo>
                  <a:lnTo>
                    <a:pt x="177" y="625"/>
                  </a:lnTo>
                  <a:lnTo>
                    <a:pt x="179" y="635"/>
                  </a:lnTo>
                  <a:lnTo>
                    <a:pt x="234" y="676"/>
                  </a:lnTo>
                  <a:lnTo>
                    <a:pt x="265" y="666"/>
                  </a:lnTo>
                  <a:lnTo>
                    <a:pt x="268" y="676"/>
                  </a:lnTo>
                  <a:lnTo>
                    <a:pt x="262" y="684"/>
                  </a:lnTo>
                  <a:lnTo>
                    <a:pt x="234" y="698"/>
                  </a:lnTo>
                  <a:lnTo>
                    <a:pt x="231" y="722"/>
                  </a:lnTo>
                  <a:lnTo>
                    <a:pt x="244" y="734"/>
                  </a:lnTo>
                </a:path>
              </a:pathLst>
            </a:custGeom>
            <a:grpFill/>
            <a:ln w="12700" cap="rnd">
              <a:solidFill>
                <a:schemeClr val="bg1"/>
              </a:solidFill>
              <a:round/>
              <a:headEnd type="none" w="sm" len="sm"/>
              <a:tailEnd type="none" w="sm" len="sm"/>
            </a:ln>
            <a:extLst/>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sp>
          <p:nvSpPr>
            <p:cNvPr id="35" name="Freeform 35"/>
            <p:cNvSpPr>
              <a:spLocks/>
            </p:cNvSpPr>
            <p:nvPr/>
          </p:nvSpPr>
          <p:spPr bwMode="auto">
            <a:xfrm>
              <a:off x="3190" y="1965"/>
              <a:ext cx="25" cy="27"/>
            </a:xfrm>
            <a:custGeom>
              <a:avLst/>
              <a:gdLst>
                <a:gd name="T0" fmla="*/ 41 w 42"/>
                <a:gd name="T1" fmla="*/ 0 h 54"/>
                <a:gd name="T2" fmla="*/ 33 w 42"/>
                <a:gd name="T3" fmla="*/ 26 h 54"/>
                <a:gd name="T4" fmla="*/ 38 w 42"/>
                <a:gd name="T5" fmla="*/ 39 h 54"/>
                <a:gd name="T6" fmla="*/ 9 w 42"/>
                <a:gd name="T7" fmla="*/ 53 h 54"/>
                <a:gd name="T8" fmla="*/ 7 w 42"/>
                <a:gd name="T9" fmla="*/ 31 h 54"/>
                <a:gd name="T10" fmla="*/ 0 w 42"/>
                <a:gd name="T11" fmla="*/ 14 h 54"/>
                <a:gd name="T12" fmla="*/ 41 w 42"/>
                <a:gd name="T13" fmla="*/ 0 h 54"/>
                <a:gd name="T14" fmla="*/ 41 w 42"/>
                <a:gd name="T15" fmla="*/ 0 h 54"/>
                <a:gd name="T16" fmla="*/ 0 60000 65536"/>
                <a:gd name="T17" fmla="*/ 0 60000 65536"/>
                <a:gd name="T18" fmla="*/ 0 60000 65536"/>
                <a:gd name="T19" fmla="*/ 0 60000 65536"/>
                <a:gd name="T20" fmla="*/ 0 60000 65536"/>
                <a:gd name="T21" fmla="*/ 0 60000 65536"/>
                <a:gd name="T22" fmla="*/ 0 60000 65536"/>
                <a:gd name="T23" fmla="*/ 0 60000 65536"/>
                <a:gd name="T24" fmla="*/ 0 w 42"/>
                <a:gd name="T25" fmla="*/ 0 h 54"/>
                <a:gd name="T26" fmla="*/ 42 w 42"/>
                <a:gd name="T27" fmla="*/ 54 h 5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2" h="54">
                  <a:moveTo>
                    <a:pt x="41" y="0"/>
                  </a:moveTo>
                  <a:lnTo>
                    <a:pt x="33" y="26"/>
                  </a:lnTo>
                  <a:lnTo>
                    <a:pt x="38" y="39"/>
                  </a:lnTo>
                  <a:lnTo>
                    <a:pt x="9" y="53"/>
                  </a:lnTo>
                  <a:lnTo>
                    <a:pt x="7" y="31"/>
                  </a:lnTo>
                  <a:lnTo>
                    <a:pt x="0" y="14"/>
                  </a:lnTo>
                  <a:lnTo>
                    <a:pt x="41" y="0"/>
                  </a:lnTo>
                </a:path>
              </a:pathLst>
            </a:custGeom>
            <a:grpFill/>
            <a:ln w="12700" cap="rnd">
              <a:solidFill>
                <a:schemeClr val="bg1"/>
              </a:solidFill>
              <a:round/>
              <a:headEnd type="none" w="sm" len="sm"/>
              <a:tailEnd type="none" w="sm" len="sm"/>
            </a:ln>
          </p:spPr>
          <p:txBody>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endParaRPr lang="zh-CN" altLang="en-US"/>
            </a:p>
          </p:txBody>
        </p:sp>
      </p:grpSp>
      <p:sp>
        <p:nvSpPr>
          <p:cNvPr id="46" name="文本框 45"/>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sp>
        <p:nvSpPr>
          <p:cNvPr id="47" name="文本框 46"/>
          <p:cNvSpPr txBox="1"/>
          <p:nvPr/>
        </p:nvSpPr>
        <p:spPr>
          <a:xfrm>
            <a:off x="820213" y="4388840"/>
            <a:ext cx="2999118" cy="1477328"/>
          </a:xfrm>
          <a:prstGeom prst="rect">
            <a:avLst/>
          </a:prstGeom>
          <a:noFill/>
        </p:spPr>
        <p:txBody>
          <a:bodyPr wrap="square" rtlCol="0">
            <a:spAutoFit/>
          </a:bodyPr>
          <a:lstStyle/>
          <a:p>
            <a:r>
              <a:rPr lang="en-US" altLang="zh-CN" sz="1800" dirty="0">
                <a:solidFill>
                  <a:schemeClr val="bg2">
                    <a:lumMod val="25000"/>
                  </a:schemeClr>
                </a:solidFill>
              </a:rPr>
              <a:t>Lorem </a:t>
            </a:r>
            <a:r>
              <a:rPr lang="en-US" altLang="zh-CN" sz="1800" dirty="0" err="1">
                <a:solidFill>
                  <a:schemeClr val="bg2">
                    <a:lumMod val="25000"/>
                  </a:schemeClr>
                </a:solidFill>
              </a:rPr>
              <a:t>ipsum</a:t>
            </a:r>
            <a:r>
              <a:rPr lang="en-US" altLang="zh-CN" sz="1800" dirty="0">
                <a:solidFill>
                  <a:schemeClr val="bg2">
                    <a:lumMod val="25000"/>
                  </a:schemeClr>
                </a:solidFill>
              </a:rPr>
              <a:t> dolor sit </a:t>
            </a:r>
            <a:r>
              <a:rPr lang="en-US" altLang="zh-CN" sz="1800" dirty="0" err="1">
                <a:solidFill>
                  <a:schemeClr val="bg2">
                    <a:lumMod val="25000"/>
                  </a:schemeClr>
                </a:solidFill>
              </a:rPr>
              <a:t>amet,consectetur</a:t>
            </a:r>
            <a:r>
              <a:rPr lang="en-US" altLang="zh-CN" sz="1800" dirty="0">
                <a:solidFill>
                  <a:schemeClr val="bg2">
                    <a:lumMod val="25000"/>
                  </a:schemeClr>
                </a:solidFill>
              </a:rPr>
              <a:t> </a:t>
            </a:r>
            <a:r>
              <a:rPr lang="en-US" altLang="zh-CN" sz="1800" dirty="0" err="1">
                <a:solidFill>
                  <a:schemeClr val="bg2">
                    <a:lumMod val="25000"/>
                  </a:schemeClr>
                </a:solidFill>
              </a:rPr>
              <a:t>adipisicing</a:t>
            </a:r>
            <a:r>
              <a:rPr lang="en-US" altLang="zh-CN" sz="1800" dirty="0">
                <a:solidFill>
                  <a:schemeClr val="bg2">
                    <a:lumMod val="25000"/>
                  </a:schemeClr>
                </a:solidFill>
              </a:rPr>
              <a:t> </a:t>
            </a:r>
            <a:r>
              <a:rPr lang="en-US" altLang="zh-CN" sz="1800" dirty="0" err="1">
                <a:solidFill>
                  <a:schemeClr val="bg2">
                    <a:lumMod val="25000"/>
                  </a:schemeClr>
                </a:solidFill>
              </a:rPr>
              <a:t>elit,sed</a:t>
            </a:r>
            <a:r>
              <a:rPr lang="en-US" altLang="zh-CN" sz="1800" dirty="0">
                <a:solidFill>
                  <a:schemeClr val="bg2">
                    <a:lumMod val="25000"/>
                  </a:schemeClr>
                </a:solidFill>
              </a:rPr>
              <a:t> do </a:t>
            </a:r>
            <a:r>
              <a:rPr lang="en-US" altLang="zh-CN" sz="1800" dirty="0" err="1">
                <a:solidFill>
                  <a:schemeClr val="bg2">
                    <a:lumMod val="25000"/>
                  </a:schemeClr>
                </a:solidFill>
              </a:rPr>
              <a:t>eiusmod</a:t>
            </a:r>
            <a:r>
              <a:rPr lang="en-US" altLang="zh-CN" sz="1800" dirty="0">
                <a:solidFill>
                  <a:schemeClr val="bg2">
                    <a:lumMod val="25000"/>
                  </a:schemeClr>
                </a:solidFill>
              </a:rPr>
              <a:t> </a:t>
            </a:r>
            <a:r>
              <a:rPr lang="en-US" altLang="zh-CN" sz="1800" dirty="0" err="1">
                <a:solidFill>
                  <a:schemeClr val="bg2">
                    <a:lumMod val="25000"/>
                  </a:schemeClr>
                </a:solidFill>
              </a:rPr>
              <a:t>tempor</a:t>
            </a:r>
            <a:r>
              <a:rPr lang="en-US" altLang="zh-CN" sz="1800" dirty="0">
                <a:solidFill>
                  <a:schemeClr val="bg2">
                    <a:lumMod val="25000"/>
                  </a:schemeClr>
                </a:solidFill>
              </a:rPr>
              <a:t> </a:t>
            </a:r>
            <a:r>
              <a:rPr lang="en-US" altLang="zh-CN" sz="1800" dirty="0" err="1">
                <a:solidFill>
                  <a:schemeClr val="bg2">
                    <a:lumMod val="25000"/>
                  </a:schemeClr>
                </a:solidFill>
              </a:rPr>
              <a:t>incididunt</a:t>
            </a:r>
            <a:r>
              <a:rPr lang="en-US" altLang="zh-CN" sz="1800" dirty="0">
                <a:solidFill>
                  <a:schemeClr val="bg2">
                    <a:lumMod val="25000"/>
                  </a:schemeClr>
                </a:solidFill>
              </a:rPr>
              <a:t> </a:t>
            </a:r>
            <a:r>
              <a:rPr lang="en-US" altLang="zh-CN" sz="1800" dirty="0" err="1">
                <a:solidFill>
                  <a:schemeClr val="bg2">
                    <a:lumMod val="25000"/>
                  </a:schemeClr>
                </a:solidFill>
              </a:rPr>
              <a:t>ut</a:t>
            </a:r>
            <a:r>
              <a:rPr lang="en-US" altLang="zh-CN" sz="1800" dirty="0">
                <a:solidFill>
                  <a:schemeClr val="bg2">
                    <a:lumMod val="25000"/>
                  </a:schemeClr>
                </a:solidFill>
              </a:rPr>
              <a:t> </a:t>
            </a:r>
            <a:r>
              <a:rPr lang="en-US" altLang="zh-CN" sz="1800" dirty="0" err="1">
                <a:solidFill>
                  <a:schemeClr val="bg2">
                    <a:lumMod val="25000"/>
                  </a:schemeClr>
                </a:solidFill>
              </a:rPr>
              <a:t>labore</a:t>
            </a:r>
            <a:r>
              <a:rPr lang="en-US" altLang="zh-CN" sz="1800" dirty="0">
                <a:solidFill>
                  <a:schemeClr val="bg2">
                    <a:lumMod val="25000"/>
                  </a:schemeClr>
                </a:solidFill>
              </a:rPr>
              <a:t> et </a:t>
            </a:r>
            <a:r>
              <a:rPr lang="en-US" altLang="zh-CN" sz="1800" dirty="0" err="1">
                <a:solidFill>
                  <a:schemeClr val="bg2">
                    <a:lumMod val="25000"/>
                  </a:schemeClr>
                </a:solidFill>
              </a:rPr>
              <a:t>dolore</a:t>
            </a:r>
            <a:r>
              <a:rPr lang="en-US" altLang="zh-CN" sz="1800" dirty="0">
                <a:solidFill>
                  <a:schemeClr val="bg2">
                    <a:lumMod val="25000"/>
                  </a:schemeClr>
                </a:solidFill>
              </a:rPr>
              <a:t> magna </a:t>
            </a:r>
            <a:r>
              <a:rPr lang="en-US" altLang="zh-CN" sz="1800" dirty="0" err="1">
                <a:solidFill>
                  <a:schemeClr val="bg2">
                    <a:lumMod val="25000"/>
                  </a:schemeClr>
                </a:solidFill>
              </a:rPr>
              <a:t>aliqua.Ut</a:t>
            </a:r>
            <a:r>
              <a:rPr lang="en-US" altLang="zh-CN" sz="1800" dirty="0">
                <a:solidFill>
                  <a:schemeClr val="bg2">
                    <a:lumMod val="25000"/>
                  </a:schemeClr>
                </a:solidFill>
              </a:rPr>
              <a:t> </a:t>
            </a:r>
            <a:r>
              <a:rPr lang="en-US" altLang="zh-CN" sz="1800" dirty="0" err="1">
                <a:solidFill>
                  <a:schemeClr val="bg2">
                    <a:lumMod val="25000"/>
                  </a:schemeClr>
                </a:solidFill>
              </a:rPr>
              <a:t>enim</a:t>
            </a:r>
            <a:r>
              <a:rPr lang="en-US" altLang="zh-CN" sz="1800" dirty="0">
                <a:solidFill>
                  <a:schemeClr val="bg2">
                    <a:lumMod val="25000"/>
                  </a:schemeClr>
                </a:solidFill>
              </a:rPr>
              <a:t> </a:t>
            </a:r>
            <a:r>
              <a:rPr lang="en-US" altLang="zh-CN" sz="1800" dirty="0" smtClean="0">
                <a:solidFill>
                  <a:schemeClr val="bg2">
                    <a:lumMod val="25000"/>
                  </a:schemeClr>
                </a:solidFill>
              </a:rPr>
              <a:t>ad</a:t>
            </a:r>
          </a:p>
        </p:txBody>
      </p:sp>
      <p:sp>
        <p:nvSpPr>
          <p:cNvPr id="48" name="文本框 47"/>
          <p:cNvSpPr txBox="1"/>
          <p:nvPr/>
        </p:nvSpPr>
        <p:spPr>
          <a:xfrm>
            <a:off x="427967" y="4151947"/>
            <a:ext cx="315382" cy="349930"/>
          </a:xfrm>
          <a:custGeom>
            <a:avLst/>
            <a:gdLst/>
            <a:ahLst/>
            <a:cxnLst/>
            <a:rect l="l" t="t" r="r" b="b"/>
            <a:pathLst>
              <a:path w="315382" h="349930">
                <a:moveTo>
                  <a:pt x="291979" y="0"/>
                </a:moveTo>
                <a:lnTo>
                  <a:pt x="315382" y="37891"/>
                </a:lnTo>
                <a:cubicBezTo>
                  <a:pt x="258175" y="66123"/>
                  <a:pt x="229571" y="130760"/>
                  <a:pt x="229571" y="231801"/>
                </a:cubicBezTo>
                <a:lnTo>
                  <a:pt x="294208" y="231801"/>
                </a:lnTo>
                <a:lnTo>
                  <a:pt x="294208" y="349930"/>
                </a:lnTo>
                <a:lnTo>
                  <a:pt x="178308" y="349930"/>
                </a:lnTo>
                <a:lnTo>
                  <a:pt x="178308" y="240716"/>
                </a:lnTo>
                <a:cubicBezTo>
                  <a:pt x="178308" y="187967"/>
                  <a:pt x="188152" y="139304"/>
                  <a:pt x="207840" y="94727"/>
                </a:cubicBezTo>
                <a:cubicBezTo>
                  <a:pt x="227528" y="50150"/>
                  <a:pt x="255574" y="18574"/>
                  <a:pt x="291979" y="0"/>
                </a:cubicBezTo>
                <a:close/>
                <a:moveTo>
                  <a:pt x="113671" y="0"/>
                </a:moveTo>
                <a:lnTo>
                  <a:pt x="137074" y="37891"/>
                </a:lnTo>
                <a:cubicBezTo>
                  <a:pt x="79867" y="66123"/>
                  <a:pt x="51263" y="130760"/>
                  <a:pt x="51263" y="231801"/>
                </a:cubicBezTo>
                <a:lnTo>
                  <a:pt x="115900" y="231801"/>
                </a:lnTo>
                <a:lnTo>
                  <a:pt x="115900" y="349930"/>
                </a:lnTo>
                <a:lnTo>
                  <a:pt x="0" y="349930"/>
                </a:lnTo>
                <a:lnTo>
                  <a:pt x="0" y="240716"/>
                </a:lnTo>
                <a:cubicBezTo>
                  <a:pt x="0" y="187967"/>
                  <a:pt x="9844" y="139304"/>
                  <a:pt x="29532" y="94727"/>
                </a:cubicBezTo>
                <a:cubicBezTo>
                  <a:pt x="49220" y="50150"/>
                  <a:pt x="77267" y="18574"/>
                  <a:pt x="113671" y="0"/>
                </a:cubicBezTo>
                <a:close/>
              </a:path>
            </a:pathLst>
          </a:custGeom>
          <a:solidFill>
            <a:schemeClr val="tx1">
              <a:lumMod val="65000"/>
              <a:lumOff val="3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8800" dirty="0">
              <a:solidFill>
                <a:schemeClr val="bg1"/>
              </a:solidFill>
              <a:latin typeface="华文细黑" panose="02010600040101010101" pitchFamily="2" charset="-122"/>
              <a:ea typeface="华文细黑" panose="02010600040101010101" pitchFamily="2" charset="-122"/>
            </a:endParaRPr>
          </a:p>
        </p:txBody>
      </p:sp>
      <p:sp>
        <p:nvSpPr>
          <p:cNvPr id="49" name="文本框 48"/>
          <p:cNvSpPr txBox="1"/>
          <p:nvPr/>
        </p:nvSpPr>
        <p:spPr>
          <a:xfrm>
            <a:off x="3431850" y="5957040"/>
            <a:ext cx="315382" cy="349930"/>
          </a:xfrm>
          <a:custGeom>
            <a:avLst/>
            <a:gdLst/>
            <a:ahLst/>
            <a:cxnLst/>
            <a:rect l="l" t="t" r="r" b="b"/>
            <a:pathLst>
              <a:path w="315382" h="349930">
                <a:moveTo>
                  <a:pt x="199482" y="0"/>
                </a:moveTo>
                <a:lnTo>
                  <a:pt x="315382" y="0"/>
                </a:lnTo>
                <a:lnTo>
                  <a:pt x="315382" y="109214"/>
                </a:lnTo>
                <a:cubicBezTo>
                  <a:pt x="315382" y="161964"/>
                  <a:pt x="305538" y="210627"/>
                  <a:pt x="285850" y="255204"/>
                </a:cubicBezTo>
                <a:cubicBezTo>
                  <a:pt x="266162" y="299781"/>
                  <a:pt x="238116" y="331356"/>
                  <a:pt x="201711" y="349930"/>
                </a:cubicBezTo>
                <a:lnTo>
                  <a:pt x="178308" y="312039"/>
                </a:lnTo>
                <a:cubicBezTo>
                  <a:pt x="235515" y="283807"/>
                  <a:pt x="264119" y="219171"/>
                  <a:pt x="264119" y="118130"/>
                </a:cubicBezTo>
                <a:lnTo>
                  <a:pt x="199482" y="118130"/>
                </a:lnTo>
                <a:close/>
                <a:moveTo>
                  <a:pt x="21174" y="0"/>
                </a:moveTo>
                <a:lnTo>
                  <a:pt x="137074" y="0"/>
                </a:lnTo>
                <a:lnTo>
                  <a:pt x="137074" y="109214"/>
                </a:lnTo>
                <a:cubicBezTo>
                  <a:pt x="137074" y="161964"/>
                  <a:pt x="127230" y="210627"/>
                  <a:pt x="107542" y="255204"/>
                </a:cubicBezTo>
                <a:cubicBezTo>
                  <a:pt x="87854" y="299781"/>
                  <a:pt x="59808" y="331356"/>
                  <a:pt x="23403" y="349930"/>
                </a:cubicBezTo>
                <a:lnTo>
                  <a:pt x="0" y="312039"/>
                </a:lnTo>
                <a:cubicBezTo>
                  <a:pt x="57207" y="283807"/>
                  <a:pt x="85811" y="219171"/>
                  <a:pt x="85811" y="118130"/>
                </a:cubicBezTo>
                <a:lnTo>
                  <a:pt x="21174" y="118130"/>
                </a:lnTo>
                <a:close/>
              </a:path>
            </a:pathLst>
          </a:custGeom>
          <a:solidFill>
            <a:schemeClr val="tx1">
              <a:lumMod val="65000"/>
              <a:lumOff val="35000"/>
            </a:schemeClr>
          </a:solidFill>
          <a:ln>
            <a:noFill/>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zh-CN" altLang="en-US" sz="8800" dirty="0">
              <a:solidFill>
                <a:schemeClr val="bg2">
                  <a:lumMod val="25000"/>
                </a:schemeClr>
              </a:solidFill>
              <a:latin typeface="微软雅黑" panose="020B0503020204020204" pitchFamily="34" charset="-122"/>
              <a:ea typeface="微软雅黑" panose="020B0503020204020204" pitchFamily="34" charset="-122"/>
            </a:endParaRPr>
          </a:p>
        </p:txBody>
      </p:sp>
      <p:grpSp>
        <p:nvGrpSpPr>
          <p:cNvPr id="56" name="组合 55"/>
          <p:cNvGrpSpPr/>
          <p:nvPr/>
        </p:nvGrpSpPr>
        <p:grpSpPr>
          <a:xfrm>
            <a:off x="9010734" y="3360350"/>
            <a:ext cx="2251756" cy="1128474"/>
            <a:chOff x="5998311" y="3123853"/>
            <a:chExt cx="2251756" cy="1128474"/>
          </a:xfrm>
        </p:grpSpPr>
        <p:sp>
          <p:nvSpPr>
            <p:cNvPr id="57" name="Freeform 85"/>
            <p:cNvSpPr>
              <a:spLocks/>
            </p:cNvSpPr>
            <p:nvPr/>
          </p:nvSpPr>
          <p:spPr bwMode="auto">
            <a:xfrm>
              <a:off x="5998311" y="3213100"/>
              <a:ext cx="179388" cy="177800"/>
            </a:xfrm>
            <a:custGeom>
              <a:avLst/>
              <a:gdLst>
                <a:gd name="T0" fmla="*/ 0 w 161"/>
                <a:gd name="T1" fmla="*/ 5 h 160"/>
                <a:gd name="T2" fmla="*/ 5 w 161"/>
                <a:gd name="T3" fmla="*/ 0 h 160"/>
                <a:gd name="T4" fmla="*/ 158 w 161"/>
                <a:gd name="T5" fmla="*/ 0 h 160"/>
                <a:gd name="T6" fmla="*/ 161 w 161"/>
                <a:gd name="T7" fmla="*/ 0 h 160"/>
                <a:gd name="T8" fmla="*/ 159 w 161"/>
                <a:gd name="T9" fmla="*/ 2 h 160"/>
                <a:gd name="T10" fmla="*/ 2 w 161"/>
                <a:gd name="T11" fmla="*/ 159 h 160"/>
                <a:gd name="T12" fmla="*/ 0 w 161"/>
                <a:gd name="T13" fmla="*/ 160 h 160"/>
                <a:gd name="T14" fmla="*/ 0 w 161"/>
                <a:gd name="T15" fmla="*/ 158 h 160"/>
                <a:gd name="T16" fmla="*/ 0 w 161"/>
                <a:gd name="T17" fmla="*/ 5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1" h="160">
                  <a:moveTo>
                    <a:pt x="0" y="5"/>
                  </a:moveTo>
                  <a:cubicBezTo>
                    <a:pt x="0" y="2"/>
                    <a:pt x="2" y="0"/>
                    <a:pt x="5" y="0"/>
                  </a:cubicBezTo>
                  <a:cubicBezTo>
                    <a:pt x="158" y="0"/>
                    <a:pt x="158" y="0"/>
                    <a:pt x="158" y="0"/>
                  </a:cubicBezTo>
                  <a:cubicBezTo>
                    <a:pt x="160" y="0"/>
                    <a:pt x="161" y="0"/>
                    <a:pt x="161" y="0"/>
                  </a:cubicBezTo>
                  <a:cubicBezTo>
                    <a:pt x="161" y="1"/>
                    <a:pt x="160" y="1"/>
                    <a:pt x="159" y="2"/>
                  </a:cubicBezTo>
                  <a:cubicBezTo>
                    <a:pt x="2" y="159"/>
                    <a:pt x="2" y="159"/>
                    <a:pt x="2" y="159"/>
                  </a:cubicBezTo>
                  <a:cubicBezTo>
                    <a:pt x="1" y="160"/>
                    <a:pt x="1" y="160"/>
                    <a:pt x="0" y="160"/>
                  </a:cubicBezTo>
                  <a:cubicBezTo>
                    <a:pt x="0" y="160"/>
                    <a:pt x="0" y="160"/>
                    <a:pt x="0" y="158"/>
                  </a:cubicBezTo>
                  <a:lnTo>
                    <a:pt x="0" y="5"/>
                  </a:lnTo>
                  <a:close/>
                </a:path>
              </a:pathLst>
            </a:custGeom>
            <a:solidFill>
              <a:srgbClr val="FFC511"/>
            </a:solidFill>
            <a:ln>
              <a:noFill/>
            </a:ln>
          </p:spPr>
          <p:txBody>
            <a:bodyPr vert="horz" wrap="square" lIns="91440" tIns="45720" rIns="91440" bIns="45720" numCol="1" anchor="t" anchorCtr="0" compatLnSpc="1">
              <a:prstTxWarp prst="textNoShape">
                <a:avLst/>
              </a:prstTxWarp>
            </a:bodyPr>
            <a:lstStyle/>
            <a:p>
              <a:endParaRPr lang="zh-CN" altLang="en-US"/>
            </a:p>
          </p:txBody>
        </p:sp>
        <p:grpSp>
          <p:nvGrpSpPr>
            <p:cNvPr id="58" name="组合 57"/>
            <p:cNvGrpSpPr/>
            <p:nvPr/>
          </p:nvGrpSpPr>
          <p:grpSpPr>
            <a:xfrm>
              <a:off x="6178422" y="3123853"/>
              <a:ext cx="2071645" cy="1128474"/>
              <a:chOff x="6352265" y="1646843"/>
              <a:chExt cx="2071645" cy="1128474"/>
            </a:xfrm>
          </p:grpSpPr>
          <p:sp>
            <p:nvSpPr>
              <p:cNvPr id="59" name="TextBox 164"/>
              <p:cNvSpPr txBox="1"/>
              <p:nvPr/>
            </p:nvSpPr>
            <p:spPr>
              <a:xfrm>
                <a:off x="6352265" y="2016135"/>
                <a:ext cx="2071645" cy="759182"/>
              </a:xfrm>
              <a:prstGeom prst="rect">
                <a:avLst/>
              </a:prstGeom>
              <a:noFill/>
            </p:spPr>
            <p:txBody>
              <a:bodyPr wrap="square" rtlCol="0">
                <a:spAutoFit/>
              </a:bodyPr>
              <a:lstStyle/>
              <a:p>
                <a:pPr>
                  <a:lnSpc>
                    <a:spcPts val="1300"/>
                  </a:lnSpc>
                </a:pPr>
                <a:r>
                  <a:rPr lang="en-US" altLang="zh-CN" sz="1200" dirty="0">
                    <a:solidFill>
                      <a:srgbClr val="FFC511"/>
                    </a:solidFill>
                    <a:latin typeface="Arial" pitchFamily="34" charset="0"/>
                    <a:ea typeface="微软雅黑" pitchFamily="34" charset="-122"/>
                    <a:cs typeface="Arial" pitchFamily="34" charset="0"/>
                  </a:rPr>
                  <a:t>refused to </a:t>
                </a:r>
                <a:r>
                  <a:rPr lang="en-US" altLang="zh-CN" sz="1200" dirty="0" smtClean="0">
                    <a:solidFill>
                      <a:srgbClr val="FFC511"/>
                    </a:solidFill>
                    <a:latin typeface="Arial" pitchFamily="34" charset="0"/>
                    <a:ea typeface="微软雅黑" pitchFamily="34" charset="-122"/>
                    <a:cs typeface="Arial" pitchFamily="34" charset="0"/>
                  </a:rPr>
                  <a:t>mediocrity,spirit </a:t>
                </a:r>
                <a:r>
                  <a:rPr lang="en-US" altLang="zh-CN" sz="1200" dirty="0">
                    <a:solidFill>
                      <a:srgbClr val="FFC511"/>
                    </a:solidFill>
                    <a:latin typeface="Arial" pitchFamily="34" charset="0"/>
                    <a:ea typeface="微软雅黑" pitchFamily="34" charset="-122"/>
                    <a:cs typeface="Arial" pitchFamily="34" charset="0"/>
                  </a:rPr>
                  <a:t>of doing things to help </a:t>
                </a:r>
                <a:r>
                  <a:rPr lang="en-US" altLang="zh-CN" sz="1200" dirty="0" smtClean="0">
                    <a:solidFill>
                      <a:srgbClr val="FFC511"/>
                    </a:solidFill>
                    <a:latin typeface="Arial" pitchFamily="34" charset="0"/>
                    <a:ea typeface="微软雅黑" pitchFamily="34" charset="-122"/>
                    <a:cs typeface="Arial" pitchFamily="34" charset="0"/>
                  </a:rPr>
                  <a:t>you chieve </a:t>
                </a:r>
                <a:r>
                  <a:rPr lang="en-US" altLang="zh-CN" sz="1200" dirty="0">
                    <a:solidFill>
                      <a:srgbClr val="FFC511"/>
                    </a:solidFill>
                    <a:latin typeface="Arial" pitchFamily="34" charset="0"/>
                    <a:ea typeface="微软雅黑" pitchFamily="34" charset="-122"/>
                    <a:cs typeface="Arial" pitchFamily="34" charset="0"/>
                  </a:rPr>
                  <a:t>beautiful, delicate, precise, dynamic </a:t>
                </a:r>
                <a:r>
                  <a:rPr lang="en-US" altLang="zh-CN" sz="1200" dirty="0" smtClean="0">
                    <a:solidFill>
                      <a:srgbClr val="FFC511"/>
                    </a:solidFill>
                    <a:latin typeface="Arial" pitchFamily="34" charset="0"/>
                    <a:ea typeface="微软雅黑" pitchFamily="34" charset="-122"/>
                    <a:cs typeface="Arial" pitchFamily="34" charset="0"/>
                  </a:rPr>
                  <a:t>PPT</a:t>
                </a:r>
                <a:endParaRPr lang="zh-CN" altLang="en-US" sz="1200" dirty="0">
                  <a:solidFill>
                    <a:srgbClr val="FFC511"/>
                  </a:solidFill>
                  <a:latin typeface="Arial" pitchFamily="34" charset="0"/>
                  <a:ea typeface="微软雅黑" pitchFamily="34" charset="-122"/>
                  <a:cs typeface="Arial" pitchFamily="34" charset="0"/>
                </a:endParaRPr>
              </a:p>
            </p:txBody>
          </p:sp>
          <p:sp>
            <p:nvSpPr>
              <p:cNvPr id="60" name="矩形 59"/>
              <p:cNvSpPr/>
              <p:nvPr/>
            </p:nvSpPr>
            <p:spPr>
              <a:xfrm>
                <a:off x="6358751" y="1646843"/>
                <a:ext cx="1981633" cy="264047"/>
              </a:xfrm>
              <a:prstGeom prst="rect">
                <a:avLst/>
              </a:prstGeom>
            </p:spPr>
            <p:txBody>
              <a:bodyPr wrap="none">
                <a:spAutoFit/>
              </a:bodyPr>
              <a:lstStyle/>
              <a:p>
                <a:pPr>
                  <a:lnSpc>
                    <a:spcPts val="1300"/>
                  </a:lnSpc>
                </a:pPr>
                <a:r>
                  <a:rPr lang="en-US" altLang="zh-CN" sz="1600" b="1" dirty="0" smtClean="0">
                    <a:solidFill>
                      <a:srgbClr val="FFC511"/>
                    </a:solidFill>
                    <a:latin typeface="Arial" pitchFamily="34" charset="0"/>
                    <a:ea typeface="微软雅黑" pitchFamily="34" charset="-122"/>
                    <a:cs typeface="Arial" pitchFamily="34" charset="0"/>
                  </a:rPr>
                  <a:t>YOUR TEXT HERE</a:t>
                </a:r>
                <a:endParaRPr lang="en-US" altLang="zh-CN" sz="1600" b="1" dirty="0">
                  <a:solidFill>
                    <a:srgbClr val="FFC511"/>
                  </a:solidFill>
                  <a:latin typeface="Arial" pitchFamily="34" charset="0"/>
                  <a:ea typeface="微软雅黑" pitchFamily="34" charset="-122"/>
                  <a:cs typeface="Arial" pitchFamily="34" charset="0"/>
                </a:endParaRPr>
              </a:p>
            </p:txBody>
          </p:sp>
          <p:cxnSp>
            <p:nvCxnSpPr>
              <p:cNvPr id="61" name="直接连接符 60"/>
              <p:cNvCxnSpPr/>
              <p:nvPr/>
            </p:nvCxnSpPr>
            <p:spPr>
              <a:xfrm>
                <a:off x="6445250" y="1920736"/>
                <a:ext cx="1875790" cy="0"/>
              </a:xfrm>
              <a:prstGeom prst="line">
                <a:avLst/>
              </a:prstGeom>
              <a:ln w="635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spTree>
    <p:extLst>
      <p:ext uri="{BB962C8B-B14F-4D97-AF65-F5344CB8AC3E}">
        <p14:creationId xmlns:p14="http://schemas.microsoft.com/office/powerpoint/2010/main" val="5602039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sp>
        <p:nvSpPr>
          <p:cNvPr id="4" name="矩形 3"/>
          <p:cNvSpPr/>
          <p:nvPr/>
        </p:nvSpPr>
        <p:spPr>
          <a:xfrm>
            <a:off x="1295735" y="2074305"/>
            <a:ext cx="3535655" cy="2664783"/>
          </a:xfrm>
          <a:prstGeom prst="rect">
            <a:avLst/>
          </a:prstGeom>
          <a:no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9" tIns="36005" rIns="72009" bIns="36005" numCol="1" spcCol="0" rtlCol="0" fromWordArt="0" anchor="ctr" anchorCtr="0" forceAA="0" compatLnSpc="1">
            <a:prstTxWarp prst="textNoShape">
              <a:avLst/>
            </a:prstTxWarp>
            <a:noAutofit/>
          </a:bodyPr>
          <a:lstStyle/>
          <a:p>
            <a:pPr algn="ctr"/>
            <a:endParaRPr lang="zh-CN" altLang="en-US" sz="1206"/>
          </a:p>
        </p:txBody>
      </p:sp>
      <p:pic>
        <p:nvPicPr>
          <p:cNvPr id="5" name="图片 4"/>
          <p:cNvPicPr>
            <a:picLocks noChangeAspect="1"/>
          </p:cNvPicPr>
          <p:nvPr/>
        </p:nvPicPr>
        <p:blipFill rotWithShape="1">
          <a:blip r:embed="rId3" cstate="print">
            <a:grayscl/>
            <a:extLst>
              <a:ext uri="{28A0092B-C50C-407E-A947-70E740481C1C}">
                <a14:useLocalDpi xmlns:a14="http://schemas.microsoft.com/office/drawing/2010/main" val="0"/>
              </a:ext>
            </a:extLst>
          </a:blip>
          <a:srcRect l="21907" t="8329" r="1914" b="6951"/>
          <a:stretch/>
        </p:blipFill>
        <p:spPr>
          <a:xfrm>
            <a:off x="1375460" y="2171824"/>
            <a:ext cx="3342230" cy="2456285"/>
          </a:xfrm>
          <a:prstGeom prst="rect">
            <a:avLst/>
          </a:prstGeom>
          <a:ln>
            <a:noFill/>
          </a:ln>
          <a:effectLst/>
        </p:spPr>
      </p:pic>
      <p:sp>
        <p:nvSpPr>
          <p:cNvPr id="6" name="文本框 5"/>
          <p:cNvSpPr txBox="1"/>
          <p:nvPr/>
        </p:nvSpPr>
        <p:spPr>
          <a:xfrm>
            <a:off x="5126204" y="2023773"/>
            <a:ext cx="4468172" cy="1323439"/>
          </a:xfrm>
          <a:prstGeom prst="rect">
            <a:avLst/>
          </a:prstGeom>
          <a:noFill/>
        </p:spPr>
        <p:txBody>
          <a:bodyPr wrap="square" rtlCol="0">
            <a:spAutoFit/>
          </a:bodyPr>
          <a:lstStyle/>
          <a:p>
            <a:r>
              <a:rPr lang="en-US" altLang="zh-CN" sz="1600" dirty="0">
                <a:solidFill>
                  <a:schemeClr val="bg2">
                    <a:lumMod val="25000"/>
                  </a:schemeClr>
                </a:solidFill>
              </a:rPr>
              <a:t>Lorem </a:t>
            </a:r>
            <a:r>
              <a:rPr lang="en-US" altLang="zh-CN" sz="1600" dirty="0" err="1">
                <a:solidFill>
                  <a:schemeClr val="bg2">
                    <a:lumMod val="25000"/>
                  </a:schemeClr>
                </a:solidFill>
              </a:rPr>
              <a:t>ipsum</a:t>
            </a:r>
            <a:r>
              <a:rPr lang="en-US" altLang="zh-CN" sz="1600" dirty="0">
                <a:solidFill>
                  <a:schemeClr val="bg2">
                    <a:lumMod val="25000"/>
                  </a:schemeClr>
                </a:solidFill>
              </a:rPr>
              <a:t> dolor sit </a:t>
            </a:r>
            <a:r>
              <a:rPr lang="en-US" altLang="zh-CN" sz="1600" dirty="0" err="1">
                <a:solidFill>
                  <a:schemeClr val="bg2">
                    <a:lumMod val="25000"/>
                  </a:schemeClr>
                </a:solidFill>
              </a:rPr>
              <a:t>amet,consectetur</a:t>
            </a:r>
            <a:r>
              <a:rPr lang="en-US" altLang="zh-CN" sz="1600" dirty="0">
                <a:solidFill>
                  <a:schemeClr val="bg2">
                    <a:lumMod val="25000"/>
                  </a:schemeClr>
                </a:solidFill>
              </a:rPr>
              <a:t> </a:t>
            </a:r>
            <a:r>
              <a:rPr lang="en-US" altLang="zh-CN" sz="1600" dirty="0" err="1">
                <a:solidFill>
                  <a:schemeClr val="bg2">
                    <a:lumMod val="25000"/>
                  </a:schemeClr>
                </a:solidFill>
              </a:rPr>
              <a:t>adipisicing</a:t>
            </a:r>
            <a:r>
              <a:rPr lang="en-US" altLang="zh-CN" sz="1600" dirty="0">
                <a:solidFill>
                  <a:schemeClr val="bg2">
                    <a:lumMod val="25000"/>
                  </a:schemeClr>
                </a:solidFill>
              </a:rPr>
              <a:t> </a:t>
            </a:r>
            <a:r>
              <a:rPr lang="en-US" altLang="zh-CN" sz="1600" dirty="0" err="1">
                <a:solidFill>
                  <a:schemeClr val="bg2">
                    <a:lumMod val="25000"/>
                  </a:schemeClr>
                </a:solidFill>
              </a:rPr>
              <a:t>elit,sed</a:t>
            </a:r>
            <a:r>
              <a:rPr lang="en-US" altLang="zh-CN" sz="1600" dirty="0">
                <a:solidFill>
                  <a:schemeClr val="bg2">
                    <a:lumMod val="25000"/>
                  </a:schemeClr>
                </a:solidFill>
              </a:rPr>
              <a:t> do </a:t>
            </a:r>
            <a:r>
              <a:rPr lang="en-US" altLang="zh-CN" sz="1600" dirty="0" err="1">
                <a:solidFill>
                  <a:schemeClr val="bg2">
                    <a:lumMod val="25000"/>
                  </a:schemeClr>
                </a:solidFill>
              </a:rPr>
              <a:t>eiusmod</a:t>
            </a:r>
            <a:r>
              <a:rPr lang="en-US" altLang="zh-CN" sz="1600" dirty="0">
                <a:solidFill>
                  <a:schemeClr val="bg2">
                    <a:lumMod val="25000"/>
                  </a:schemeClr>
                </a:solidFill>
              </a:rPr>
              <a:t> </a:t>
            </a:r>
            <a:r>
              <a:rPr lang="en-US" altLang="zh-CN" sz="1600" dirty="0" err="1">
                <a:solidFill>
                  <a:schemeClr val="bg2">
                    <a:lumMod val="25000"/>
                  </a:schemeClr>
                </a:solidFill>
              </a:rPr>
              <a:t>tempor</a:t>
            </a:r>
            <a:r>
              <a:rPr lang="en-US" altLang="zh-CN" sz="1600" dirty="0">
                <a:solidFill>
                  <a:schemeClr val="bg2">
                    <a:lumMod val="25000"/>
                  </a:schemeClr>
                </a:solidFill>
              </a:rPr>
              <a:t> </a:t>
            </a:r>
            <a:r>
              <a:rPr lang="en-US" altLang="zh-CN" sz="1600" dirty="0" err="1">
                <a:solidFill>
                  <a:schemeClr val="bg2">
                    <a:lumMod val="25000"/>
                  </a:schemeClr>
                </a:solidFill>
              </a:rPr>
              <a:t>incididunt</a:t>
            </a:r>
            <a:r>
              <a:rPr lang="en-US" altLang="zh-CN" sz="1600" dirty="0">
                <a:solidFill>
                  <a:schemeClr val="bg2">
                    <a:lumMod val="25000"/>
                  </a:schemeClr>
                </a:solidFill>
              </a:rPr>
              <a:t> </a:t>
            </a:r>
            <a:r>
              <a:rPr lang="en-US" altLang="zh-CN" sz="1600" dirty="0" err="1">
                <a:solidFill>
                  <a:schemeClr val="bg2">
                    <a:lumMod val="25000"/>
                  </a:schemeClr>
                </a:solidFill>
              </a:rPr>
              <a:t>ut</a:t>
            </a:r>
            <a:r>
              <a:rPr lang="en-US" altLang="zh-CN" sz="1600" dirty="0">
                <a:solidFill>
                  <a:schemeClr val="bg2">
                    <a:lumMod val="25000"/>
                  </a:schemeClr>
                </a:solidFill>
              </a:rPr>
              <a:t> </a:t>
            </a:r>
            <a:r>
              <a:rPr lang="en-US" altLang="zh-CN" sz="1600" dirty="0" err="1">
                <a:solidFill>
                  <a:schemeClr val="bg2">
                    <a:lumMod val="25000"/>
                  </a:schemeClr>
                </a:solidFill>
              </a:rPr>
              <a:t>labore</a:t>
            </a:r>
            <a:r>
              <a:rPr lang="en-US" altLang="zh-CN" sz="1600" dirty="0">
                <a:solidFill>
                  <a:schemeClr val="bg2">
                    <a:lumMod val="25000"/>
                  </a:schemeClr>
                </a:solidFill>
              </a:rPr>
              <a:t> et </a:t>
            </a:r>
            <a:r>
              <a:rPr lang="en-US" altLang="zh-CN" sz="1600" dirty="0" err="1">
                <a:solidFill>
                  <a:schemeClr val="bg2">
                    <a:lumMod val="25000"/>
                  </a:schemeClr>
                </a:solidFill>
              </a:rPr>
              <a:t>dolore</a:t>
            </a:r>
            <a:r>
              <a:rPr lang="en-US" altLang="zh-CN" sz="1600" dirty="0">
                <a:solidFill>
                  <a:schemeClr val="bg2">
                    <a:lumMod val="25000"/>
                  </a:schemeClr>
                </a:solidFill>
              </a:rPr>
              <a:t> magna </a:t>
            </a:r>
            <a:r>
              <a:rPr lang="en-US" altLang="zh-CN" sz="1600" dirty="0" err="1">
                <a:solidFill>
                  <a:schemeClr val="bg2">
                    <a:lumMod val="25000"/>
                  </a:schemeClr>
                </a:solidFill>
              </a:rPr>
              <a:t>aliqua.Ut</a:t>
            </a:r>
            <a:r>
              <a:rPr lang="en-US" altLang="zh-CN" sz="1600" dirty="0">
                <a:solidFill>
                  <a:schemeClr val="bg2">
                    <a:lumMod val="25000"/>
                  </a:schemeClr>
                </a:solidFill>
              </a:rPr>
              <a:t> </a:t>
            </a:r>
            <a:r>
              <a:rPr lang="en-US" altLang="zh-CN" sz="1600" dirty="0" err="1">
                <a:solidFill>
                  <a:schemeClr val="bg2">
                    <a:lumMod val="25000"/>
                  </a:schemeClr>
                </a:solidFill>
              </a:rPr>
              <a:t>enim</a:t>
            </a:r>
            <a:r>
              <a:rPr lang="en-US" altLang="zh-CN" sz="1600" dirty="0">
                <a:solidFill>
                  <a:schemeClr val="bg2">
                    <a:lumMod val="25000"/>
                  </a:schemeClr>
                </a:solidFill>
              </a:rPr>
              <a:t> ad minim </a:t>
            </a:r>
            <a:r>
              <a:rPr lang="en-US" altLang="zh-CN" sz="1600" dirty="0" err="1">
                <a:solidFill>
                  <a:schemeClr val="bg2">
                    <a:lumMod val="25000"/>
                  </a:schemeClr>
                </a:solidFill>
              </a:rPr>
              <a:t>veniam,quis</a:t>
            </a:r>
            <a:r>
              <a:rPr lang="en-US" altLang="zh-CN" sz="1600" dirty="0">
                <a:solidFill>
                  <a:schemeClr val="bg2">
                    <a:lumMod val="25000"/>
                  </a:schemeClr>
                </a:solidFill>
              </a:rPr>
              <a:t> </a:t>
            </a:r>
            <a:r>
              <a:rPr lang="en-US" altLang="zh-CN" sz="1600" dirty="0" err="1">
                <a:solidFill>
                  <a:schemeClr val="bg2">
                    <a:lumMod val="25000"/>
                  </a:schemeClr>
                </a:solidFill>
              </a:rPr>
              <a:t>nostrud</a:t>
            </a:r>
            <a:r>
              <a:rPr lang="en-US" altLang="zh-CN" sz="1600" dirty="0">
                <a:solidFill>
                  <a:schemeClr val="bg2">
                    <a:lumMod val="25000"/>
                  </a:schemeClr>
                </a:solidFill>
              </a:rPr>
              <a:t> exercitation </a:t>
            </a:r>
            <a:r>
              <a:rPr lang="en-US" altLang="zh-CN" sz="1600" dirty="0" err="1">
                <a:solidFill>
                  <a:schemeClr val="bg2">
                    <a:lumMod val="25000"/>
                  </a:schemeClr>
                </a:solidFill>
              </a:rPr>
              <a:t>ullamco</a:t>
            </a:r>
            <a:r>
              <a:rPr lang="en-US" altLang="zh-CN" sz="1600" dirty="0">
                <a:solidFill>
                  <a:schemeClr val="bg2">
                    <a:lumMod val="25000"/>
                  </a:schemeClr>
                </a:solidFill>
              </a:rPr>
              <a:t> </a:t>
            </a:r>
            <a:r>
              <a:rPr lang="en-US" altLang="zh-CN" sz="1600" dirty="0" err="1">
                <a:solidFill>
                  <a:schemeClr val="bg2">
                    <a:lumMod val="25000"/>
                  </a:schemeClr>
                </a:solidFill>
              </a:rPr>
              <a:t>laboris</a:t>
            </a:r>
            <a:r>
              <a:rPr lang="en-US" altLang="zh-CN" sz="1600" dirty="0">
                <a:solidFill>
                  <a:schemeClr val="bg2">
                    <a:lumMod val="25000"/>
                  </a:schemeClr>
                </a:solidFill>
              </a:rPr>
              <a:t> nisi </a:t>
            </a:r>
            <a:r>
              <a:rPr lang="en-US" altLang="zh-CN" sz="1600" dirty="0" err="1">
                <a:solidFill>
                  <a:schemeClr val="bg2">
                    <a:lumMod val="25000"/>
                  </a:schemeClr>
                </a:solidFill>
              </a:rPr>
              <a:t>ut</a:t>
            </a:r>
            <a:r>
              <a:rPr lang="en-US" altLang="zh-CN" sz="1600" dirty="0">
                <a:solidFill>
                  <a:schemeClr val="bg2">
                    <a:lumMod val="25000"/>
                  </a:schemeClr>
                </a:solidFill>
              </a:rPr>
              <a:t> </a:t>
            </a:r>
            <a:r>
              <a:rPr lang="en-US" altLang="zh-CN" sz="1600" dirty="0" err="1">
                <a:solidFill>
                  <a:schemeClr val="bg2">
                    <a:lumMod val="25000"/>
                  </a:schemeClr>
                </a:solidFill>
              </a:rPr>
              <a:t>aliquip</a:t>
            </a:r>
            <a:r>
              <a:rPr lang="en-US" altLang="zh-CN" sz="1600" dirty="0">
                <a:solidFill>
                  <a:schemeClr val="bg2">
                    <a:lumMod val="25000"/>
                  </a:schemeClr>
                </a:solidFill>
              </a:rPr>
              <a:t> ex ea commodo consequat.</a:t>
            </a:r>
            <a:endParaRPr lang="zh-CN" altLang="en-US" sz="1600" dirty="0">
              <a:solidFill>
                <a:schemeClr val="bg2">
                  <a:lumMod val="25000"/>
                </a:schemeClr>
              </a:solidFill>
            </a:endParaRPr>
          </a:p>
        </p:txBody>
      </p:sp>
      <p:sp>
        <p:nvSpPr>
          <p:cNvPr id="7" name="文本框 6"/>
          <p:cNvSpPr txBox="1"/>
          <p:nvPr/>
        </p:nvSpPr>
        <p:spPr>
          <a:xfrm>
            <a:off x="5126204" y="3490882"/>
            <a:ext cx="4468172" cy="1323439"/>
          </a:xfrm>
          <a:prstGeom prst="rect">
            <a:avLst/>
          </a:prstGeom>
          <a:noFill/>
        </p:spPr>
        <p:txBody>
          <a:bodyPr wrap="square" rtlCol="0">
            <a:spAutoFit/>
          </a:bodyPr>
          <a:lstStyle/>
          <a:p>
            <a:r>
              <a:rPr lang="en-US" altLang="zh-CN" sz="1600" dirty="0">
                <a:solidFill>
                  <a:schemeClr val="bg2">
                    <a:lumMod val="25000"/>
                  </a:schemeClr>
                </a:solidFill>
              </a:rPr>
              <a:t>Lorem </a:t>
            </a:r>
            <a:r>
              <a:rPr lang="en-US" altLang="zh-CN" sz="1600" dirty="0" err="1">
                <a:solidFill>
                  <a:schemeClr val="bg2">
                    <a:lumMod val="25000"/>
                  </a:schemeClr>
                </a:solidFill>
              </a:rPr>
              <a:t>ipsum</a:t>
            </a:r>
            <a:r>
              <a:rPr lang="en-US" altLang="zh-CN" sz="1600" dirty="0">
                <a:solidFill>
                  <a:schemeClr val="bg2">
                    <a:lumMod val="25000"/>
                  </a:schemeClr>
                </a:solidFill>
              </a:rPr>
              <a:t> dolor sit </a:t>
            </a:r>
            <a:r>
              <a:rPr lang="en-US" altLang="zh-CN" sz="1600" dirty="0" err="1">
                <a:solidFill>
                  <a:schemeClr val="bg2">
                    <a:lumMod val="25000"/>
                  </a:schemeClr>
                </a:solidFill>
              </a:rPr>
              <a:t>amet,consectetur</a:t>
            </a:r>
            <a:r>
              <a:rPr lang="en-US" altLang="zh-CN" sz="1600" dirty="0">
                <a:solidFill>
                  <a:schemeClr val="bg2">
                    <a:lumMod val="25000"/>
                  </a:schemeClr>
                </a:solidFill>
              </a:rPr>
              <a:t> </a:t>
            </a:r>
            <a:r>
              <a:rPr lang="en-US" altLang="zh-CN" sz="1600" dirty="0" err="1">
                <a:solidFill>
                  <a:schemeClr val="bg2">
                    <a:lumMod val="25000"/>
                  </a:schemeClr>
                </a:solidFill>
              </a:rPr>
              <a:t>adipisicing</a:t>
            </a:r>
            <a:r>
              <a:rPr lang="en-US" altLang="zh-CN" sz="1600" dirty="0">
                <a:solidFill>
                  <a:schemeClr val="bg2">
                    <a:lumMod val="25000"/>
                  </a:schemeClr>
                </a:solidFill>
              </a:rPr>
              <a:t> </a:t>
            </a:r>
            <a:r>
              <a:rPr lang="en-US" altLang="zh-CN" sz="1600" dirty="0" err="1">
                <a:solidFill>
                  <a:schemeClr val="bg2">
                    <a:lumMod val="25000"/>
                  </a:schemeClr>
                </a:solidFill>
              </a:rPr>
              <a:t>elit,sed</a:t>
            </a:r>
            <a:r>
              <a:rPr lang="en-US" altLang="zh-CN" sz="1600" dirty="0">
                <a:solidFill>
                  <a:schemeClr val="bg2">
                    <a:lumMod val="25000"/>
                  </a:schemeClr>
                </a:solidFill>
              </a:rPr>
              <a:t> do </a:t>
            </a:r>
            <a:r>
              <a:rPr lang="en-US" altLang="zh-CN" sz="1600" dirty="0" err="1">
                <a:solidFill>
                  <a:schemeClr val="bg2">
                    <a:lumMod val="25000"/>
                  </a:schemeClr>
                </a:solidFill>
              </a:rPr>
              <a:t>eiusmod</a:t>
            </a:r>
            <a:r>
              <a:rPr lang="en-US" altLang="zh-CN" sz="1600" dirty="0">
                <a:solidFill>
                  <a:schemeClr val="bg2">
                    <a:lumMod val="25000"/>
                  </a:schemeClr>
                </a:solidFill>
              </a:rPr>
              <a:t> </a:t>
            </a:r>
            <a:r>
              <a:rPr lang="en-US" altLang="zh-CN" sz="1600" dirty="0" err="1">
                <a:solidFill>
                  <a:schemeClr val="bg2">
                    <a:lumMod val="25000"/>
                  </a:schemeClr>
                </a:solidFill>
              </a:rPr>
              <a:t>tempor</a:t>
            </a:r>
            <a:r>
              <a:rPr lang="en-US" altLang="zh-CN" sz="1600" dirty="0">
                <a:solidFill>
                  <a:schemeClr val="bg2">
                    <a:lumMod val="25000"/>
                  </a:schemeClr>
                </a:solidFill>
              </a:rPr>
              <a:t> </a:t>
            </a:r>
            <a:r>
              <a:rPr lang="en-US" altLang="zh-CN" sz="1600" dirty="0" err="1">
                <a:solidFill>
                  <a:schemeClr val="bg2">
                    <a:lumMod val="25000"/>
                  </a:schemeClr>
                </a:solidFill>
              </a:rPr>
              <a:t>incididunt</a:t>
            </a:r>
            <a:r>
              <a:rPr lang="en-US" altLang="zh-CN" sz="1600" dirty="0">
                <a:solidFill>
                  <a:schemeClr val="bg2">
                    <a:lumMod val="25000"/>
                  </a:schemeClr>
                </a:solidFill>
              </a:rPr>
              <a:t> </a:t>
            </a:r>
            <a:r>
              <a:rPr lang="en-US" altLang="zh-CN" sz="1600" dirty="0" err="1">
                <a:solidFill>
                  <a:schemeClr val="bg2">
                    <a:lumMod val="25000"/>
                  </a:schemeClr>
                </a:solidFill>
              </a:rPr>
              <a:t>ut</a:t>
            </a:r>
            <a:r>
              <a:rPr lang="en-US" altLang="zh-CN" sz="1600" dirty="0">
                <a:solidFill>
                  <a:schemeClr val="bg2">
                    <a:lumMod val="25000"/>
                  </a:schemeClr>
                </a:solidFill>
              </a:rPr>
              <a:t> </a:t>
            </a:r>
            <a:r>
              <a:rPr lang="en-US" altLang="zh-CN" sz="1600" dirty="0" err="1">
                <a:solidFill>
                  <a:schemeClr val="bg2">
                    <a:lumMod val="25000"/>
                  </a:schemeClr>
                </a:solidFill>
              </a:rPr>
              <a:t>labore</a:t>
            </a:r>
            <a:r>
              <a:rPr lang="en-US" altLang="zh-CN" sz="1600" dirty="0">
                <a:solidFill>
                  <a:schemeClr val="bg2">
                    <a:lumMod val="25000"/>
                  </a:schemeClr>
                </a:solidFill>
              </a:rPr>
              <a:t> et </a:t>
            </a:r>
            <a:r>
              <a:rPr lang="en-US" altLang="zh-CN" sz="1600" dirty="0" err="1">
                <a:solidFill>
                  <a:schemeClr val="bg2">
                    <a:lumMod val="25000"/>
                  </a:schemeClr>
                </a:solidFill>
              </a:rPr>
              <a:t>dolore</a:t>
            </a:r>
            <a:r>
              <a:rPr lang="en-US" altLang="zh-CN" sz="1600" dirty="0">
                <a:solidFill>
                  <a:schemeClr val="bg2">
                    <a:lumMod val="25000"/>
                  </a:schemeClr>
                </a:solidFill>
              </a:rPr>
              <a:t> magna </a:t>
            </a:r>
            <a:r>
              <a:rPr lang="en-US" altLang="zh-CN" sz="1600" dirty="0" err="1">
                <a:solidFill>
                  <a:schemeClr val="bg2">
                    <a:lumMod val="25000"/>
                  </a:schemeClr>
                </a:solidFill>
              </a:rPr>
              <a:t>aliqua.Ut</a:t>
            </a:r>
            <a:r>
              <a:rPr lang="en-US" altLang="zh-CN" sz="1600" dirty="0">
                <a:solidFill>
                  <a:schemeClr val="bg2">
                    <a:lumMod val="25000"/>
                  </a:schemeClr>
                </a:solidFill>
              </a:rPr>
              <a:t> </a:t>
            </a:r>
            <a:r>
              <a:rPr lang="en-US" altLang="zh-CN" sz="1600" dirty="0" err="1">
                <a:solidFill>
                  <a:schemeClr val="bg2">
                    <a:lumMod val="25000"/>
                  </a:schemeClr>
                </a:solidFill>
              </a:rPr>
              <a:t>enim</a:t>
            </a:r>
            <a:r>
              <a:rPr lang="en-US" altLang="zh-CN" sz="1600" dirty="0">
                <a:solidFill>
                  <a:schemeClr val="bg2">
                    <a:lumMod val="25000"/>
                  </a:schemeClr>
                </a:solidFill>
              </a:rPr>
              <a:t> ad minim </a:t>
            </a:r>
            <a:r>
              <a:rPr lang="en-US" altLang="zh-CN" sz="1600" dirty="0" err="1">
                <a:solidFill>
                  <a:schemeClr val="bg2">
                    <a:lumMod val="25000"/>
                  </a:schemeClr>
                </a:solidFill>
              </a:rPr>
              <a:t>veniam,quis</a:t>
            </a:r>
            <a:r>
              <a:rPr lang="en-US" altLang="zh-CN" sz="1600" dirty="0">
                <a:solidFill>
                  <a:schemeClr val="bg2">
                    <a:lumMod val="25000"/>
                  </a:schemeClr>
                </a:solidFill>
              </a:rPr>
              <a:t> </a:t>
            </a:r>
            <a:r>
              <a:rPr lang="en-US" altLang="zh-CN" sz="1600" dirty="0" err="1">
                <a:solidFill>
                  <a:schemeClr val="bg2">
                    <a:lumMod val="25000"/>
                  </a:schemeClr>
                </a:solidFill>
              </a:rPr>
              <a:t>nostrud</a:t>
            </a:r>
            <a:r>
              <a:rPr lang="en-US" altLang="zh-CN" sz="1600" dirty="0">
                <a:solidFill>
                  <a:schemeClr val="bg2">
                    <a:lumMod val="25000"/>
                  </a:schemeClr>
                </a:solidFill>
              </a:rPr>
              <a:t> exercitation </a:t>
            </a:r>
            <a:r>
              <a:rPr lang="en-US" altLang="zh-CN" sz="1600" dirty="0" err="1">
                <a:solidFill>
                  <a:schemeClr val="bg2">
                    <a:lumMod val="25000"/>
                  </a:schemeClr>
                </a:solidFill>
              </a:rPr>
              <a:t>ullamco</a:t>
            </a:r>
            <a:r>
              <a:rPr lang="en-US" altLang="zh-CN" sz="1600" dirty="0">
                <a:solidFill>
                  <a:schemeClr val="bg2">
                    <a:lumMod val="25000"/>
                  </a:schemeClr>
                </a:solidFill>
              </a:rPr>
              <a:t> </a:t>
            </a:r>
            <a:r>
              <a:rPr lang="en-US" altLang="zh-CN" sz="1600" dirty="0" err="1">
                <a:solidFill>
                  <a:schemeClr val="bg2">
                    <a:lumMod val="25000"/>
                  </a:schemeClr>
                </a:solidFill>
              </a:rPr>
              <a:t>laboris</a:t>
            </a:r>
            <a:r>
              <a:rPr lang="en-US" altLang="zh-CN" sz="1600" dirty="0">
                <a:solidFill>
                  <a:schemeClr val="bg2">
                    <a:lumMod val="25000"/>
                  </a:schemeClr>
                </a:solidFill>
              </a:rPr>
              <a:t> nisi </a:t>
            </a:r>
            <a:r>
              <a:rPr lang="en-US" altLang="zh-CN" sz="1600" dirty="0" err="1">
                <a:solidFill>
                  <a:schemeClr val="bg2">
                    <a:lumMod val="25000"/>
                  </a:schemeClr>
                </a:solidFill>
              </a:rPr>
              <a:t>ut</a:t>
            </a:r>
            <a:r>
              <a:rPr lang="en-US" altLang="zh-CN" sz="1600" dirty="0">
                <a:solidFill>
                  <a:schemeClr val="bg2">
                    <a:lumMod val="25000"/>
                  </a:schemeClr>
                </a:solidFill>
              </a:rPr>
              <a:t> </a:t>
            </a:r>
            <a:r>
              <a:rPr lang="en-US" altLang="zh-CN" sz="1600" dirty="0" err="1">
                <a:solidFill>
                  <a:schemeClr val="bg2">
                    <a:lumMod val="25000"/>
                  </a:schemeClr>
                </a:solidFill>
              </a:rPr>
              <a:t>aliquip</a:t>
            </a:r>
            <a:r>
              <a:rPr lang="en-US" altLang="zh-CN" sz="1600" dirty="0">
                <a:solidFill>
                  <a:schemeClr val="bg2">
                    <a:lumMod val="25000"/>
                  </a:schemeClr>
                </a:solidFill>
              </a:rPr>
              <a:t> ex ea commodo consequat.</a:t>
            </a:r>
            <a:endParaRPr lang="zh-CN" altLang="en-US" sz="1600" dirty="0">
              <a:solidFill>
                <a:schemeClr val="bg2">
                  <a:lumMod val="25000"/>
                </a:schemeClr>
              </a:solidFill>
            </a:endParaRPr>
          </a:p>
        </p:txBody>
      </p:sp>
      <p:sp>
        <p:nvSpPr>
          <p:cNvPr id="8" name="等腰三角形 7"/>
          <p:cNvSpPr/>
          <p:nvPr/>
        </p:nvSpPr>
        <p:spPr>
          <a:xfrm rot="5400000">
            <a:off x="10722504" y="4856223"/>
            <a:ext cx="607576" cy="523773"/>
          </a:xfrm>
          <a:prstGeom prst="triangle">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72009" tIns="36005" rIns="72009" bIns="36005" numCol="1" spcCol="0" rtlCol="0" fromWordArt="0" anchor="ctr" anchorCtr="0" forceAA="0" compatLnSpc="1">
            <a:prstTxWarp prst="textNoShape">
              <a:avLst/>
            </a:prstTxWarp>
            <a:noAutofit/>
          </a:bodyPr>
          <a:lstStyle/>
          <a:p>
            <a:pPr algn="ctr"/>
            <a:endParaRPr lang="zh-CN" altLang="en-US" sz="1206"/>
          </a:p>
        </p:txBody>
      </p:sp>
    </p:spTree>
    <p:extLst>
      <p:ext uri="{BB962C8B-B14F-4D97-AF65-F5344CB8AC3E}">
        <p14:creationId xmlns:p14="http://schemas.microsoft.com/office/powerpoint/2010/main" val="1007063943"/>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p:nvPr/>
        </p:nvCxnSpPr>
        <p:spPr>
          <a:xfrm>
            <a:off x="0" y="3195572"/>
            <a:ext cx="12210757" cy="0"/>
          </a:xfrm>
          <a:prstGeom prst="line">
            <a:avLst/>
          </a:prstGeom>
          <a:ln w="50800">
            <a:solidFill>
              <a:srgbClr val="232323"/>
            </a:solidFill>
          </a:ln>
        </p:spPr>
        <p:style>
          <a:lnRef idx="1">
            <a:schemeClr val="accent1"/>
          </a:lnRef>
          <a:fillRef idx="0">
            <a:schemeClr val="accent1"/>
          </a:fillRef>
          <a:effectRef idx="0">
            <a:schemeClr val="accent1"/>
          </a:effectRef>
          <a:fontRef idx="minor">
            <a:schemeClr val="tx1"/>
          </a:fontRef>
        </p:style>
      </p:cxnSp>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sp>
        <p:nvSpPr>
          <p:cNvPr id="3" name="泪滴形 2"/>
          <p:cNvSpPr/>
          <p:nvPr/>
        </p:nvSpPr>
        <p:spPr>
          <a:xfrm>
            <a:off x="1224415" y="2248788"/>
            <a:ext cx="1844723" cy="1844723"/>
          </a:xfrm>
          <a:prstGeom prst="teardrop">
            <a:avLst/>
          </a:prstGeom>
          <a:solidFill>
            <a:srgbClr val="F8C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1607344" y="2554939"/>
            <a:ext cx="1141105" cy="1141105"/>
          </a:xfrm>
          <a:prstGeom prst="rect">
            <a:avLst/>
          </a:prstGeom>
        </p:spPr>
      </p:pic>
      <p:pic>
        <p:nvPicPr>
          <p:cNvPr id="6" name="Picture 4" descr="C:\Users\114\Desktop\4e7019674b7959720d0000c2\1.jpg"/>
          <p:cNvPicPr>
            <a:picLocks noChangeAspect="1" noChangeArrowheads="1"/>
          </p:cNvPicPr>
          <p:nvPr/>
        </p:nvPicPr>
        <p:blipFill rotWithShape="1">
          <a:blip r:embed="rId4">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l="42442"/>
          <a:stretch/>
        </p:blipFill>
        <p:spPr bwMode="auto">
          <a:xfrm>
            <a:off x="6684076" y="2248788"/>
            <a:ext cx="1895475" cy="1893568"/>
          </a:xfrm>
          <a:prstGeom prst="ellipse">
            <a:avLst/>
          </a:prstGeom>
          <a:noFill/>
          <a:extLst>
            <a:ext uri="{909E8E84-426E-40DD-AFC4-6F175D3DCCD1}">
              <a14:hiddenFill xmlns:a14="http://schemas.microsoft.com/office/drawing/2010/main">
                <a:solidFill>
                  <a:srgbClr val="FFFFFF"/>
                </a:solidFill>
              </a14:hiddenFill>
            </a:ext>
          </a:extLst>
        </p:spPr>
      </p:pic>
      <p:pic>
        <p:nvPicPr>
          <p:cNvPr id="7" name="Picture 3" descr="C:\Users\114\Desktop\4d6ca0d54b7959d2710000b2\shutterstock_62646988.jpg"/>
          <p:cNvPicPr>
            <a:picLocks noChangeAspect="1" noChangeArrowheads="1"/>
          </p:cNvPicPr>
          <p:nvPr/>
        </p:nvPicPr>
        <p:blipFill rotWithShape="1">
          <a:blip r:embed="rId5"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l="31413" t="29300" r="-1026" b="19295"/>
          <a:stretch/>
        </p:blipFill>
        <p:spPr bwMode="auto">
          <a:xfrm>
            <a:off x="9403414" y="2252411"/>
            <a:ext cx="1916102" cy="1893568"/>
          </a:xfrm>
          <a:prstGeom prst="ellipse">
            <a:avLst/>
          </a:prstGeom>
          <a:noFill/>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3899595" y="4920942"/>
            <a:ext cx="2062761" cy="495328"/>
          </a:xfrm>
          <a:prstGeom prst="rect">
            <a:avLst/>
          </a:prstGeom>
          <a:noFill/>
        </p:spPr>
        <p:txBody>
          <a:bodyPr wrap="square" rtlCol="0">
            <a:spAutoFit/>
          </a:bodyPr>
          <a:lstStyle/>
          <a:p>
            <a:pPr>
              <a:lnSpc>
                <a:spcPct val="97000"/>
              </a:lnSpc>
            </a:pPr>
            <a:r>
              <a:rPr lang="en-US" altLang="zh-CN" sz="900" kern="1600" dirty="0" err="1" smtClean="0"/>
              <a:t>Donec</a:t>
            </a:r>
            <a:r>
              <a:rPr lang="en-US" altLang="zh-CN" sz="900" kern="1600" dirty="0" smtClean="0"/>
              <a:t> id </a:t>
            </a:r>
            <a:r>
              <a:rPr lang="en-US" altLang="zh-CN" sz="900" kern="1600" dirty="0" err="1" smtClean="0"/>
              <a:t>elit</a:t>
            </a:r>
            <a:r>
              <a:rPr lang="en-US" altLang="zh-CN" sz="900" kern="1600" dirty="0" smtClean="0"/>
              <a:t> non mi </a:t>
            </a:r>
            <a:r>
              <a:rPr lang="en-US" altLang="zh-CN" sz="900" kern="1600" dirty="0" err="1" smtClean="0"/>
              <a:t>porta</a:t>
            </a:r>
            <a:r>
              <a:rPr lang="en-US" altLang="zh-CN" sz="900" kern="1600" dirty="0" smtClean="0"/>
              <a:t> </a:t>
            </a:r>
            <a:r>
              <a:rPr lang="en-US" altLang="zh-CN" sz="900" kern="1600" dirty="0" err="1" smtClean="0"/>
              <a:t>gravida</a:t>
            </a:r>
            <a:r>
              <a:rPr lang="en-US" altLang="zh-CN" sz="900" kern="1600" dirty="0" smtClean="0"/>
              <a:t> at </a:t>
            </a:r>
            <a:r>
              <a:rPr lang="en-US" altLang="zh-CN" sz="900" kern="1600" dirty="0" err="1" smtClean="0"/>
              <a:t>eget</a:t>
            </a:r>
            <a:r>
              <a:rPr lang="en-US" altLang="zh-CN" sz="900" kern="1600" dirty="0" smtClean="0"/>
              <a:t> </a:t>
            </a:r>
            <a:r>
              <a:rPr lang="en-US" altLang="zh-CN" sz="900" dirty="0" err="1" smtClean="0"/>
              <a:t>metus</a:t>
            </a:r>
            <a:r>
              <a:rPr lang="en-US" altLang="zh-CN" sz="900" dirty="0" smtClean="0"/>
              <a:t>. </a:t>
            </a:r>
            <a:r>
              <a:rPr lang="en-US" altLang="zh-CN" sz="900" dirty="0" err="1" smtClean="0"/>
              <a:t>Fusce</a:t>
            </a:r>
            <a:r>
              <a:rPr lang="en-US" altLang="zh-CN" sz="900" dirty="0" smtClean="0"/>
              <a:t> </a:t>
            </a:r>
            <a:r>
              <a:rPr lang="en-US" altLang="zh-CN" sz="900" dirty="0" err="1" smtClean="0"/>
              <a:t>dapibus</a:t>
            </a:r>
            <a:r>
              <a:rPr lang="en-US" altLang="zh-CN" sz="900" dirty="0" smtClean="0"/>
              <a:t>, </a:t>
            </a:r>
            <a:r>
              <a:rPr lang="en-US" altLang="zh-CN" sz="900" dirty="0" err="1" smtClean="0"/>
              <a:t>tellus</a:t>
            </a:r>
            <a:r>
              <a:rPr lang="en-US" altLang="zh-CN" sz="900" dirty="0" smtClean="0"/>
              <a:t> ac </a:t>
            </a:r>
            <a:r>
              <a:rPr lang="en-US" altLang="zh-CN" sz="900" dirty="0" err="1" smtClean="0"/>
              <a:t>cursus</a:t>
            </a:r>
            <a:r>
              <a:rPr lang="en-US" altLang="zh-CN" sz="900" dirty="0" smtClean="0"/>
              <a:t> </a:t>
            </a:r>
            <a:endParaRPr lang="en-US" altLang="zh-CN" sz="900" dirty="0"/>
          </a:p>
        </p:txBody>
      </p:sp>
      <p:sp>
        <p:nvSpPr>
          <p:cNvPr id="9" name="TextBox 1"/>
          <p:cNvSpPr txBox="1"/>
          <p:nvPr/>
        </p:nvSpPr>
        <p:spPr>
          <a:xfrm>
            <a:off x="3909716" y="4398399"/>
            <a:ext cx="873918" cy="461665"/>
          </a:xfrm>
          <a:prstGeom prst="rect">
            <a:avLst/>
          </a:prstGeom>
          <a:noFill/>
        </p:spPr>
        <p:txBody>
          <a:bodyPr wrap="square" rtlCol="0">
            <a:spAutoFit/>
          </a:bodyPr>
          <a:lstStyle/>
          <a:p>
            <a:r>
              <a:rPr lang="en-US" altLang="zh-CN" sz="2400" b="1" dirty="0" smtClean="0">
                <a:solidFill>
                  <a:srgbClr val="2E4860"/>
                </a:solidFill>
              </a:rPr>
              <a:t>Past</a:t>
            </a:r>
            <a:endParaRPr lang="zh-CN" altLang="en-US" sz="2400" b="1" dirty="0">
              <a:solidFill>
                <a:srgbClr val="2E4860"/>
              </a:solidFill>
            </a:endParaRPr>
          </a:p>
        </p:txBody>
      </p:sp>
      <p:cxnSp>
        <p:nvCxnSpPr>
          <p:cNvPr id="10" name="直接连接符 9"/>
          <p:cNvCxnSpPr/>
          <p:nvPr/>
        </p:nvCxnSpPr>
        <p:spPr>
          <a:xfrm>
            <a:off x="3974013" y="4857683"/>
            <a:ext cx="18954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TextBox 11"/>
          <p:cNvSpPr txBox="1"/>
          <p:nvPr/>
        </p:nvSpPr>
        <p:spPr>
          <a:xfrm>
            <a:off x="6617395" y="4919995"/>
            <a:ext cx="2062761" cy="495328"/>
          </a:xfrm>
          <a:prstGeom prst="rect">
            <a:avLst/>
          </a:prstGeom>
          <a:noFill/>
        </p:spPr>
        <p:txBody>
          <a:bodyPr wrap="square" rtlCol="0">
            <a:spAutoFit/>
          </a:bodyPr>
          <a:lstStyle/>
          <a:p>
            <a:pPr>
              <a:lnSpc>
                <a:spcPct val="97000"/>
              </a:lnSpc>
            </a:pPr>
            <a:r>
              <a:rPr lang="en-US" altLang="zh-CN" sz="900" kern="1600" dirty="0" err="1" smtClean="0"/>
              <a:t>Donec</a:t>
            </a:r>
            <a:r>
              <a:rPr lang="en-US" altLang="zh-CN" sz="900" kern="1600" dirty="0" smtClean="0"/>
              <a:t> id </a:t>
            </a:r>
            <a:r>
              <a:rPr lang="en-US" altLang="zh-CN" sz="900" kern="1600" dirty="0" err="1" smtClean="0"/>
              <a:t>elit</a:t>
            </a:r>
            <a:r>
              <a:rPr lang="en-US" altLang="zh-CN" sz="900" kern="1600" dirty="0" smtClean="0"/>
              <a:t> non mi </a:t>
            </a:r>
            <a:r>
              <a:rPr lang="en-US" altLang="zh-CN" sz="900" kern="1600" dirty="0" err="1" smtClean="0"/>
              <a:t>porta</a:t>
            </a:r>
            <a:r>
              <a:rPr lang="en-US" altLang="zh-CN" sz="900" kern="1600" dirty="0" smtClean="0"/>
              <a:t> </a:t>
            </a:r>
            <a:r>
              <a:rPr lang="en-US" altLang="zh-CN" sz="900" kern="1600" dirty="0" err="1" smtClean="0"/>
              <a:t>gravida</a:t>
            </a:r>
            <a:r>
              <a:rPr lang="en-US" altLang="zh-CN" sz="900" kern="1600" dirty="0" smtClean="0"/>
              <a:t> at </a:t>
            </a:r>
            <a:r>
              <a:rPr lang="en-US" altLang="zh-CN" sz="900" kern="1600" dirty="0" err="1" smtClean="0"/>
              <a:t>eget</a:t>
            </a:r>
            <a:r>
              <a:rPr lang="en-US" altLang="zh-CN" sz="900" kern="1600" dirty="0" smtClean="0"/>
              <a:t> </a:t>
            </a:r>
            <a:r>
              <a:rPr lang="en-US" altLang="zh-CN" sz="900" dirty="0" err="1" smtClean="0"/>
              <a:t>metus</a:t>
            </a:r>
            <a:r>
              <a:rPr lang="en-US" altLang="zh-CN" sz="900" dirty="0" smtClean="0"/>
              <a:t>. </a:t>
            </a:r>
            <a:r>
              <a:rPr lang="en-US" altLang="zh-CN" sz="900" dirty="0" err="1" smtClean="0"/>
              <a:t>Fusce</a:t>
            </a:r>
            <a:r>
              <a:rPr lang="en-US" altLang="zh-CN" sz="900" dirty="0" smtClean="0"/>
              <a:t> </a:t>
            </a:r>
            <a:r>
              <a:rPr lang="en-US" altLang="zh-CN" sz="900" dirty="0" err="1" smtClean="0"/>
              <a:t>dapibus</a:t>
            </a:r>
            <a:r>
              <a:rPr lang="en-US" altLang="zh-CN" sz="900" dirty="0" smtClean="0"/>
              <a:t>, </a:t>
            </a:r>
            <a:r>
              <a:rPr lang="en-US" altLang="zh-CN" sz="900" dirty="0" err="1" smtClean="0"/>
              <a:t>tellus</a:t>
            </a:r>
            <a:r>
              <a:rPr lang="en-US" altLang="zh-CN" sz="900" dirty="0" smtClean="0"/>
              <a:t> ac </a:t>
            </a:r>
            <a:r>
              <a:rPr lang="en-US" altLang="zh-CN" sz="900" dirty="0" err="1" smtClean="0"/>
              <a:t>cursus</a:t>
            </a:r>
            <a:r>
              <a:rPr lang="en-US" altLang="zh-CN" sz="900" dirty="0" smtClean="0"/>
              <a:t> </a:t>
            </a:r>
            <a:endParaRPr lang="en-US" altLang="zh-CN" sz="900" dirty="0"/>
          </a:p>
        </p:txBody>
      </p:sp>
      <p:sp>
        <p:nvSpPr>
          <p:cNvPr id="12" name="TextBox 12"/>
          <p:cNvSpPr txBox="1"/>
          <p:nvPr/>
        </p:nvSpPr>
        <p:spPr>
          <a:xfrm>
            <a:off x="6627516" y="4397452"/>
            <a:ext cx="1522416" cy="461665"/>
          </a:xfrm>
          <a:prstGeom prst="rect">
            <a:avLst/>
          </a:prstGeom>
          <a:noFill/>
        </p:spPr>
        <p:txBody>
          <a:bodyPr wrap="square" rtlCol="0">
            <a:spAutoFit/>
          </a:bodyPr>
          <a:lstStyle/>
          <a:p>
            <a:r>
              <a:rPr lang="en-US" altLang="zh-CN" sz="2400" b="1" dirty="0" smtClean="0">
                <a:solidFill>
                  <a:srgbClr val="2E4860"/>
                </a:solidFill>
              </a:rPr>
              <a:t>Present</a:t>
            </a:r>
            <a:endParaRPr lang="zh-CN" altLang="en-US" sz="2400" b="1" dirty="0">
              <a:solidFill>
                <a:srgbClr val="2E4860"/>
              </a:solidFill>
            </a:endParaRPr>
          </a:p>
        </p:txBody>
      </p:sp>
      <p:cxnSp>
        <p:nvCxnSpPr>
          <p:cNvPr id="13" name="直接连接符 12"/>
          <p:cNvCxnSpPr/>
          <p:nvPr/>
        </p:nvCxnSpPr>
        <p:spPr>
          <a:xfrm>
            <a:off x="6691813" y="4856736"/>
            <a:ext cx="18954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TextBox 14"/>
          <p:cNvSpPr txBox="1"/>
          <p:nvPr/>
        </p:nvSpPr>
        <p:spPr>
          <a:xfrm>
            <a:off x="9328996" y="4920942"/>
            <a:ext cx="2062761" cy="495328"/>
          </a:xfrm>
          <a:prstGeom prst="rect">
            <a:avLst/>
          </a:prstGeom>
          <a:noFill/>
        </p:spPr>
        <p:txBody>
          <a:bodyPr wrap="square" rtlCol="0">
            <a:spAutoFit/>
          </a:bodyPr>
          <a:lstStyle/>
          <a:p>
            <a:pPr>
              <a:lnSpc>
                <a:spcPct val="97000"/>
              </a:lnSpc>
            </a:pPr>
            <a:r>
              <a:rPr lang="en-US" altLang="zh-CN" sz="900" kern="1600" dirty="0" err="1" smtClean="0"/>
              <a:t>Donec</a:t>
            </a:r>
            <a:r>
              <a:rPr lang="en-US" altLang="zh-CN" sz="900" kern="1600" dirty="0" smtClean="0"/>
              <a:t> id </a:t>
            </a:r>
            <a:r>
              <a:rPr lang="en-US" altLang="zh-CN" sz="900" kern="1600" dirty="0" err="1" smtClean="0"/>
              <a:t>elit</a:t>
            </a:r>
            <a:r>
              <a:rPr lang="en-US" altLang="zh-CN" sz="900" kern="1600" dirty="0" smtClean="0"/>
              <a:t> non mi </a:t>
            </a:r>
            <a:r>
              <a:rPr lang="en-US" altLang="zh-CN" sz="900" kern="1600" dirty="0" err="1" smtClean="0"/>
              <a:t>porta</a:t>
            </a:r>
            <a:r>
              <a:rPr lang="en-US" altLang="zh-CN" sz="900" kern="1600" dirty="0" smtClean="0"/>
              <a:t> </a:t>
            </a:r>
            <a:r>
              <a:rPr lang="en-US" altLang="zh-CN" sz="900" kern="1600" dirty="0" err="1" smtClean="0"/>
              <a:t>gravida</a:t>
            </a:r>
            <a:r>
              <a:rPr lang="en-US" altLang="zh-CN" sz="900" kern="1600" dirty="0" smtClean="0"/>
              <a:t> at </a:t>
            </a:r>
            <a:r>
              <a:rPr lang="en-US" altLang="zh-CN" sz="900" kern="1600" dirty="0" err="1" smtClean="0"/>
              <a:t>eget</a:t>
            </a:r>
            <a:r>
              <a:rPr lang="en-US" altLang="zh-CN" sz="900" kern="1600" dirty="0" smtClean="0"/>
              <a:t> </a:t>
            </a:r>
            <a:r>
              <a:rPr lang="en-US" altLang="zh-CN" sz="900" dirty="0" err="1" smtClean="0"/>
              <a:t>metus</a:t>
            </a:r>
            <a:r>
              <a:rPr lang="en-US" altLang="zh-CN" sz="900" dirty="0" smtClean="0"/>
              <a:t>. </a:t>
            </a:r>
            <a:r>
              <a:rPr lang="en-US" altLang="zh-CN" sz="900" dirty="0" err="1" smtClean="0"/>
              <a:t>Fusce</a:t>
            </a:r>
            <a:r>
              <a:rPr lang="en-US" altLang="zh-CN" sz="900" dirty="0" smtClean="0"/>
              <a:t> </a:t>
            </a:r>
            <a:r>
              <a:rPr lang="en-US" altLang="zh-CN" sz="900" dirty="0" err="1" smtClean="0"/>
              <a:t>dapibus</a:t>
            </a:r>
            <a:r>
              <a:rPr lang="en-US" altLang="zh-CN" sz="900" dirty="0" smtClean="0"/>
              <a:t>, </a:t>
            </a:r>
            <a:r>
              <a:rPr lang="en-US" altLang="zh-CN" sz="900" dirty="0" err="1" smtClean="0"/>
              <a:t>tellus</a:t>
            </a:r>
            <a:r>
              <a:rPr lang="en-US" altLang="zh-CN" sz="900" dirty="0" smtClean="0"/>
              <a:t> ac </a:t>
            </a:r>
            <a:r>
              <a:rPr lang="en-US" altLang="zh-CN" sz="900" dirty="0" err="1" smtClean="0"/>
              <a:t>cursus</a:t>
            </a:r>
            <a:r>
              <a:rPr lang="en-US" altLang="zh-CN" sz="900" dirty="0" smtClean="0"/>
              <a:t> </a:t>
            </a:r>
            <a:endParaRPr lang="en-US" altLang="zh-CN" sz="900" dirty="0"/>
          </a:p>
        </p:txBody>
      </p:sp>
      <p:sp>
        <p:nvSpPr>
          <p:cNvPr id="15" name="TextBox 15"/>
          <p:cNvSpPr txBox="1"/>
          <p:nvPr/>
        </p:nvSpPr>
        <p:spPr>
          <a:xfrm>
            <a:off x="9339117" y="4398399"/>
            <a:ext cx="1522416" cy="461665"/>
          </a:xfrm>
          <a:prstGeom prst="rect">
            <a:avLst/>
          </a:prstGeom>
          <a:noFill/>
        </p:spPr>
        <p:txBody>
          <a:bodyPr wrap="square" rtlCol="0">
            <a:spAutoFit/>
          </a:bodyPr>
          <a:lstStyle/>
          <a:p>
            <a:r>
              <a:rPr lang="en-US" altLang="zh-CN" sz="2400" b="1" dirty="0" smtClean="0">
                <a:solidFill>
                  <a:srgbClr val="2E4860"/>
                </a:solidFill>
              </a:rPr>
              <a:t>Future</a:t>
            </a:r>
            <a:endParaRPr lang="zh-CN" altLang="en-US" sz="2400" b="1" dirty="0">
              <a:solidFill>
                <a:srgbClr val="2E4860"/>
              </a:solidFill>
            </a:endParaRPr>
          </a:p>
        </p:txBody>
      </p:sp>
      <p:cxnSp>
        <p:nvCxnSpPr>
          <p:cNvPr id="16" name="直接连接符 15"/>
          <p:cNvCxnSpPr/>
          <p:nvPr/>
        </p:nvCxnSpPr>
        <p:spPr>
          <a:xfrm>
            <a:off x="9403414" y="4857683"/>
            <a:ext cx="1895475"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pic>
        <p:nvPicPr>
          <p:cNvPr id="17" name="Picture 2" descr="C:\Users\114\Desktop\4cbb49c48e8012365a8d2100\a beautiful day_800x600.jpg"/>
          <p:cNvPicPr>
            <a:picLocks noChangeAspect="1" noChangeArrowheads="1"/>
          </p:cNvPicPr>
          <p:nvPr/>
        </p:nvPicPr>
        <p:blipFill rotWithShape="1">
          <a:blip r:embed="rId6" cstate="print">
            <a:extLst>
              <a:ext uri="{BEBA8EAE-BF5A-486C-A8C5-ECC9F3942E4B}">
                <a14:imgProps xmlns:a14="http://schemas.microsoft.com/office/drawing/2010/main">
                  <a14:imgLayer>
                    <a14:imgEffect>
                      <a14:saturation sat="0"/>
                    </a14:imgEffect>
                    <a14:imgEffect>
                      <a14:brightnessContrast bright="19000"/>
                    </a14:imgEffect>
                  </a14:imgLayer>
                </a14:imgProps>
              </a:ext>
              <a:ext uri="{28A0092B-C50C-407E-A947-70E740481C1C}">
                <a14:useLocalDpi xmlns:a14="http://schemas.microsoft.com/office/drawing/2010/main" val="0"/>
              </a:ext>
            </a:extLst>
          </a:blip>
          <a:srcRect l="4677" t="19283" r="35473"/>
          <a:stretch/>
        </p:blipFill>
        <p:spPr bwMode="auto">
          <a:xfrm>
            <a:off x="3974012" y="2252411"/>
            <a:ext cx="1895475" cy="1917241"/>
          </a:xfrm>
          <a:prstGeom prst="ellipse">
            <a:avLst/>
          </a:prstGeom>
          <a:noFill/>
          <a:extLst>
            <a:ext uri="{909E8E84-426E-40DD-AFC4-6F175D3DCCD1}">
              <a14:hiddenFill xmlns:a14="http://schemas.microsoft.com/office/drawing/2010/main">
                <a:solidFill>
                  <a:srgbClr val="FFFFFF"/>
                </a:solidFill>
              </a14:hiddenFill>
            </a:ext>
          </a:extLst>
        </p:spPr>
      </p:pic>
      <p:sp>
        <p:nvSpPr>
          <p:cNvPr id="18" name="椭圆 17"/>
          <p:cNvSpPr/>
          <p:nvPr/>
        </p:nvSpPr>
        <p:spPr>
          <a:xfrm>
            <a:off x="5345613" y="2317181"/>
            <a:ext cx="616743" cy="616743"/>
          </a:xfrm>
          <a:prstGeom prst="ellipse">
            <a:avLst/>
          </a:prstGeom>
          <a:solidFill>
            <a:srgbClr val="F8C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9"/>
          <p:cNvSpPr txBox="1"/>
          <p:nvPr/>
        </p:nvSpPr>
        <p:spPr>
          <a:xfrm>
            <a:off x="5450392" y="2519587"/>
            <a:ext cx="621504" cy="230832"/>
          </a:xfrm>
          <a:prstGeom prst="rect">
            <a:avLst/>
          </a:prstGeom>
          <a:noFill/>
        </p:spPr>
        <p:txBody>
          <a:bodyPr wrap="square" rtlCol="0">
            <a:spAutoFit/>
          </a:bodyPr>
          <a:lstStyle/>
          <a:p>
            <a:r>
              <a:rPr lang="en-US" altLang="zh-CN" sz="900" b="1" dirty="0" smtClean="0">
                <a:solidFill>
                  <a:srgbClr val="293D53"/>
                </a:solidFill>
              </a:rPr>
              <a:t>Text</a:t>
            </a:r>
            <a:endParaRPr lang="zh-CN" altLang="en-US" sz="900" b="1" dirty="0">
              <a:solidFill>
                <a:srgbClr val="293D53"/>
              </a:solidFill>
            </a:endParaRPr>
          </a:p>
        </p:txBody>
      </p:sp>
      <p:sp>
        <p:nvSpPr>
          <p:cNvPr id="20" name="椭圆 19"/>
          <p:cNvSpPr/>
          <p:nvPr/>
        </p:nvSpPr>
        <p:spPr>
          <a:xfrm>
            <a:off x="8008047" y="2317180"/>
            <a:ext cx="616743" cy="616743"/>
          </a:xfrm>
          <a:prstGeom prst="ellipse">
            <a:avLst/>
          </a:prstGeom>
          <a:solidFill>
            <a:srgbClr val="F8C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4"/>
          <p:cNvSpPr txBox="1"/>
          <p:nvPr/>
        </p:nvSpPr>
        <p:spPr>
          <a:xfrm>
            <a:off x="8112826" y="2519586"/>
            <a:ext cx="621504" cy="230832"/>
          </a:xfrm>
          <a:prstGeom prst="rect">
            <a:avLst/>
          </a:prstGeom>
          <a:noFill/>
        </p:spPr>
        <p:txBody>
          <a:bodyPr wrap="square" rtlCol="0">
            <a:spAutoFit/>
          </a:bodyPr>
          <a:lstStyle/>
          <a:p>
            <a:r>
              <a:rPr lang="en-US" altLang="zh-CN" sz="900" b="1" dirty="0" smtClean="0">
                <a:solidFill>
                  <a:srgbClr val="293D53"/>
                </a:solidFill>
              </a:rPr>
              <a:t>Text</a:t>
            </a:r>
            <a:endParaRPr lang="zh-CN" altLang="en-US" sz="900" b="1" dirty="0">
              <a:solidFill>
                <a:srgbClr val="293D53"/>
              </a:solidFill>
            </a:endParaRPr>
          </a:p>
        </p:txBody>
      </p:sp>
      <p:sp>
        <p:nvSpPr>
          <p:cNvPr id="22" name="椭圆 21"/>
          <p:cNvSpPr/>
          <p:nvPr/>
        </p:nvSpPr>
        <p:spPr>
          <a:xfrm>
            <a:off x="10775013" y="2317181"/>
            <a:ext cx="616743" cy="616743"/>
          </a:xfrm>
          <a:prstGeom prst="ellipse">
            <a:avLst/>
          </a:prstGeom>
          <a:solidFill>
            <a:srgbClr val="F8C93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TextBox 27"/>
          <p:cNvSpPr txBox="1"/>
          <p:nvPr/>
        </p:nvSpPr>
        <p:spPr>
          <a:xfrm>
            <a:off x="10879792" y="2519587"/>
            <a:ext cx="621504" cy="230832"/>
          </a:xfrm>
          <a:prstGeom prst="rect">
            <a:avLst/>
          </a:prstGeom>
          <a:noFill/>
        </p:spPr>
        <p:txBody>
          <a:bodyPr wrap="square" rtlCol="0">
            <a:spAutoFit/>
          </a:bodyPr>
          <a:lstStyle/>
          <a:p>
            <a:r>
              <a:rPr lang="en-US" altLang="zh-CN" sz="900" b="1" dirty="0" smtClean="0">
                <a:solidFill>
                  <a:srgbClr val="293D53"/>
                </a:solidFill>
              </a:rPr>
              <a:t>Text</a:t>
            </a:r>
            <a:endParaRPr lang="zh-CN" altLang="en-US" sz="900" b="1" dirty="0">
              <a:solidFill>
                <a:srgbClr val="293D53"/>
              </a:solidFill>
            </a:endParaRPr>
          </a:p>
        </p:txBody>
      </p:sp>
    </p:spTree>
    <p:extLst>
      <p:ext uri="{BB962C8B-B14F-4D97-AF65-F5344CB8AC3E}">
        <p14:creationId xmlns:p14="http://schemas.microsoft.com/office/powerpoint/2010/main" val="392256723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grpSp>
        <p:nvGrpSpPr>
          <p:cNvPr id="34" name="组合 33"/>
          <p:cNvGrpSpPr/>
          <p:nvPr/>
        </p:nvGrpSpPr>
        <p:grpSpPr>
          <a:xfrm>
            <a:off x="-14069" y="865646"/>
            <a:ext cx="12215531" cy="5127194"/>
            <a:chOff x="0" y="724966"/>
            <a:chExt cx="9144000" cy="3837988"/>
          </a:xfrm>
        </p:grpSpPr>
        <p:sp>
          <p:nvSpPr>
            <p:cNvPr id="3" name="TextBox 7"/>
            <p:cNvSpPr txBox="1"/>
            <p:nvPr/>
          </p:nvSpPr>
          <p:spPr>
            <a:xfrm>
              <a:off x="487360" y="3916623"/>
              <a:ext cx="1389065" cy="646331"/>
            </a:xfrm>
            <a:prstGeom prst="rect">
              <a:avLst/>
            </a:prstGeom>
            <a:noFill/>
          </p:spPr>
          <p:txBody>
            <a:bodyPr wrap="square" rtlCol="0">
              <a:spAutoFit/>
            </a:bodyPr>
            <a:lstStyle/>
            <a:p>
              <a:r>
                <a:rPr lang="en-US" altLang="zh-CN" sz="1200" dirty="0" err="1"/>
                <a:t>Donec</a:t>
              </a:r>
              <a:r>
                <a:rPr lang="en-US" altLang="zh-CN" sz="1200" dirty="0"/>
                <a:t> id </a:t>
              </a:r>
              <a:r>
                <a:rPr lang="en-US" altLang="zh-CN" sz="1200" dirty="0" err="1"/>
                <a:t>elit</a:t>
              </a:r>
              <a:r>
                <a:rPr lang="en-US" altLang="zh-CN" sz="1200" dirty="0"/>
                <a:t> non mi </a:t>
              </a:r>
              <a:r>
                <a:rPr lang="en-US" altLang="zh-CN" sz="1200" dirty="0" err="1"/>
                <a:t>porta</a:t>
              </a:r>
              <a:r>
                <a:rPr lang="en-US" altLang="zh-CN" sz="1200" dirty="0"/>
                <a:t> </a:t>
              </a:r>
              <a:r>
                <a:rPr lang="en-US" altLang="zh-CN" sz="1200" dirty="0" err="1"/>
                <a:t>gravida</a:t>
              </a:r>
              <a:r>
                <a:rPr lang="en-US" altLang="zh-CN" sz="1200" dirty="0"/>
                <a:t> at </a:t>
              </a:r>
              <a:r>
                <a:rPr lang="en-US" altLang="zh-CN" sz="1200" dirty="0" err="1"/>
                <a:t>eget</a:t>
              </a:r>
              <a:r>
                <a:rPr lang="en-US" altLang="zh-CN" sz="1200" dirty="0"/>
                <a:t> </a:t>
              </a:r>
              <a:r>
                <a:rPr lang="en-US" altLang="zh-CN" sz="1200" dirty="0" err="1"/>
                <a:t>metus</a:t>
              </a:r>
              <a:r>
                <a:rPr lang="en-US" altLang="zh-CN" sz="1200" dirty="0"/>
                <a:t>. </a:t>
              </a:r>
              <a:r>
                <a:rPr lang="en-US" altLang="zh-CN" sz="1200" dirty="0" err="1"/>
                <a:t>Fusce</a:t>
              </a:r>
              <a:r>
                <a:rPr lang="en-US" altLang="zh-CN" sz="1200" dirty="0"/>
                <a:t> </a:t>
              </a:r>
              <a:r>
                <a:rPr lang="en-US" altLang="zh-CN" sz="1200" dirty="0" err="1"/>
                <a:t>dapibus</a:t>
              </a:r>
              <a:r>
                <a:rPr lang="en-US" altLang="zh-CN" sz="1200" dirty="0"/>
                <a:t>, </a:t>
              </a:r>
              <a:r>
                <a:rPr lang="en-US" altLang="zh-CN" sz="1200" dirty="0" err="1"/>
                <a:t>tellus</a:t>
              </a:r>
              <a:r>
                <a:rPr lang="en-US" altLang="zh-CN" sz="1200" dirty="0"/>
                <a:t> ac </a:t>
              </a:r>
              <a:r>
                <a:rPr lang="en-US" altLang="zh-CN" sz="1200" dirty="0" err="1"/>
                <a:t>cursus</a:t>
              </a:r>
              <a:r>
                <a:rPr lang="en-US" altLang="zh-CN" sz="1200" dirty="0"/>
                <a:t> </a:t>
              </a:r>
            </a:p>
          </p:txBody>
        </p:sp>
        <p:cxnSp>
          <p:nvCxnSpPr>
            <p:cNvPr id="4" name="直接连接符 3"/>
            <p:cNvCxnSpPr/>
            <p:nvPr/>
          </p:nvCxnSpPr>
          <p:spPr>
            <a:xfrm>
              <a:off x="555428" y="3921627"/>
              <a:ext cx="124479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0" y="2652237"/>
              <a:ext cx="9144000" cy="0"/>
            </a:xfrm>
            <a:prstGeom prst="line">
              <a:avLst/>
            </a:prstGeom>
            <a:ln w="44450">
              <a:solidFill>
                <a:srgbClr val="F8C937"/>
              </a:solidFill>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853086" y="2341783"/>
              <a:ext cx="620908" cy="620908"/>
            </a:xfrm>
            <a:prstGeom prst="ellipse">
              <a:avLst/>
            </a:prstGeom>
            <a:solidFill>
              <a:srgbClr val="EBEBEB"/>
            </a:solidFill>
            <a:ln w="48260">
              <a:solidFill>
                <a:srgbClr val="F8C9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15"/>
            <p:cNvSpPr txBox="1"/>
            <p:nvPr/>
          </p:nvSpPr>
          <p:spPr>
            <a:xfrm>
              <a:off x="933456" y="2540798"/>
              <a:ext cx="450051" cy="207349"/>
            </a:xfrm>
            <a:prstGeom prst="rect">
              <a:avLst/>
            </a:prstGeom>
            <a:noFill/>
          </p:spPr>
          <p:txBody>
            <a:bodyPr wrap="square" rtlCol="0">
              <a:spAutoFit/>
            </a:bodyPr>
            <a:lstStyle/>
            <a:p>
              <a:pPr algn="ctr"/>
              <a:r>
                <a:rPr lang="en-US" altLang="zh-CN" sz="1200" b="1" dirty="0" smtClean="0">
                  <a:solidFill>
                    <a:srgbClr val="293D53"/>
                  </a:solidFill>
                </a:rPr>
                <a:t>2011</a:t>
              </a:r>
              <a:endParaRPr lang="zh-CN" altLang="en-US" sz="1200" b="1" dirty="0">
                <a:solidFill>
                  <a:srgbClr val="293D53"/>
                </a:solidFill>
              </a:endParaRPr>
            </a:p>
          </p:txBody>
        </p:sp>
        <p:sp>
          <p:nvSpPr>
            <p:cNvPr id="8" name="TextBox 17"/>
            <p:cNvSpPr txBox="1"/>
            <p:nvPr/>
          </p:nvSpPr>
          <p:spPr>
            <a:xfrm>
              <a:off x="2218506" y="1083993"/>
              <a:ext cx="1389065" cy="622047"/>
            </a:xfrm>
            <a:prstGeom prst="rect">
              <a:avLst/>
            </a:prstGeom>
            <a:noFill/>
          </p:spPr>
          <p:txBody>
            <a:bodyPr wrap="square" rtlCol="0">
              <a:spAutoFit/>
            </a:bodyPr>
            <a:lstStyle/>
            <a:p>
              <a:r>
                <a:rPr lang="en-US" altLang="zh-CN" sz="1200" kern="1600" dirty="0" err="1"/>
                <a:t>Donec</a:t>
              </a:r>
              <a:r>
                <a:rPr lang="en-US" altLang="zh-CN" sz="1200" kern="1600" dirty="0"/>
                <a:t> id </a:t>
              </a:r>
              <a:r>
                <a:rPr lang="en-US" altLang="zh-CN" sz="1200" kern="1600" dirty="0" err="1"/>
                <a:t>elit</a:t>
              </a:r>
              <a:r>
                <a:rPr lang="en-US" altLang="zh-CN" sz="1200" kern="1600" dirty="0"/>
                <a:t> non mi </a:t>
              </a:r>
              <a:r>
                <a:rPr lang="en-US" altLang="zh-CN" sz="1200" kern="1600" dirty="0" err="1"/>
                <a:t>porta</a:t>
              </a:r>
              <a:r>
                <a:rPr lang="en-US" altLang="zh-CN" sz="1200" kern="1600" dirty="0"/>
                <a:t> </a:t>
              </a:r>
              <a:r>
                <a:rPr lang="en-US" altLang="zh-CN" sz="1200" kern="1600" dirty="0" err="1"/>
                <a:t>gravida</a:t>
              </a:r>
              <a:r>
                <a:rPr lang="en-US" altLang="zh-CN" sz="1200" kern="1600" dirty="0"/>
                <a:t> at </a:t>
              </a:r>
              <a:r>
                <a:rPr lang="en-US" altLang="zh-CN" sz="1200" kern="1600" dirty="0" err="1"/>
                <a:t>eget</a:t>
              </a:r>
              <a:r>
                <a:rPr lang="en-US" altLang="zh-CN" sz="1200" kern="1600" dirty="0"/>
                <a:t> </a:t>
              </a:r>
              <a:r>
                <a:rPr lang="en-US" altLang="zh-CN" sz="1200" kern="1600" dirty="0" err="1"/>
                <a:t>metus</a:t>
              </a:r>
              <a:r>
                <a:rPr lang="en-US" altLang="zh-CN" sz="1200" kern="1600" dirty="0"/>
                <a:t>. </a:t>
              </a:r>
              <a:r>
                <a:rPr lang="en-US" altLang="zh-CN" sz="1200" kern="1600" dirty="0" err="1"/>
                <a:t>Fusce</a:t>
              </a:r>
              <a:r>
                <a:rPr lang="en-US" altLang="zh-CN" sz="1200" kern="1600" dirty="0"/>
                <a:t> </a:t>
              </a:r>
              <a:r>
                <a:rPr lang="en-US" altLang="zh-CN" sz="1200" kern="1600" dirty="0" err="1"/>
                <a:t>dapibus</a:t>
              </a:r>
              <a:r>
                <a:rPr lang="en-US" altLang="zh-CN" sz="1200" kern="1600" dirty="0"/>
                <a:t>, </a:t>
              </a:r>
              <a:r>
                <a:rPr lang="en-US" altLang="zh-CN" sz="1200" kern="1600" dirty="0" err="1"/>
                <a:t>tellus</a:t>
              </a:r>
              <a:r>
                <a:rPr lang="en-US" altLang="zh-CN" sz="1200" kern="1600" dirty="0"/>
                <a:t> ac </a:t>
              </a:r>
              <a:r>
                <a:rPr lang="en-US" altLang="zh-CN" sz="1200" kern="1600" dirty="0" err="1"/>
                <a:t>cursus</a:t>
              </a:r>
              <a:r>
                <a:rPr lang="en-US" altLang="zh-CN" sz="1200" kern="1600" dirty="0"/>
                <a:t> </a:t>
              </a:r>
            </a:p>
          </p:txBody>
        </p:sp>
        <p:sp>
          <p:nvSpPr>
            <p:cNvPr id="9" name="TextBox 18"/>
            <p:cNvSpPr txBox="1"/>
            <p:nvPr/>
          </p:nvSpPr>
          <p:spPr>
            <a:xfrm>
              <a:off x="2209576" y="734488"/>
              <a:ext cx="1120795" cy="345582"/>
            </a:xfrm>
            <a:prstGeom prst="rect">
              <a:avLst/>
            </a:prstGeom>
            <a:noFill/>
          </p:spPr>
          <p:txBody>
            <a:bodyPr wrap="square" rtlCol="0">
              <a:spAutoFit/>
            </a:bodyPr>
            <a:lstStyle/>
            <a:p>
              <a:r>
                <a:rPr lang="en-US" altLang="zh-CN" sz="2400" b="1" dirty="0">
                  <a:solidFill>
                    <a:srgbClr val="2E4860"/>
                  </a:solidFill>
                </a:rPr>
                <a:t>Example</a:t>
              </a:r>
              <a:endParaRPr lang="zh-CN" altLang="en-US" sz="2400" b="1" dirty="0">
                <a:solidFill>
                  <a:srgbClr val="2E4860"/>
                </a:solidFill>
              </a:endParaRPr>
            </a:p>
          </p:txBody>
        </p:sp>
        <p:cxnSp>
          <p:nvCxnSpPr>
            <p:cNvPr id="10" name="直接连接符 9"/>
            <p:cNvCxnSpPr/>
            <p:nvPr/>
          </p:nvCxnSpPr>
          <p:spPr>
            <a:xfrm>
              <a:off x="2286574" y="1088997"/>
              <a:ext cx="124479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2558041" y="2340998"/>
              <a:ext cx="620908" cy="620908"/>
            </a:xfrm>
            <a:prstGeom prst="ellipse">
              <a:avLst/>
            </a:prstGeom>
            <a:solidFill>
              <a:srgbClr val="EBEBEB"/>
            </a:solidFill>
            <a:ln w="48260">
              <a:solidFill>
                <a:srgbClr val="F8C9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21"/>
            <p:cNvSpPr txBox="1"/>
            <p:nvPr/>
          </p:nvSpPr>
          <p:spPr>
            <a:xfrm>
              <a:off x="2638411" y="2540013"/>
              <a:ext cx="450051" cy="207349"/>
            </a:xfrm>
            <a:prstGeom prst="rect">
              <a:avLst/>
            </a:prstGeom>
            <a:noFill/>
          </p:spPr>
          <p:txBody>
            <a:bodyPr wrap="square" rtlCol="0">
              <a:spAutoFit/>
            </a:bodyPr>
            <a:lstStyle/>
            <a:p>
              <a:pPr algn="ctr"/>
              <a:r>
                <a:rPr lang="en-US" altLang="zh-CN" sz="1200" b="1" dirty="0" smtClean="0">
                  <a:solidFill>
                    <a:srgbClr val="293D53"/>
                  </a:solidFill>
                </a:rPr>
                <a:t>2012</a:t>
              </a:r>
              <a:endParaRPr lang="zh-CN" altLang="en-US" sz="1200" b="1" dirty="0">
                <a:solidFill>
                  <a:srgbClr val="293D53"/>
                </a:solidFill>
              </a:endParaRPr>
            </a:p>
          </p:txBody>
        </p:sp>
        <p:cxnSp>
          <p:nvCxnSpPr>
            <p:cNvPr id="13" name="直接连接符 12"/>
            <p:cNvCxnSpPr/>
            <p:nvPr/>
          </p:nvCxnSpPr>
          <p:spPr>
            <a:xfrm flipV="1">
              <a:off x="1156100" y="2987676"/>
              <a:ext cx="0" cy="52387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V="1">
              <a:off x="2882252" y="1790932"/>
              <a:ext cx="0" cy="52387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15" name="TextBox 25"/>
            <p:cNvSpPr txBox="1"/>
            <p:nvPr/>
          </p:nvSpPr>
          <p:spPr>
            <a:xfrm>
              <a:off x="3913278" y="3899958"/>
              <a:ext cx="1389065" cy="646331"/>
            </a:xfrm>
            <a:prstGeom prst="rect">
              <a:avLst/>
            </a:prstGeom>
            <a:noFill/>
          </p:spPr>
          <p:txBody>
            <a:bodyPr wrap="square" rtlCol="0">
              <a:spAutoFit/>
            </a:bodyPr>
            <a:lstStyle/>
            <a:p>
              <a:r>
                <a:rPr lang="en-US" altLang="zh-CN" sz="1200" dirty="0" err="1"/>
                <a:t>Donec</a:t>
              </a:r>
              <a:r>
                <a:rPr lang="en-US" altLang="zh-CN" sz="1200" dirty="0"/>
                <a:t> id </a:t>
              </a:r>
              <a:r>
                <a:rPr lang="en-US" altLang="zh-CN" sz="1200" dirty="0" err="1"/>
                <a:t>elit</a:t>
              </a:r>
              <a:r>
                <a:rPr lang="en-US" altLang="zh-CN" sz="1200" dirty="0"/>
                <a:t> non mi </a:t>
              </a:r>
              <a:r>
                <a:rPr lang="en-US" altLang="zh-CN" sz="1200" dirty="0" err="1"/>
                <a:t>porta</a:t>
              </a:r>
              <a:r>
                <a:rPr lang="en-US" altLang="zh-CN" sz="1200" dirty="0"/>
                <a:t> </a:t>
              </a:r>
              <a:r>
                <a:rPr lang="en-US" altLang="zh-CN" sz="1200" dirty="0" err="1"/>
                <a:t>gravida</a:t>
              </a:r>
              <a:r>
                <a:rPr lang="en-US" altLang="zh-CN" sz="1200" dirty="0"/>
                <a:t> at </a:t>
              </a:r>
              <a:r>
                <a:rPr lang="en-US" altLang="zh-CN" sz="1200" dirty="0" err="1"/>
                <a:t>eget</a:t>
              </a:r>
              <a:r>
                <a:rPr lang="en-US" altLang="zh-CN" sz="1200" dirty="0"/>
                <a:t> </a:t>
              </a:r>
              <a:r>
                <a:rPr lang="en-US" altLang="zh-CN" sz="1200" dirty="0" err="1"/>
                <a:t>metus</a:t>
              </a:r>
              <a:r>
                <a:rPr lang="en-US" altLang="zh-CN" sz="1200" dirty="0"/>
                <a:t>. </a:t>
              </a:r>
              <a:r>
                <a:rPr lang="en-US" altLang="zh-CN" sz="1200" dirty="0" err="1"/>
                <a:t>Fusce</a:t>
              </a:r>
              <a:r>
                <a:rPr lang="en-US" altLang="zh-CN" sz="1200" dirty="0"/>
                <a:t> </a:t>
              </a:r>
              <a:r>
                <a:rPr lang="en-US" altLang="zh-CN" sz="1200" dirty="0" err="1"/>
                <a:t>dapibus</a:t>
              </a:r>
              <a:r>
                <a:rPr lang="en-US" altLang="zh-CN" sz="1200" dirty="0"/>
                <a:t>, </a:t>
              </a:r>
              <a:r>
                <a:rPr lang="en-US" altLang="zh-CN" sz="1200" dirty="0" err="1"/>
                <a:t>tellus</a:t>
              </a:r>
              <a:r>
                <a:rPr lang="en-US" altLang="zh-CN" sz="1200" dirty="0"/>
                <a:t> ac </a:t>
              </a:r>
              <a:r>
                <a:rPr lang="en-US" altLang="zh-CN" sz="1200" dirty="0" err="1"/>
                <a:t>cursus</a:t>
              </a:r>
              <a:r>
                <a:rPr lang="en-US" altLang="zh-CN" sz="1200" dirty="0"/>
                <a:t> </a:t>
              </a:r>
            </a:p>
          </p:txBody>
        </p:sp>
        <p:sp>
          <p:nvSpPr>
            <p:cNvPr id="16" name="TextBox 26"/>
            <p:cNvSpPr txBox="1"/>
            <p:nvPr/>
          </p:nvSpPr>
          <p:spPr>
            <a:xfrm>
              <a:off x="3904348" y="3550453"/>
              <a:ext cx="1120795" cy="345582"/>
            </a:xfrm>
            <a:prstGeom prst="rect">
              <a:avLst/>
            </a:prstGeom>
            <a:noFill/>
          </p:spPr>
          <p:txBody>
            <a:bodyPr wrap="square" rtlCol="0">
              <a:spAutoFit/>
            </a:bodyPr>
            <a:lstStyle/>
            <a:p>
              <a:r>
                <a:rPr lang="en-US" altLang="zh-CN" sz="2400" b="1" dirty="0">
                  <a:solidFill>
                    <a:srgbClr val="2E4860"/>
                  </a:solidFill>
                </a:rPr>
                <a:t>Example</a:t>
              </a:r>
              <a:endParaRPr lang="zh-CN" altLang="en-US" sz="2400" b="1" dirty="0">
                <a:solidFill>
                  <a:srgbClr val="2E4860"/>
                </a:solidFill>
              </a:endParaRPr>
            </a:p>
          </p:txBody>
        </p:sp>
        <p:cxnSp>
          <p:nvCxnSpPr>
            <p:cNvPr id="17" name="直接连接符 16"/>
            <p:cNvCxnSpPr/>
            <p:nvPr/>
          </p:nvCxnSpPr>
          <p:spPr>
            <a:xfrm>
              <a:off x="3981346" y="3904962"/>
              <a:ext cx="124479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椭圆 17"/>
            <p:cNvSpPr/>
            <p:nvPr/>
          </p:nvSpPr>
          <p:spPr>
            <a:xfrm>
              <a:off x="4266304" y="2344168"/>
              <a:ext cx="620908" cy="620908"/>
            </a:xfrm>
            <a:prstGeom prst="ellipse">
              <a:avLst/>
            </a:prstGeom>
            <a:solidFill>
              <a:srgbClr val="EBEBEB"/>
            </a:solidFill>
            <a:ln w="48260">
              <a:solidFill>
                <a:srgbClr val="F8C9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29"/>
            <p:cNvSpPr txBox="1"/>
            <p:nvPr/>
          </p:nvSpPr>
          <p:spPr>
            <a:xfrm>
              <a:off x="4346674" y="2543183"/>
              <a:ext cx="450051" cy="207349"/>
            </a:xfrm>
            <a:prstGeom prst="rect">
              <a:avLst/>
            </a:prstGeom>
            <a:noFill/>
          </p:spPr>
          <p:txBody>
            <a:bodyPr wrap="square" rtlCol="0">
              <a:spAutoFit/>
            </a:bodyPr>
            <a:lstStyle/>
            <a:p>
              <a:pPr algn="ctr"/>
              <a:r>
                <a:rPr lang="en-US" altLang="zh-CN" sz="1200" b="1" dirty="0" smtClean="0">
                  <a:solidFill>
                    <a:srgbClr val="293D53"/>
                  </a:solidFill>
                </a:rPr>
                <a:t>2013</a:t>
              </a:r>
              <a:endParaRPr lang="zh-CN" altLang="en-US" sz="1200" b="1" dirty="0">
                <a:solidFill>
                  <a:srgbClr val="293D53"/>
                </a:solidFill>
              </a:endParaRPr>
            </a:p>
          </p:txBody>
        </p:sp>
        <p:sp>
          <p:nvSpPr>
            <p:cNvPr id="20" name="TextBox 30"/>
            <p:cNvSpPr txBox="1"/>
            <p:nvPr/>
          </p:nvSpPr>
          <p:spPr>
            <a:xfrm>
              <a:off x="5513457" y="1074471"/>
              <a:ext cx="1389065" cy="646331"/>
            </a:xfrm>
            <a:prstGeom prst="rect">
              <a:avLst/>
            </a:prstGeom>
            <a:noFill/>
          </p:spPr>
          <p:txBody>
            <a:bodyPr wrap="square" rtlCol="0">
              <a:spAutoFit/>
            </a:bodyPr>
            <a:lstStyle/>
            <a:p>
              <a:r>
                <a:rPr lang="en-US" altLang="zh-CN" sz="1200" kern="1600" dirty="0" err="1" smtClean="0"/>
                <a:t>Donec</a:t>
              </a:r>
              <a:r>
                <a:rPr lang="en-US" altLang="zh-CN" sz="1200" kern="1600" dirty="0" smtClean="0"/>
                <a:t> id </a:t>
              </a:r>
              <a:r>
                <a:rPr lang="en-US" altLang="zh-CN" sz="1200" kern="1600" dirty="0" err="1" smtClean="0"/>
                <a:t>elit</a:t>
              </a:r>
              <a:r>
                <a:rPr lang="en-US" altLang="zh-CN" sz="1200" kern="1600" dirty="0" smtClean="0"/>
                <a:t> non mi </a:t>
              </a:r>
              <a:r>
                <a:rPr lang="en-US" altLang="zh-CN" sz="1200" kern="1600" dirty="0" err="1" smtClean="0"/>
                <a:t>porta</a:t>
              </a:r>
              <a:r>
                <a:rPr lang="en-US" altLang="zh-CN" sz="1200" kern="1600" dirty="0" smtClean="0"/>
                <a:t> </a:t>
              </a:r>
              <a:r>
                <a:rPr lang="en-US" altLang="zh-CN" sz="1200" kern="1600" dirty="0" err="1" smtClean="0"/>
                <a:t>gravida</a:t>
              </a:r>
              <a:r>
                <a:rPr lang="en-US" altLang="zh-CN" sz="1200" kern="1600" dirty="0" smtClean="0"/>
                <a:t> at </a:t>
              </a:r>
              <a:r>
                <a:rPr lang="en-US" altLang="zh-CN" sz="1200" kern="1600" dirty="0" err="1" smtClean="0"/>
                <a:t>eget</a:t>
              </a:r>
              <a:r>
                <a:rPr lang="en-US" altLang="zh-CN" sz="1200" kern="1600" dirty="0" smtClean="0"/>
                <a:t> </a:t>
              </a:r>
              <a:r>
                <a:rPr lang="en-US" altLang="zh-CN" sz="1200" dirty="0" err="1" smtClean="0"/>
                <a:t>metus</a:t>
              </a:r>
              <a:r>
                <a:rPr lang="en-US" altLang="zh-CN" sz="1200" dirty="0" smtClean="0"/>
                <a:t>. </a:t>
              </a:r>
              <a:r>
                <a:rPr lang="en-US" altLang="zh-CN" sz="1200" dirty="0" err="1" smtClean="0"/>
                <a:t>Fusce</a:t>
              </a:r>
              <a:r>
                <a:rPr lang="en-US" altLang="zh-CN" sz="1200" dirty="0" smtClean="0"/>
                <a:t> </a:t>
              </a:r>
              <a:r>
                <a:rPr lang="en-US" altLang="zh-CN" sz="1200" dirty="0" err="1" smtClean="0"/>
                <a:t>dapibus</a:t>
              </a:r>
              <a:r>
                <a:rPr lang="en-US" altLang="zh-CN" sz="1200" dirty="0" smtClean="0"/>
                <a:t>, </a:t>
              </a:r>
              <a:r>
                <a:rPr lang="en-US" altLang="zh-CN" sz="1200" dirty="0" err="1" smtClean="0"/>
                <a:t>tellus</a:t>
              </a:r>
              <a:r>
                <a:rPr lang="en-US" altLang="zh-CN" sz="1200" dirty="0" smtClean="0"/>
                <a:t> ac </a:t>
              </a:r>
              <a:r>
                <a:rPr lang="en-US" altLang="zh-CN" sz="1200" dirty="0" err="1" smtClean="0"/>
                <a:t>cursus</a:t>
              </a:r>
              <a:r>
                <a:rPr lang="en-US" altLang="zh-CN" sz="1200" dirty="0" smtClean="0"/>
                <a:t> </a:t>
              </a:r>
              <a:endParaRPr lang="en-US" altLang="zh-CN" sz="1200" dirty="0"/>
            </a:p>
          </p:txBody>
        </p:sp>
        <p:sp>
          <p:nvSpPr>
            <p:cNvPr id="21" name="TextBox 31"/>
            <p:cNvSpPr txBox="1"/>
            <p:nvPr/>
          </p:nvSpPr>
          <p:spPr>
            <a:xfrm>
              <a:off x="5504527" y="724966"/>
              <a:ext cx="1120795" cy="345582"/>
            </a:xfrm>
            <a:prstGeom prst="rect">
              <a:avLst/>
            </a:prstGeom>
            <a:noFill/>
          </p:spPr>
          <p:txBody>
            <a:bodyPr wrap="square" rtlCol="0">
              <a:spAutoFit/>
            </a:bodyPr>
            <a:lstStyle/>
            <a:p>
              <a:r>
                <a:rPr lang="en-US" altLang="zh-CN" sz="2400" b="1" dirty="0">
                  <a:solidFill>
                    <a:srgbClr val="2E4860"/>
                  </a:solidFill>
                </a:rPr>
                <a:t>Example</a:t>
              </a:r>
              <a:endParaRPr lang="zh-CN" altLang="en-US" sz="2400" b="1" dirty="0">
                <a:solidFill>
                  <a:srgbClr val="2E4860"/>
                </a:solidFill>
              </a:endParaRPr>
            </a:p>
          </p:txBody>
        </p:sp>
        <p:cxnSp>
          <p:nvCxnSpPr>
            <p:cNvPr id="22" name="直接连接符 21"/>
            <p:cNvCxnSpPr/>
            <p:nvPr/>
          </p:nvCxnSpPr>
          <p:spPr>
            <a:xfrm>
              <a:off x="5581525" y="1079475"/>
              <a:ext cx="124479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椭圆 22"/>
            <p:cNvSpPr/>
            <p:nvPr/>
          </p:nvSpPr>
          <p:spPr>
            <a:xfrm>
              <a:off x="5879195" y="2314809"/>
              <a:ext cx="620908" cy="620908"/>
            </a:xfrm>
            <a:prstGeom prst="ellipse">
              <a:avLst/>
            </a:prstGeom>
            <a:solidFill>
              <a:srgbClr val="EBEBEB"/>
            </a:solidFill>
            <a:ln w="48260">
              <a:solidFill>
                <a:srgbClr val="F8C9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TextBox 34"/>
            <p:cNvSpPr txBox="1"/>
            <p:nvPr/>
          </p:nvSpPr>
          <p:spPr>
            <a:xfrm>
              <a:off x="5959565" y="2513824"/>
              <a:ext cx="450051" cy="207349"/>
            </a:xfrm>
            <a:prstGeom prst="rect">
              <a:avLst/>
            </a:prstGeom>
            <a:noFill/>
          </p:spPr>
          <p:txBody>
            <a:bodyPr wrap="square" rtlCol="0">
              <a:spAutoFit/>
            </a:bodyPr>
            <a:lstStyle/>
            <a:p>
              <a:pPr algn="ctr"/>
              <a:r>
                <a:rPr lang="en-US" altLang="zh-CN" sz="1200" b="1" dirty="0" smtClean="0">
                  <a:solidFill>
                    <a:srgbClr val="293D53"/>
                  </a:solidFill>
                </a:rPr>
                <a:t>2014</a:t>
              </a:r>
              <a:endParaRPr lang="zh-CN" altLang="en-US" sz="1200" b="1" dirty="0">
                <a:solidFill>
                  <a:srgbClr val="293D53"/>
                </a:solidFill>
              </a:endParaRPr>
            </a:p>
          </p:txBody>
        </p:sp>
        <p:cxnSp>
          <p:nvCxnSpPr>
            <p:cNvPr id="25" name="直接连接符 24"/>
            <p:cNvCxnSpPr/>
            <p:nvPr/>
          </p:nvCxnSpPr>
          <p:spPr>
            <a:xfrm flipV="1">
              <a:off x="4582018" y="2971011"/>
              <a:ext cx="0" cy="52387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flipV="1">
              <a:off x="6181170" y="1774267"/>
              <a:ext cx="0" cy="52387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27" name="TextBox 37"/>
            <p:cNvSpPr txBox="1"/>
            <p:nvPr/>
          </p:nvSpPr>
          <p:spPr>
            <a:xfrm>
              <a:off x="7170736" y="3899156"/>
              <a:ext cx="1389065" cy="622047"/>
            </a:xfrm>
            <a:prstGeom prst="rect">
              <a:avLst/>
            </a:prstGeom>
            <a:noFill/>
          </p:spPr>
          <p:txBody>
            <a:bodyPr wrap="square" rtlCol="0">
              <a:spAutoFit/>
            </a:bodyPr>
            <a:lstStyle/>
            <a:p>
              <a:r>
                <a:rPr lang="en-US" altLang="zh-CN" sz="1200" dirty="0" err="1"/>
                <a:t>Donec</a:t>
              </a:r>
              <a:r>
                <a:rPr lang="en-US" altLang="zh-CN" sz="1200" dirty="0"/>
                <a:t> id </a:t>
              </a:r>
              <a:r>
                <a:rPr lang="en-US" altLang="zh-CN" sz="1200" dirty="0" err="1"/>
                <a:t>elit</a:t>
              </a:r>
              <a:r>
                <a:rPr lang="en-US" altLang="zh-CN" sz="1200" dirty="0"/>
                <a:t> non mi </a:t>
              </a:r>
              <a:r>
                <a:rPr lang="en-US" altLang="zh-CN" sz="1200" dirty="0" err="1"/>
                <a:t>porta</a:t>
              </a:r>
              <a:r>
                <a:rPr lang="en-US" altLang="zh-CN" sz="1200" dirty="0"/>
                <a:t> </a:t>
              </a:r>
              <a:r>
                <a:rPr lang="en-US" altLang="zh-CN" sz="1200" dirty="0" err="1"/>
                <a:t>gravida</a:t>
              </a:r>
              <a:r>
                <a:rPr lang="en-US" altLang="zh-CN" sz="1200" dirty="0"/>
                <a:t> at </a:t>
              </a:r>
              <a:r>
                <a:rPr lang="en-US" altLang="zh-CN" sz="1200" dirty="0" err="1"/>
                <a:t>eget</a:t>
              </a:r>
              <a:r>
                <a:rPr lang="en-US" altLang="zh-CN" sz="1200" dirty="0"/>
                <a:t> </a:t>
              </a:r>
              <a:r>
                <a:rPr lang="en-US" altLang="zh-CN" sz="1200" dirty="0" err="1"/>
                <a:t>metus</a:t>
              </a:r>
              <a:r>
                <a:rPr lang="en-US" altLang="zh-CN" sz="1200" dirty="0"/>
                <a:t>. </a:t>
              </a:r>
              <a:r>
                <a:rPr lang="en-US" altLang="zh-CN" sz="1200" dirty="0" err="1"/>
                <a:t>Fusce</a:t>
              </a:r>
              <a:r>
                <a:rPr lang="en-US" altLang="zh-CN" sz="1200" dirty="0"/>
                <a:t> </a:t>
              </a:r>
              <a:r>
                <a:rPr lang="en-US" altLang="zh-CN" sz="1200" dirty="0" err="1"/>
                <a:t>dapibus</a:t>
              </a:r>
              <a:r>
                <a:rPr lang="en-US" altLang="zh-CN" sz="1200" dirty="0"/>
                <a:t>, </a:t>
              </a:r>
              <a:r>
                <a:rPr lang="en-US" altLang="zh-CN" sz="1200" dirty="0" err="1"/>
                <a:t>tellus</a:t>
              </a:r>
              <a:r>
                <a:rPr lang="en-US" altLang="zh-CN" sz="1200" dirty="0"/>
                <a:t> ac </a:t>
              </a:r>
              <a:r>
                <a:rPr lang="en-US" altLang="zh-CN" sz="1200" dirty="0" err="1"/>
                <a:t>cursus</a:t>
              </a:r>
              <a:r>
                <a:rPr lang="en-US" altLang="zh-CN" sz="1200" dirty="0"/>
                <a:t> </a:t>
              </a:r>
            </a:p>
          </p:txBody>
        </p:sp>
        <p:sp>
          <p:nvSpPr>
            <p:cNvPr id="28" name="TextBox 38"/>
            <p:cNvSpPr txBox="1"/>
            <p:nvPr/>
          </p:nvSpPr>
          <p:spPr>
            <a:xfrm>
              <a:off x="7161806" y="3549651"/>
              <a:ext cx="1120795" cy="345582"/>
            </a:xfrm>
            <a:prstGeom prst="rect">
              <a:avLst/>
            </a:prstGeom>
            <a:noFill/>
          </p:spPr>
          <p:txBody>
            <a:bodyPr wrap="square" rtlCol="0">
              <a:spAutoFit/>
            </a:bodyPr>
            <a:lstStyle/>
            <a:p>
              <a:r>
                <a:rPr lang="en-US" altLang="zh-CN" sz="2400" b="1" dirty="0">
                  <a:solidFill>
                    <a:srgbClr val="2E4860"/>
                  </a:solidFill>
                </a:rPr>
                <a:t>Example</a:t>
              </a:r>
              <a:endParaRPr lang="zh-CN" altLang="en-US" sz="2400" b="1" dirty="0">
                <a:solidFill>
                  <a:srgbClr val="2E4860"/>
                </a:solidFill>
              </a:endParaRPr>
            </a:p>
          </p:txBody>
        </p:sp>
        <p:cxnSp>
          <p:nvCxnSpPr>
            <p:cNvPr id="29" name="直接连接符 28"/>
            <p:cNvCxnSpPr/>
            <p:nvPr/>
          </p:nvCxnSpPr>
          <p:spPr>
            <a:xfrm>
              <a:off x="7238804" y="3904160"/>
              <a:ext cx="1244797"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7498362" y="2321141"/>
              <a:ext cx="620908" cy="620908"/>
            </a:xfrm>
            <a:prstGeom prst="ellipse">
              <a:avLst/>
            </a:prstGeom>
            <a:solidFill>
              <a:srgbClr val="EBEBEB"/>
            </a:solidFill>
            <a:ln w="48260">
              <a:solidFill>
                <a:srgbClr val="F8C93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TextBox 41"/>
            <p:cNvSpPr txBox="1"/>
            <p:nvPr/>
          </p:nvSpPr>
          <p:spPr>
            <a:xfrm>
              <a:off x="7578732" y="2520156"/>
              <a:ext cx="450051" cy="207349"/>
            </a:xfrm>
            <a:prstGeom prst="rect">
              <a:avLst/>
            </a:prstGeom>
            <a:noFill/>
          </p:spPr>
          <p:txBody>
            <a:bodyPr wrap="square" rtlCol="0">
              <a:spAutoFit/>
            </a:bodyPr>
            <a:lstStyle/>
            <a:p>
              <a:pPr algn="ctr"/>
              <a:r>
                <a:rPr lang="en-US" altLang="zh-CN" sz="1200" b="1" dirty="0" smtClean="0">
                  <a:solidFill>
                    <a:srgbClr val="293D53"/>
                  </a:solidFill>
                </a:rPr>
                <a:t>2015</a:t>
              </a:r>
              <a:endParaRPr lang="zh-CN" altLang="en-US" sz="1200" b="1" dirty="0">
                <a:solidFill>
                  <a:srgbClr val="293D53"/>
                </a:solidFill>
              </a:endParaRPr>
            </a:p>
          </p:txBody>
        </p:sp>
        <p:cxnSp>
          <p:nvCxnSpPr>
            <p:cNvPr id="32" name="直接连接符 31"/>
            <p:cNvCxnSpPr/>
            <p:nvPr/>
          </p:nvCxnSpPr>
          <p:spPr>
            <a:xfrm flipV="1">
              <a:off x="7833126" y="2970209"/>
              <a:ext cx="0" cy="523875"/>
            </a:xfrm>
            <a:prstGeom prst="line">
              <a:avLst/>
            </a:prstGeom>
            <a:ln>
              <a:solidFill>
                <a:schemeClr val="tx1"/>
              </a:solidFill>
              <a:prstDash val="sysDot"/>
            </a:ln>
          </p:spPr>
          <p:style>
            <a:lnRef idx="1">
              <a:schemeClr val="accent1"/>
            </a:lnRef>
            <a:fillRef idx="0">
              <a:schemeClr val="accent1"/>
            </a:fillRef>
            <a:effectRef idx="0">
              <a:schemeClr val="accent1"/>
            </a:effectRef>
            <a:fontRef idx="minor">
              <a:schemeClr val="tx1"/>
            </a:fontRef>
          </p:style>
        </p:cxnSp>
        <p:sp>
          <p:nvSpPr>
            <p:cNvPr id="33" name="TextBox 8"/>
            <p:cNvSpPr txBox="1"/>
            <p:nvPr/>
          </p:nvSpPr>
          <p:spPr>
            <a:xfrm>
              <a:off x="555428" y="3577435"/>
              <a:ext cx="1120795" cy="345582"/>
            </a:xfrm>
            <a:prstGeom prst="rect">
              <a:avLst/>
            </a:prstGeom>
            <a:noFill/>
          </p:spPr>
          <p:txBody>
            <a:bodyPr wrap="square" rtlCol="0">
              <a:spAutoFit/>
            </a:bodyPr>
            <a:lstStyle/>
            <a:p>
              <a:r>
                <a:rPr lang="en-US" altLang="zh-CN" sz="2400" b="1" dirty="0" smtClean="0">
                  <a:solidFill>
                    <a:srgbClr val="2E4860"/>
                  </a:solidFill>
                </a:rPr>
                <a:t>Example</a:t>
              </a:r>
              <a:endParaRPr lang="zh-CN" altLang="en-US" sz="2400" b="1" dirty="0">
                <a:solidFill>
                  <a:srgbClr val="2E4860"/>
                </a:solidFill>
              </a:endParaRPr>
            </a:p>
          </p:txBody>
        </p:sp>
      </p:grpSp>
    </p:spTree>
    <p:extLst>
      <p:ext uri="{BB962C8B-B14F-4D97-AF65-F5344CB8AC3E}">
        <p14:creationId xmlns:p14="http://schemas.microsoft.com/office/powerpoint/2010/main" val="272306419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760677" y="0"/>
            <a:ext cx="6431323" cy="6858000"/>
          </a:xfrm>
          <a:prstGeom prst="rect">
            <a:avLst/>
          </a:prstGeom>
        </p:spPr>
      </p:pic>
      <p:sp>
        <p:nvSpPr>
          <p:cNvPr id="4" name="TextBox 18"/>
          <p:cNvSpPr txBox="1"/>
          <p:nvPr/>
        </p:nvSpPr>
        <p:spPr>
          <a:xfrm>
            <a:off x="1007011" y="2090132"/>
            <a:ext cx="3685821" cy="3376565"/>
          </a:xfrm>
          <a:prstGeom prst="rect">
            <a:avLst/>
          </a:prstGeom>
          <a:noFill/>
        </p:spPr>
        <p:txBody>
          <a:bodyPr wrap="square" rtlCol="0">
            <a:spAutoFit/>
          </a:bodyPr>
          <a:lstStyle/>
          <a:p>
            <a:pPr>
              <a:lnSpc>
                <a:spcPct val="97000"/>
              </a:lnSpc>
            </a:pPr>
            <a:r>
              <a:rPr lang="en-US" altLang="zh-CN" sz="2200" kern="1600" spc="-20" dirty="0" err="1" smtClean="0">
                <a:latin typeface="微软雅黑" panose="020B0503020204020204" pitchFamily="34" charset="-122"/>
                <a:ea typeface="微软雅黑" panose="020B0503020204020204" pitchFamily="34" charset="-122"/>
              </a:rPr>
              <a:t>Donec</a:t>
            </a:r>
            <a:r>
              <a:rPr lang="en-US" altLang="zh-CN" sz="2200" kern="1600" spc="-20" dirty="0" smtClean="0">
                <a:latin typeface="微软雅黑" panose="020B0503020204020204" pitchFamily="34" charset="-122"/>
                <a:ea typeface="微软雅黑" panose="020B0503020204020204" pitchFamily="34" charset="-122"/>
              </a:rPr>
              <a:t> id </a:t>
            </a:r>
            <a:r>
              <a:rPr lang="en-US" altLang="zh-CN" sz="2200" kern="1600" spc="-20" dirty="0" err="1" smtClean="0">
                <a:latin typeface="微软雅黑" panose="020B0503020204020204" pitchFamily="34" charset="-122"/>
                <a:ea typeface="微软雅黑" panose="020B0503020204020204" pitchFamily="34" charset="-122"/>
              </a:rPr>
              <a:t>elit</a:t>
            </a:r>
            <a:r>
              <a:rPr lang="en-US" altLang="zh-CN" sz="2200" kern="1600" spc="-20" dirty="0" smtClean="0">
                <a:latin typeface="微软雅黑" panose="020B0503020204020204" pitchFamily="34" charset="-122"/>
                <a:ea typeface="微软雅黑" panose="020B0503020204020204" pitchFamily="34" charset="-122"/>
              </a:rPr>
              <a:t> non mi </a:t>
            </a:r>
            <a:r>
              <a:rPr lang="en-US" altLang="zh-CN" sz="2200" kern="1600" spc="-20" dirty="0" err="1" smtClean="0">
                <a:latin typeface="微软雅黑" panose="020B0503020204020204" pitchFamily="34" charset="-122"/>
                <a:ea typeface="微软雅黑" panose="020B0503020204020204" pitchFamily="34" charset="-122"/>
              </a:rPr>
              <a:t>porta</a:t>
            </a:r>
            <a:r>
              <a:rPr lang="en-US" altLang="zh-CN" sz="2200" kern="1600" spc="-20" dirty="0" smtClean="0">
                <a:latin typeface="微软雅黑" panose="020B0503020204020204" pitchFamily="34" charset="-122"/>
                <a:ea typeface="微软雅黑" panose="020B0503020204020204" pitchFamily="34" charset="-122"/>
              </a:rPr>
              <a:t> </a:t>
            </a:r>
            <a:r>
              <a:rPr lang="en-US" altLang="zh-CN" sz="2200" kern="1600" spc="-20" dirty="0" err="1" smtClean="0">
                <a:latin typeface="微软雅黑" panose="020B0503020204020204" pitchFamily="34" charset="-122"/>
                <a:ea typeface="微软雅黑" panose="020B0503020204020204" pitchFamily="34" charset="-122"/>
              </a:rPr>
              <a:t>gravida</a:t>
            </a:r>
            <a:r>
              <a:rPr lang="en-US" altLang="zh-CN" sz="2200" kern="1600" spc="-20" dirty="0" smtClean="0">
                <a:latin typeface="微软雅黑" panose="020B0503020204020204" pitchFamily="34" charset="-122"/>
                <a:ea typeface="微软雅黑" panose="020B0503020204020204" pitchFamily="34" charset="-122"/>
              </a:rPr>
              <a:t> at </a:t>
            </a:r>
            <a:r>
              <a:rPr lang="en-US" altLang="zh-CN" sz="2200" kern="1600" spc="-20" dirty="0" err="1" smtClean="0">
                <a:latin typeface="微软雅黑" panose="020B0503020204020204" pitchFamily="34" charset="-122"/>
                <a:ea typeface="微软雅黑" panose="020B0503020204020204" pitchFamily="34" charset="-122"/>
              </a:rPr>
              <a:t>eget</a:t>
            </a:r>
            <a:r>
              <a:rPr lang="en-US" altLang="zh-CN" sz="2200" kern="1600" spc="-20" dirty="0" smtClean="0">
                <a:latin typeface="微软雅黑" panose="020B0503020204020204" pitchFamily="34" charset="-122"/>
                <a:ea typeface="微软雅黑" panose="020B0503020204020204" pitchFamily="34" charset="-122"/>
              </a:rPr>
              <a:t> </a:t>
            </a:r>
            <a:r>
              <a:rPr lang="en-US" altLang="zh-CN" sz="2200" spc="-20" dirty="0" err="1" smtClean="0">
                <a:latin typeface="微软雅黑" panose="020B0503020204020204" pitchFamily="34" charset="-122"/>
                <a:ea typeface="微软雅黑" panose="020B0503020204020204" pitchFamily="34" charset="-122"/>
              </a:rPr>
              <a:t>metus</a:t>
            </a:r>
            <a:r>
              <a:rPr lang="en-US" altLang="zh-CN" sz="2200" spc="-20" dirty="0" smtClean="0">
                <a:latin typeface="微软雅黑" panose="020B0503020204020204" pitchFamily="34" charset="-122"/>
                <a:ea typeface="微软雅黑" panose="020B0503020204020204" pitchFamily="34" charset="-122"/>
              </a:rPr>
              <a:t>. </a:t>
            </a:r>
            <a:r>
              <a:rPr lang="en-US" altLang="zh-CN" sz="2200" spc="-20" dirty="0" err="1" smtClean="0">
                <a:latin typeface="微软雅黑" panose="020B0503020204020204" pitchFamily="34" charset="-122"/>
                <a:ea typeface="微软雅黑" panose="020B0503020204020204" pitchFamily="34" charset="-122"/>
              </a:rPr>
              <a:t>Fusce</a:t>
            </a:r>
            <a:r>
              <a:rPr lang="en-US" altLang="zh-CN" sz="2200" spc="-20" dirty="0" smtClean="0">
                <a:latin typeface="微软雅黑" panose="020B0503020204020204" pitchFamily="34" charset="-122"/>
                <a:ea typeface="微软雅黑" panose="020B0503020204020204" pitchFamily="34" charset="-122"/>
              </a:rPr>
              <a:t> </a:t>
            </a:r>
            <a:r>
              <a:rPr lang="en-US" altLang="zh-CN" sz="2200" spc="-20" dirty="0" err="1" smtClean="0">
                <a:latin typeface="微软雅黑" panose="020B0503020204020204" pitchFamily="34" charset="-122"/>
                <a:ea typeface="微软雅黑" panose="020B0503020204020204" pitchFamily="34" charset="-122"/>
              </a:rPr>
              <a:t>dapibus</a:t>
            </a:r>
            <a:r>
              <a:rPr lang="en-US" altLang="zh-CN" sz="2200" spc="-20" dirty="0" smtClean="0">
                <a:latin typeface="微软雅黑" panose="020B0503020204020204" pitchFamily="34" charset="-122"/>
                <a:ea typeface="微软雅黑" panose="020B0503020204020204" pitchFamily="34" charset="-122"/>
              </a:rPr>
              <a:t>, </a:t>
            </a:r>
            <a:r>
              <a:rPr lang="en-US" altLang="zh-CN" sz="2200" spc="-20" dirty="0" err="1" smtClean="0">
                <a:latin typeface="微软雅黑" panose="020B0503020204020204" pitchFamily="34" charset="-122"/>
                <a:ea typeface="微软雅黑" panose="020B0503020204020204" pitchFamily="34" charset="-122"/>
              </a:rPr>
              <a:t>tellus</a:t>
            </a:r>
            <a:r>
              <a:rPr lang="en-US" altLang="zh-CN" sz="2200" spc="-20" dirty="0" smtClean="0">
                <a:latin typeface="微软雅黑" panose="020B0503020204020204" pitchFamily="34" charset="-122"/>
                <a:ea typeface="微软雅黑" panose="020B0503020204020204" pitchFamily="34" charset="-122"/>
              </a:rPr>
              <a:t> ac </a:t>
            </a:r>
            <a:r>
              <a:rPr lang="en-US" altLang="zh-CN" sz="2200" spc="-20" dirty="0" err="1" smtClean="0">
                <a:latin typeface="微软雅黑" panose="020B0503020204020204" pitchFamily="34" charset="-122"/>
                <a:ea typeface="微软雅黑" panose="020B0503020204020204" pitchFamily="34" charset="-122"/>
              </a:rPr>
              <a:t>cursus</a:t>
            </a:r>
            <a:r>
              <a:rPr lang="en-US" altLang="zh-CN" sz="2200" spc="-20" dirty="0" smtClean="0">
                <a:latin typeface="微软雅黑" panose="020B0503020204020204" pitchFamily="34" charset="-122"/>
                <a:ea typeface="微软雅黑" panose="020B0503020204020204" pitchFamily="34" charset="-122"/>
              </a:rPr>
              <a:t> </a:t>
            </a:r>
            <a:r>
              <a:rPr lang="en-US" altLang="zh-CN" sz="2200" spc="-20" dirty="0" err="1" smtClean="0">
                <a:latin typeface="微软雅黑" panose="020B0503020204020204" pitchFamily="34" charset="-122"/>
                <a:ea typeface="微软雅黑" panose="020B0503020204020204" pitchFamily="34" charset="-122"/>
              </a:rPr>
              <a:t>commodo</a:t>
            </a:r>
            <a:r>
              <a:rPr lang="en-US" altLang="zh-CN" sz="2200" spc="-20" dirty="0" smtClean="0">
                <a:latin typeface="微软雅黑" panose="020B0503020204020204" pitchFamily="34" charset="-122"/>
                <a:ea typeface="微软雅黑" panose="020B0503020204020204" pitchFamily="34" charset="-122"/>
              </a:rPr>
              <a:t>, </a:t>
            </a:r>
            <a:r>
              <a:rPr lang="en-US" altLang="zh-CN" sz="2200" spc="-20" dirty="0" err="1" smtClean="0">
                <a:latin typeface="微软雅黑" panose="020B0503020204020204" pitchFamily="34" charset="-122"/>
                <a:ea typeface="微软雅黑" panose="020B0503020204020204" pitchFamily="34" charset="-122"/>
              </a:rPr>
              <a:t>tortor</a:t>
            </a:r>
            <a:r>
              <a:rPr lang="en-US" altLang="zh-CN" sz="2200" spc="-20" dirty="0" smtClean="0">
                <a:latin typeface="微软雅黑" panose="020B0503020204020204" pitchFamily="34" charset="-122"/>
                <a:ea typeface="微软雅黑" panose="020B0503020204020204" pitchFamily="34" charset="-122"/>
              </a:rPr>
              <a:t> </a:t>
            </a:r>
            <a:r>
              <a:rPr lang="en-US" altLang="zh-CN" sz="2200" spc="-20" dirty="0" err="1" smtClean="0">
                <a:latin typeface="微软雅黑" panose="020B0503020204020204" pitchFamily="34" charset="-122"/>
                <a:ea typeface="微软雅黑" panose="020B0503020204020204" pitchFamily="34" charset="-122"/>
              </a:rPr>
              <a:t>mauris</a:t>
            </a:r>
            <a:r>
              <a:rPr lang="en-US" altLang="zh-CN" sz="2200" spc="-20" dirty="0" smtClean="0">
                <a:latin typeface="微软雅黑" panose="020B0503020204020204" pitchFamily="34" charset="-122"/>
                <a:ea typeface="微软雅黑" panose="020B0503020204020204" pitchFamily="34" charset="-122"/>
              </a:rPr>
              <a:t> </a:t>
            </a:r>
            <a:r>
              <a:rPr lang="en-US" altLang="zh-CN" sz="2200" spc="-20" dirty="0" err="1" smtClean="0">
                <a:latin typeface="微软雅黑" panose="020B0503020204020204" pitchFamily="34" charset="-122"/>
                <a:ea typeface="微软雅黑" panose="020B0503020204020204" pitchFamily="34" charset="-122"/>
              </a:rPr>
              <a:t>condimentum</a:t>
            </a:r>
            <a:r>
              <a:rPr lang="en-US" altLang="zh-CN" sz="2200" spc="-20" dirty="0" smtClean="0">
                <a:latin typeface="微软雅黑" panose="020B0503020204020204" pitchFamily="34" charset="-122"/>
                <a:ea typeface="微软雅黑" panose="020B0503020204020204" pitchFamily="34" charset="-122"/>
              </a:rPr>
              <a:t> </a:t>
            </a:r>
            <a:r>
              <a:rPr lang="en-US" altLang="zh-CN" sz="2200" spc="-20" dirty="0" err="1" smtClean="0">
                <a:latin typeface="微软雅黑" panose="020B0503020204020204" pitchFamily="34" charset="-122"/>
                <a:ea typeface="微软雅黑" panose="020B0503020204020204" pitchFamily="34" charset="-122"/>
              </a:rPr>
              <a:t>nibh</a:t>
            </a:r>
            <a:r>
              <a:rPr lang="en-US" altLang="zh-CN" sz="2200" spc="-20" dirty="0">
                <a:latin typeface="微软雅黑" panose="020B0503020204020204" pitchFamily="34" charset="-122"/>
                <a:ea typeface="微软雅黑" panose="020B0503020204020204" pitchFamily="34" charset="-122"/>
              </a:rPr>
              <a:t>.</a:t>
            </a:r>
            <a:r>
              <a:rPr lang="en-US" altLang="zh-CN" sz="2200" spc="-20" dirty="0" smtClean="0">
                <a:latin typeface="微软雅黑" panose="020B0503020204020204" pitchFamily="34" charset="-122"/>
                <a:ea typeface="微软雅黑" panose="020B0503020204020204" pitchFamily="34" charset="-122"/>
              </a:rPr>
              <a:t> </a:t>
            </a:r>
          </a:p>
          <a:p>
            <a:pPr>
              <a:lnSpc>
                <a:spcPct val="97000"/>
              </a:lnSpc>
            </a:pPr>
            <a:r>
              <a:rPr lang="en-US" altLang="zh-CN" sz="2200" kern="1600" spc="-20" dirty="0" err="1">
                <a:latin typeface="微软雅黑" panose="020B0503020204020204" pitchFamily="34" charset="-122"/>
                <a:ea typeface="微软雅黑" panose="020B0503020204020204" pitchFamily="34" charset="-122"/>
              </a:rPr>
              <a:t>Donec</a:t>
            </a:r>
            <a:r>
              <a:rPr lang="en-US" altLang="zh-CN" sz="2200" kern="1600" spc="-20" dirty="0">
                <a:latin typeface="微软雅黑" panose="020B0503020204020204" pitchFamily="34" charset="-122"/>
                <a:ea typeface="微软雅黑" panose="020B0503020204020204" pitchFamily="34" charset="-122"/>
              </a:rPr>
              <a:t> id </a:t>
            </a:r>
            <a:r>
              <a:rPr lang="en-US" altLang="zh-CN" sz="2200" kern="1600" spc="-20" dirty="0" err="1">
                <a:latin typeface="微软雅黑" panose="020B0503020204020204" pitchFamily="34" charset="-122"/>
                <a:ea typeface="微软雅黑" panose="020B0503020204020204" pitchFamily="34" charset="-122"/>
              </a:rPr>
              <a:t>elit</a:t>
            </a:r>
            <a:r>
              <a:rPr lang="en-US" altLang="zh-CN" sz="2200" kern="1600" spc="-20" dirty="0">
                <a:latin typeface="微软雅黑" panose="020B0503020204020204" pitchFamily="34" charset="-122"/>
                <a:ea typeface="微软雅黑" panose="020B0503020204020204" pitchFamily="34" charset="-122"/>
              </a:rPr>
              <a:t> non mi </a:t>
            </a:r>
            <a:r>
              <a:rPr lang="en-US" altLang="zh-CN" sz="2200" kern="1600" spc="-20" dirty="0" err="1">
                <a:latin typeface="微软雅黑" panose="020B0503020204020204" pitchFamily="34" charset="-122"/>
                <a:ea typeface="微软雅黑" panose="020B0503020204020204" pitchFamily="34" charset="-122"/>
              </a:rPr>
              <a:t>porta</a:t>
            </a:r>
            <a:r>
              <a:rPr lang="en-US" altLang="zh-CN" sz="2200" kern="1600" spc="-20" dirty="0">
                <a:latin typeface="微软雅黑" panose="020B0503020204020204" pitchFamily="34" charset="-122"/>
                <a:ea typeface="微软雅黑" panose="020B0503020204020204" pitchFamily="34" charset="-122"/>
              </a:rPr>
              <a:t> </a:t>
            </a:r>
            <a:r>
              <a:rPr lang="en-US" altLang="zh-CN" sz="2200" kern="1600" spc="-20" dirty="0" err="1">
                <a:latin typeface="微软雅黑" panose="020B0503020204020204" pitchFamily="34" charset="-122"/>
                <a:ea typeface="微软雅黑" panose="020B0503020204020204" pitchFamily="34" charset="-122"/>
              </a:rPr>
              <a:t>gravida</a:t>
            </a:r>
            <a:r>
              <a:rPr lang="en-US" altLang="zh-CN" sz="2200" kern="1600" spc="-20" dirty="0">
                <a:latin typeface="微软雅黑" panose="020B0503020204020204" pitchFamily="34" charset="-122"/>
                <a:ea typeface="微软雅黑" panose="020B0503020204020204" pitchFamily="34" charset="-122"/>
              </a:rPr>
              <a:t> at </a:t>
            </a:r>
            <a:r>
              <a:rPr lang="en-US" altLang="zh-CN" sz="2200" kern="1600" spc="-20" dirty="0" err="1">
                <a:latin typeface="微软雅黑" panose="020B0503020204020204" pitchFamily="34" charset="-122"/>
                <a:ea typeface="微软雅黑" panose="020B0503020204020204" pitchFamily="34" charset="-122"/>
              </a:rPr>
              <a:t>eget</a:t>
            </a:r>
            <a:r>
              <a:rPr lang="en-US" altLang="zh-CN" sz="2200" kern="1600" spc="-20" dirty="0">
                <a:latin typeface="微软雅黑" panose="020B0503020204020204" pitchFamily="34" charset="-122"/>
                <a:ea typeface="微软雅黑" panose="020B0503020204020204" pitchFamily="34" charset="-122"/>
              </a:rPr>
              <a:t> </a:t>
            </a:r>
            <a:r>
              <a:rPr lang="en-US" altLang="zh-CN" sz="2200" spc="-20" dirty="0" err="1">
                <a:latin typeface="微软雅黑" panose="020B0503020204020204" pitchFamily="34" charset="-122"/>
                <a:ea typeface="微软雅黑" panose="020B0503020204020204" pitchFamily="34" charset="-122"/>
              </a:rPr>
              <a:t>metus</a:t>
            </a:r>
            <a:r>
              <a:rPr lang="en-US" altLang="zh-CN" sz="2200" spc="-20" dirty="0">
                <a:latin typeface="微软雅黑" panose="020B0503020204020204" pitchFamily="34" charset="-122"/>
                <a:ea typeface="微软雅黑" panose="020B0503020204020204" pitchFamily="34" charset="-122"/>
              </a:rPr>
              <a:t>. </a:t>
            </a:r>
            <a:r>
              <a:rPr lang="en-US" altLang="zh-CN" sz="2200" spc="-20" dirty="0" err="1">
                <a:latin typeface="微软雅黑" panose="020B0503020204020204" pitchFamily="34" charset="-122"/>
                <a:ea typeface="微软雅黑" panose="020B0503020204020204" pitchFamily="34" charset="-122"/>
              </a:rPr>
              <a:t>Fusce</a:t>
            </a:r>
            <a:r>
              <a:rPr lang="en-US" altLang="zh-CN" sz="2200" spc="-20" dirty="0">
                <a:latin typeface="微软雅黑" panose="020B0503020204020204" pitchFamily="34" charset="-122"/>
                <a:ea typeface="微软雅黑" panose="020B0503020204020204" pitchFamily="34" charset="-122"/>
              </a:rPr>
              <a:t> </a:t>
            </a:r>
            <a:r>
              <a:rPr lang="en-US" altLang="zh-CN" sz="2200" spc="-20" dirty="0" err="1">
                <a:latin typeface="微软雅黑" panose="020B0503020204020204" pitchFamily="34" charset="-122"/>
                <a:ea typeface="微软雅黑" panose="020B0503020204020204" pitchFamily="34" charset="-122"/>
              </a:rPr>
              <a:t>dapibus</a:t>
            </a:r>
            <a:r>
              <a:rPr lang="en-US" altLang="zh-CN" sz="2200" spc="-20" dirty="0">
                <a:latin typeface="微软雅黑" panose="020B0503020204020204" pitchFamily="34" charset="-122"/>
                <a:ea typeface="微软雅黑" panose="020B0503020204020204" pitchFamily="34" charset="-122"/>
              </a:rPr>
              <a:t>, </a:t>
            </a:r>
            <a:r>
              <a:rPr lang="en-US" altLang="zh-CN" sz="2200" spc="-20" dirty="0" err="1">
                <a:latin typeface="微软雅黑" panose="020B0503020204020204" pitchFamily="34" charset="-122"/>
                <a:ea typeface="微软雅黑" panose="020B0503020204020204" pitchFamily="34" charset="-122"/>
              </a:rPr>
              <a:t>tellus</a:t>
            </a:r>
            <a:r>
              <a:rPr lang="en-US" altLang="zh-CN" sz="2200" spc="-20" dirty="0">
                <a:latin typeface="微软雅黑" panose="020B0503020204020204" pitchFamily="34" charset="-122"/>
                <a:ea typeface="微软雅黑" panose="020B0503020204020204" pitchFamily="34" charset="-122"/>
              </a:rPr>
              <a:t> ac </a:t>
            </a:r>
            <a:r>
              <a:rPr lang="en-US" altLang="zh-CN" sz="2200" spc="-20" dirty="0" err="1">
                <a:latin typeface="微软雅黑" panose="020B0503020204020204" pitchFamily="34" charset="-122"/>
                <a:ea typeface="微软雅黑" panose="020B0503020204020204" pitchFamily="34" charset="-122"/>
              </a:rPr>
              <a:t>cursus</a:t>
            </a:r>
            <a:r>
              <a:rPr lang="en-US" altLang="zh-CN" sz="2200" spc="-20" dirty="0">
                <a:latin typeface="微软雅黑" panose="020B0503020204020204" pitchFamily="34" charset="-122"/>
                <a:ea typeface="微软雅黑" panose="020B0503020204020204" pitchFamily="34" charset="-122"/>
              </a:rPr>
              <a:t> </a:t>
            </a:r>
            <a:r>
              <a:rPr lang="en-US" altLang="zh-CN" sz="2200" spc="-20" dirty="0" err="1">
                <a:latin typeface="微软雅黑" panose="020B0503020204020204" pitchFamily="34" charset="-122"/>
                <a:ea typeface="微软雅黑" panose="020B0503020204020204" pitchFamily="34" charset="-122"/>
              </a:rPr>
              <a:t>commodo</a:t>
            </a:r>
            <a:r>
              <a:rPr lang="en-US" altLang="zh-CN" sz="2200" spc="-20" dirty="0">
                <a:latin typeface="微软雅黑" panose="020B0503020204020204" pitchFamily="34" charset="-122"/>
                <a:ea typeface="微软雅黑" panose="020B0503020204020204" pitchFamily="34" charset="-122"/>
              </a:rPr>
              <a:t>, </a:t>
            </a:r>
            <a:r>
              <a:rPr lang="en-US" altLang="zh-CN" sz="2200" spc="-20" dirty="0" err="1">
                <a:latin typeface="微软雅黑" panose="020B0503020204020204" pitchFamily="34" charset="-122"/>
                <a:ea typeface="微软雅黑" panose="020B0503020204020204" pitchFamily="34" charset="-122"/>
              </a:rPr>
              <a:t>tortor</a:t>
            </a:r>
            <a:r>
              <a:rPr lang="en-US" altLang="zh-CN" sz="2200" spc="-20" dirty="0">
                <a:latin typeface="微软雅黑" panose="020B0503020204020204" pitchFamily="34" charset="-122"/>
                <a:ea typeface="微软雅黑" panose="020B0503020204020204" pitchFamily="34" charset="-122"/>
              </a:rPr>
              <a:t> </a:t>
            </a:r>
            <a:r>
              <a:rPr lang="en-US" altLang="zh-CN" sz="2200" spc="-20" dirty="0" err="1">
                <a:latin typeface="微软雅黑" panose="020B0503020204020204" pitchFamily="34" charset="-122"/>
                <a:ea typeface="微软雅黑" panose="020B0503020204020204" pitchFamily="34" charset="-122"/>
              </a:rPr>
              <a:t>mauris</a:t>
            </a:r>
            <a:r>
              <a:rPr lang="en-US" altLang="zh-CN" sz="2200" spc="-20" dirty="0">
                <a:latin typeface="微软雅黑" panose="020B0503020204020204" pitchFamily="34" charset="-122"/>
                <a:ea typeface="微软雅黑" panose="020B0503020204020204" pitchFamily="34" charset="-122"/>
              </a:rPr>
              <a:t> </a:t>
            </a:r>
            <a:r>
              <a:rPr lang="en-US" altLang="zh-CN" sz="2200" spc="-20" dirty="0" err="1">
                <a:latin typeface="微软雅黑" panose="020B0503020204020204" pitchFamily="34" charset="-122"/>
                <a:ea typeface="微软雅黑" panose="020B0503020204020204" pitchFamily="34" charset="-122"/>
              </a:rPr>
              <a:t>condimentum</a:t>
            </a:r>
            <a:r>
              <a:rPr lang="en-US" altLang="zh-CN" sz="2200" spc="-20" dirty="0">
                <a:latin typeface="微软雅黑" panose="020B0503020204020204" pitchFamily="34" charset="-122"/>
                <a:ea typeface="微软雅黑" panose="020B0503020204020204" pitchFamily="34" charset="-122"/>
              </a:rPr>
              <a:t> </a:t>
            </a:r>
            <a:r>
              <a:rPr lang="en-US" altLang="zh-CN" sz="2200" spc="-20" dirty="0" err="1">
                <a:latin typeface="微软雅黑" panose="020B0503020204020204" pitchFamily="34" charset="-122"/>
                <a:ea typeface="微软雅黑" panose="020B0503020204020204" pitchFamily="34" charset="-122"/>
              </a:rPr>
              <a:t>nibh</a:t>
            </a:r>
            <a:r>
              <a:rPr lang="en-US" altLang="zh-CN" sz="2200" spc="-20" dirty="0">
                <a:latin typeface="微软雅黑" panose="020B0503020204020204" pitchFamily="34" charset="-122"/>
                <a:ea typeface="微软雅黑" panose="020B0503020204020204" pitchFamily="34" charset="-122"/>
              </a:rPr>
              <a:t>. </a:t>
            </a:r>
          </a:p>
        </p:txBody>
      </p:sp>
      <p:sp>
        <p:nvSpPr>
          <p:cNvPr id="5" name="TextBox 15"/>
          <p:cNvSpPr txBox="1"/>
          <p:nvPr/>
        </p:nvSpPr>
        <p:spPr>
          <a:xfrm>
            <a:off x="1007011" y="1407713"/>
            <a:ext cx="3927475" cy="523220"/>
          </a:xfrm>
          <a:prstGeom prst="rect">
            <a:avLst/>
          </a:prstGeom>
          <a:noFill/>
        </p:spPr>
        <p:txBody>
          <a:bodyPr wrap="square" rtlCol="0">
            <a:spAutoFit/>
          </a:bodyPr>
          <a:lstStyle/>
          <a:p>
            <a:r>
              <a:rPr lang="en-US" altLang="zh-CN" sz="2800" b="1" dirty="0" smtClean="0">
                <a:solidFill>
                  <a:srgbClr val="232323"/>
                </a:solidFill>
              </a:rPr>
              <a:t>The </a:t>
            </a:r>
            <a:r>
              <a:rPr lang="en-US" altLang="zh-CN" sz="2800" b="1" dirty="0" err="1" smtClean="0">
                <a:solidFill>
                  <a:srgbClr val="232323"/>
                </a:solidFill>
              </a:rPr>
              <a:t>comemy</a:t>
            </a:r>
            <a:r>
              <a:rPr lang="en-US" altLang="zh-CN" sz="2800" b="1" dirty="0" smtClean="0">
                <a:solidFill>
                  <a:srgbClr val="232323"/>
                </a:solidFill>
              </a:rPr>
              <a:t> Begin</a:t>
            </a:r>
            <a:endParaRPr lang="zh-CN" altLang="en-US" sz="2800" b="1" dirty="0">
              <a:solidFill>
                <a:srgbClr val="232323"/>
              </a:solidFill>
            </a:endParaRPr>
          </a:p>
        </p:txBody>
      </p:sp>
      <p:cxnSp>
        <p:nvCxnSpPr>
          <p:cNvPr id="6" name="直接连接符 5"/>
          <p:cNvCxnSpPr/>
          <p:nvPr/>
        </p:nvCxnSpPr>
        <p:spPr>
          <a:xfrm>
            <a:off x="1123299" y="1968240"/>
            <a:ext cx="370419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347680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2076450" y="2609850"/>
            <a:ext cx="8382000" cy="1771650"/>
          </a:xfrm>
          <a:custGeom>
            <a:avLst/>
            <a:gdLst>
              <a:gd name="connsiteX0" fmla="*/ 0 w 8153400"/>
              <a:gd name="connsiteY0" fmla="*/ 0 h 1428750"/>
              <a:gd name="connsiteX1" fmla="*/ 8153400 w 8153400"/>
              <a:gd name="connsiteY1" fmla="*/ 0 h 1428750"/>
              <a:gd name="connsiteX2" fmla="*/ 8153400 w 8153400"/>
              <a:gd name="connsiteY2" fmla="*/ 1428750 h 1428750"/>
              <a:gd name="connsiteX3" fmla="*/ 0 w 8153400"/>
              <a:gd name="connsiteY3" fmla="*/ 1428750 h 1428750"/>
              <a:gd name="connsiteX4" fmla="*/ 0 w 8153400"/>
              <a:gd name="connsiteY4" fmla="*/ 0 h 1428750"/>
              <a:gd name="connsiteX0" fmla="*/ 0 w 8382000"/>
              <a:gd name="connsiteY0" fmla="*/ 0 h 1771650"/>
              <a:gd name="connsiteX1" fmla="*/ 8153400 w 8382000"/>
              <a:gd name="connsiteY1" fmla="*/ 0 h 1771650"/>
              <a:gd name="connsiteX2" fmla="*/ 8382000 w 8382000"/>
              <a:gd name="connsiteY2" fmla="*/ 1771650 h 1771650"/>
              <a:gd name="connsiteX3" fmla="*/ 0 w 8382000"/>
              <a:gd name="connsiteY3" fmla="*/ 1428750 h 1771650"/>
              <a:gd name="connsiteX4" fmla="*/ 0 w 8382000"/>
              <a:gd name="connsiteY4" fmla="*/ 0 h 177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00" h="1771650">
                <a:moveTo>
                  <a:pt x="0" y="0"/>
                </a:moveTo>
                <a:lnTo>
                  <a:pt x="8153400" y="0"/>
                </a:lnTo>
                <a:lnTo>
                  <a:pt x="8382000" y="1771650"/>
                </a:lnTo>
                <a:lnTo>
                  <a:pt x="0" y="1428750"/>
                </a:lnTo>
                <a:lnTo>
                  <a:pt x="0" y="0"/>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椭圆 3"/>
          <p:cNvSpPr/>
          <p:nvPr/>
        </p:nvSpPr>
        <p:spPr>
          <a:xfrm>
            <a:off x="5372099" y="1485900"/>
            <a:ext cx="1562100" cy="1562100"/>
          </a:xfrm>
          <a:prstGeom prst="ellipse">
            <a:avLst/>
          </a:prstGeom>
          <a:solidFill>
            <a:schemeClr val="accent1"/>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6600" b="1" dirty="0" smtClean="0">
                <a:solidFill>
                  <a:schemeClr val="bg2"/>
                </a:solidFill>
              </a:rPr>
              <a:t>2</a:t>
            </a:r>
            <a:endParaRPr lang="zh-CN" altLang="en-US" sz="6600" b="1" dirty="0">
              <a:solidFill>
                <a:schemeClr val="bg2"/>
              </a:solidFill>
            </a:endParaRPr>
          </a:p>
        </p:txBody>
      </p:sp>
      <p:sp>
        <p:nvSpPr>
          <p:cNvPr id="5" name="Copyright Notice"/>
          <p:cNvSpPr>
            <a:spLocks/>
          </p:cNvSpPr>
          <p:nvPr/>
        </p:nvSpPr>
        <p:spPr bwMode="auto">
          <a:xfrm>
            <a:off x="3109795" y="3257550"/>
            <a:ext cx="6086713" cy="619431"/>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cap="small" dirty="0" smtClean="0">
                <a:solidFill>
                  <a:schemeClr val="bg2"/>
                </a:solidFill>
                <a:latin typeface="微软雅黑" panose="020B0503020204020204" pitchFamily="34" charset="-122"/>
                <a:ea typeface="微软雅黑" panose="020B0503020204020204" pitchFamily="34" charset="-122"/>
              </a:rPr>
              <a:t>MORE POWER TEMPLATE</a:t>
            </a:r>
            <a:endParaRPr lang="en-US" sz="3600" b="1" cap="small" dirty="0">
              <a:solidFill>
                <a:schemeClr val="bg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61557561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9771" y="0"/>
            <a:ext cx="10592457" cy="6858000"/>
          </a:xfrm>
          <a:prstGeom prst="rect">
            <a:avLst/>
          </a:prstGeom>
        </p:spPr>
      </p:pic>
      <p:sp>
        <p:nvSpPr>
          <p:cNvPr id="4" name="矩形 3"/>
          <p:cNvSpPr/>
          <p:nvPr/>
        </p:nvSpPr>
        <p:spPr>
          <a:xfrm>
            <a:off x="799771" y="3971499"/>
            <a:ext cx="4086128" cy="2558954"/>
          </a:xfrm>
          <a:prstGeom prst="rect">
            <a:avLst/>
          </a:prstGeom>
          <a:solidFill>
            <a:schemeClr val="bg1">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5" name="直接连接符 4"/>
          <p:cNvCxnSpPr/>
          <p:nvPr/>
        </p:nvCxnSpPr>
        <p:spPr>
          <a:xfrm>
            <a:off x="1445583" y="4225926"/>
            <a:ext cx="288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1445582" y="6290946"/>
            <a:ext cx="2880000"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7" name="TextBox 1"/>
          <p:cNvSpPr txBox="1"/>
          <p:nvPr/>
        </p:nvSpPr>
        <p:spPr>
          <a:xfrm>
            <a:off x="1527596" y="4651508"/>
            <a:ext cx="2675913" cy="1600438"/>
          </a:xfrm>
          <a:prstGeom prst="rect">
            <a:avLst/>
          </a:prstGeom>
          <a:noFill/>
        </p:spPr>
        <p:txBody>
          <a:bodyPr wrap="square" rtlCol="0">
            <a:spAutoFit/>
          </a:bodyPr>
          <a:lstStyle/>
          <a:p>
            <a:r>
              <a:rPr lang="en-US" altLang="zh-CN" sz="1400" i="1" dirty="0" smtClean="0">
                <a:solidFill>
                  <a:srgbClr val="2E4860"/>
                </a:solidFill>
              </a:rPr>
              <a:t>I’m not after fame and success and fortune and power. It’s mostly that I want to have a good </a:t>
            </a:r>
            <a:r>
              <a:rPr lang="en-US" altLang="zh-CN" sz="1400" i="1" dirty="0" err="1" smtClean="0">
                <a:solidFill>
                  <a:srgbClr val="2E4860"/>
                </a:solidFill>
              </a:rPr>
              <a:t>jop</a:t>
            </a:r>
            <a:r>
              <a:rPr lang="en-US" altLang="zh-CN" sz="1400" i="1" dirty="0" smtClean="0">
                <a:solidFill>
                  <a:srgbClr val="2E4860"/>
                </a:solidFill>
              </a:rPr>
              <a:t> and have good friends; that’s the good stuff in life</a:t>
            </a:r>
            <a:r>
              <a:rPr lang="en-US" altLang="zh-CN" sz="1400" i="1" dirty="0">
                <a:solidFill>
                  <a:srgbClr val="2E4860"/>
                </a:solidFill>
              </a:rPr>
              <a:t>. I’m not after fame and success and fortune and power.</a:t>
            </a:r>
            <a:endParaRPr lang="zh-CN" altLang="en-US" sz="1400" i="1" dirty="0">
              <a:solidFill>
                <a:srgbClr val="2E4860"/>
              </a:solidFill>
            </a:endParaRPr>
          </a:p>
          <a:p>
            <a:endParaRPr lang="zh-CN" altLang="en-US" sz="1400" i="1" dirty="0">
              <a:solidFill>
                <a:srgbClr val="2E4860"/>
              </a:solidFill>
            </a:endParaRPr>
          </a:p>
        </p:txBody>
      </p:sp>
      <p:sp>
        <p:nvSpPr>
          <p:cNvPr id="8" name="TextBox 17"/>
          <p:cNvSpPr txBox="1"/>
          <p:nvPr/>
        </p:nvSpPr>
        <p:spPr>
          <a:xfrm>
            <a:off x="1507082" y="4344481"/>
            <a:ext cx="431800" cy="646331"/>
          </a:xfrm>
          <a:prstGeom prst="rect">
            <a:avLst/>
          </a:prstGeom>
          <a:noFill/>
        </p:spPr>
        <p:txBody>
          <a:bodyPr wrap="square" rtlCol="0">
            <a:spAutoFit/>
          </a:bodyPr>
          <a:lstStyle/>
          <a:p>
            <a:r>
              <a:rPr lang="en-US" altLang="zh-CN" sz="3600" b="1" dirty="0" smtClean="0">
                <a:solidFill>
                  <a:srgbClr val="2E4860"/>
                </a:solidFill>
              </a:rPr>
              <a:t>”</a:t>
            </a:r>
            <a:endParaRPr lang="zh-CN" altLang="en-US" sz="3600" b="1" dirty="0">
              <a:solidFill>
                <a:srgbClr val="2E4860"/>
              </a:solidFill>
            </a:endParaRPr>
          </a:p>
        </p:txBody>
      </p:sp>
    </p:spTree>
    <p:extLst>
      <p:ext uri="{BB962C8B-B14F-4D97-AF65-F5344CB8AC3E}">
        <p14:creationId xmlns:p14="http://schemas.microsoft.com/office/powerpoint/2010/main" val="3500757407"/>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grpSp>
        <p:nvGrpSpPr>
          <p:cNvPr id="3" name="组合 2"/>
          <p:cNvGrpSpPr/>
          <p:nvPr/>
        </p:nvGrpSpPr>
        <p:grpSpPr>
          <a:xfrm>
            <a:off x="1191051" y="1431236"/>
            <a:ext cx="4814091" cy="4698058"/>
            <a:chOff x="970333" y="1715015"/>
            <a:chExt cx="4814091" cy="4698058"/>
          </a:xfrm>
          <a:solidFill>
            <a:srgbClr val="113A59"/>
          </a:solidFill>
        </p:grpSpPr>
        <p:sp>
          <p:nvSpPr>
            <p:cNvPr id="4" name="Freeform 56"/>
            <p:cNvSpPr>
              <a:spLocks/>
            </p:cNvSpPr>
            <p:nvPr/>
          </p:nvSpPr>
          <p:spPr bwMode="auto">
            <a:xfrm>
              <a:off x="2422363" y="4719491"/>
              <a:ext cx="2119692" cy="1015063"/>
            </a:xfrm>
            <a:custGeom>
              <a:avLst/>
              <a:gdLst>
                <a:gd name="T0" fmla="*/ 7036 w 209"/>
                <a:gd name="T1" fmla="*/ 0 h 100"/>
                <a:gd name="T2" fmla="*/ 0 w 209"/>
                <a:gd name="T3" fmla="*/ 7065 h 100"/>
                <a:gd name="T4" fmla="*/ 17373 w 209"/>
                <a:gd name="T5" fmla="*/ 15637 h 100"/>
                <a:gd name="T6" fmla="*/ 20302 w 209"/>
                <a:gd name="T7" fmla="*/ 19568 h 100"/>
                <a:gd name="T8" fmla="*/ 23374 w 209"/>
                <a:gd name="T9" fmla="*/ 15637 h 100"/>
                <a:gd name="T10" fmla="*/ 40747 w 209"/>
                <a:gd name="T11" fmla="*/ 7847 h 100"/>
                <a:gd name="T12" fmla="*/ 33710 w 209"/>
                <a:gd name="T13" fmla="*/ 782 h 100"/>
                <a:gd name="T14" fmla="*/ 20668 w 209"/>
                <a:gd name="T15" fmla="*/ 5861 h 100"/>
                <a:gd name="T16" fmla="*/ 7036 w 209"/>
                <a:gd name="T17" fmla="*/ 0 h 10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9" h="100">
                  <a:moveTo>
                    <a:pt x="36" y="0"/>
                  </a:moveTo>
                  <a:cubicBezTo>
                    <a:pt x="0" y="36"/>
                    <a:pt x="0" y="36"/>
                    <a:pt x="0" y="36"/>
                  </a:cubicBezTo>
                  <a:cubicBezTo>
                    <a:pt x="23" y="60"/>
                    <a:pt x="54" y="76"/>
                    <a:pt x="89" y="80"/>
                  </a:cubicBezTo>
                  <a:cubicBezTo>
                    <a:pt x="104" y="100"/>
                    <a:pt x="104" y="100"/>
                    <a:pt x="104" y="100"/>
                  </a:cubicBezTo>
                  <a:cubicBezTo>
                    <a:pt x="120" y="80"/>
                    <a:pt x="120" y="80"/>
                    <a:pt x="120" y="80"/>
                  </a:cubicBezTo>
                  <a:cubicBezTo>
                    <a:pt x="154" y="77"/>
                    <a:pt x="185" y="62"/>
                    <a:pt x="209" y="40"/>
                  </a:cubicBezTo>
                  <a:cubicBezTo>
                    <a:pt x="173" y="4"/>
                    <a:pt x="173" y="4"/>
                    <a:pt x="173" y="4"/>
                  </a:cubicBezTo>
                  <a:cubicBezTo>
                    <a:pt x="155" y="20"/>
                    <a:pt x="132" y="30"/>
                    <a:pt x="106" y="30"/>
                  </a:cubicBezTo>
                  <a:cubicBezTo>
                    <a:pt x="79" y="30"/>
                    <a:pt x="54" y="18"/>
                    <a:pt x="36" y="0"/>
                  </a:cubicBezTo>
                  <a:close/>
                </a:path>
              </a:pathLst>
            </a:custGeom>
            <a:solidFill>
              <a:srgbClr val="4D86B3"/>
            </a:solidFill>
            <a:ln>
              <a:noFill/>
            </a:ln>
            <a:extLst/>
          </p:spPr>
          <p:txBody>
            <a:bodyPr/>
            <a:lstStyle/>
            <a:p>
              <a:endParaRPr lang="zh-CN" altLang="en-US" sz="2800"/>
            </a:p>
          </p:txBody>
        </p:sp>
        <p:sp>
          <p:nvSpPr>
            <p:cNvPr id="5" name="Freeform 58"/>
            <p:cNvSpPr>
              <a:spLocks/>
            </p:cNvSpPr>
            <p:nvPr/>
          </p:nvSpPr>
          <p:spPr bwMode="auto">
            <a:xfrm>
              <a:off x="4208223" y="2933633"/>
              <a:ext cx="1015063" cy="2130545"/>
            </a:xfrm>
            <a:custGeom>
              <a:avLst/>
              <a:gdLst>
                <a:gd name="T0" fmla="*/ 15637 w 100"/>
                <a:gd name="T1" fmla="*/ 17760 h 210"/>
                <a:gd name="T2" fmla="*/ 7065 w 100"/>
                <a:gd name="T3" fmla="*/ 0 h 210"/>
                <a:gd name="T4" fmla="*/ 0 w 100"/>
                <a:gd name="T5" fmla="*/ 7058 h 210"/>
                <a:gd name="T6" fmla="*/ 5861 w 100"/>
                <a:gd name="T7" fmla="*/ 20679 h 210"/>
                <a:gd name="T8" fmla="*/ 572 w 100"/>
                <a:gd name="T9" fmla="*/ 33957 h 210"/>
                <a:gd name="T10" fmla="*/ 7637 w 100"/>
                <a:gd name="T11" fmla="*/ 40999 h 210"/>
                <a:gd name="T12" fmla="*/ 15637 w 100"/>
                <a:gd name="T13" fmla="*/ 23823 h 210"/>
                <a:gd name="T14" fmla="*/ 19568 w 100"/>
                <a:gd name="T15" fmla="*/ 20679 h 210"/>
                <a:gd name="T16" fmla="*/ 15637 w 100"/>
                <a:gd name="T17" fmla="*/ 17760 h 21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 h="210">
                  <a:moveTo>
                    <a:pt x="80" y="91"/>
                  </a:moveTo>
                  <a:cubicBezTo>
                    <a:pt x="76" y="55"/>
                    <a:pt x="60" y="24"/>
                    <a:pt x="36" y="0"/>
                  </a:cubicBezTo>
                  <a:cubicBezTo>
                    <a:pt x="0" y="36"/>
                    <a:pt x="0" y="36"/>
                    <a:pt x="0" y="36"/>
                  </a:cubicBezTo>
                  <a:cubicBezTo>
                    <a:pt x="18" y="54"/>
                    <a:pt x="30" y="79"/>
                    <a:pt x="30" y="106"/>
                  </a:cubicBezTo>
                  <a:cubicBezTo>
                    <a:pt x="30" y="133"/>
                    <a:pt x="19" y="156"/>
                    <a:pt x="3" y="174"/>
                  </a:cubicBezTo>
                  <a:cubicBezTo>
                    <a:pt x="39" y="210"/>
                    <a:pt x="39" y="210"/>
                    <a:pt x="39" y="210"/>
                  </a:cubicBezTo>
                  <a:cubicBezTo>
                    <a:pt x="61" y="187"/>
                    <a:pt x="76" y="156"/>
                    <a:pt x="80" y="122"/>
                  </a:cubicBezTo>
                  <a:cubicBezTo>
                    <a:pt x="100" y="106"/>
                    <a:pt x="100" y="106"/>
                    <a:pt x="100" y="106"/>
                  </a:cubicBezTo>
                  <a:lnTo>
                    <a:pt x="80" y="91"/>
                  </a:lnTo>
                  <a:close/>
                </a:path>
              </a:pathLst>
            </a:custGeom>
            <a:grpFill/>
            <a:ln>
              <a:noFill/>
            </a:ln>
            <a:extLst/>
          </p:spPr>
          <p:txBody>
            <a:bodyPr/>
            <a:lstStyle/>
            <a:p>
              <a:endParaRPr lang="zh-CN" altLang="en-US" sz="2800"/>
            </a:p>
          </p:txBody>
        </p:sp>
        <p:grpSp>
          <p:nvGrpSpPr>
            <p:cNvPr id="6" name="组合 5"/>
            <p:cNvGrpSpPr/>
            <p:nvPr/>
          </p:nvGrpSpPr>
          <p:grpSpPr>
            <a:xfrm>
              <a:off x="970333" y="1715015"/>
              <a:ext cx="4814091" cy="4698058"/>
              <a:chOff x="970333" y="1715015"/>
              <a:chExt cx="4814091" cy="4698058"/>
            </a:xfrm>
            <a:grpFill/>
          </p:grpSpPr>
          <p:sp>
            <p:nvSpPr>
              <p:cNvPr id="7" name="Freeform 55"/>
              <p:cNvSpPr>
                <a:spLocks/>
              </p:cNvSpPr>
              <p:nvPr/>
            </p:nvSpPr>
            <p:spPr bwMode="auto">
              <a:xfrm>
                <a:off x="1741130" y="2963489"/>
                <a:ext cx="1015063" cy="2070836"/>
              </a:xfrm>
              <a:custGeom>
                <a:avLst/>
                <a:gdLst>
                  <a:gd name="T0" fmla="*/ 4712 w 100"/>
                  <a:gd name="T1" fmla="*/ 16633 h 204"/>
                  <a:gd name="T2" fmla="*/ 0 w 100"/>
                  <a:gd name="T3" fmla="*/ 20145 h 204"/>
                  <a:gd name="T4" fmla="*/ 4712 w 100"/>
                  <a:gd name="T5" fmla="*/ 23698 h 204"/>
                  <a:gd name="T6" fmla="*/ 11931 w 100"/>
                  <a:gd name="T7" fmla="*/ 39927 h 204"/>
                  <a:gd name="T8" fmla="*/ 18995 w 100"/>
                  <a:gd name="T9" fmla="*/ 32708 h 204"/>
                  <a:gd name="T10" fmla="*/ 14493 w 100"/>
                  <a:gd name="T11" fmla="*/ 20145 h 204"/>
                  <a:gd name="T12" fmla="*/ 19568 w 100"/>
                  <a:gd name="T13" fmla="*/ 7065 h 204"/>
                  <a:gd name="T14" fmla="*/ 12507 w 100"/>
                  <a:gd name="T15" fmla="*/ 0 h 204"/>
                  <a:gd name="T16" fmla="*/ 4712 w 100"/>
                  <a:gd name="T17" fmla="*/ 16633 h 20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00" h="204">
                    <a:moveTo>
                      <a:pt x="24" y="85"/>
                    </a:moveTo>
                    <a:cubicBezTo>
                      <a:pt x="0" y="103"/>
                      <a:pt x="0" y="103"/>
                      <a:pt x="0" y="103"/>
                    </a:cubicBezTo>
                    <a:cubicBezTo>
                      <a:pt x="24" y="121"/>
                      <a:pt x="24" y="121"/>
                      <a:pt x="24" y="121"/>
                    </a:cubicBezTo>
                    <a:cubicBezTo>
                      <a:pt x="28" y="153"/>
                      <a:pt x="41" y="181"/>
                      <a:pt x="61" y="204"/>
                    </a:cubicBezTo>
                    <a:cubicBezTo>
                      <a:pt x="97" y="167"/>
                      <a:pt x="97" y="167"/>
                      <a:pt x="97" y="167"/>
                    </a:cubicBezTo>
                    <a:cubicBezTo>
                      <a:pt x="83" y="150"/>
                      <a:pt x="74" y="128"/>
                      <a:pt x="74" y="103"/>
                    </a:cubicBezTo>
                    <a:cubicBezTo>
                      <a:pt x="74" y="78"/>
                      <a:pt x="84" y="54"/>
                      <a:pt x="100" y="36"/>
                    </a:cubicBezTo>
                    <a:cubicBezTo>
                      <a:pt x="64" y="0"/>
                      <a:pt x="64" y="0"/>
                      <a:pt x="64" y="0"/>
                    </a:cubicBezTo>
                    <a:cubicBezTo>
                      <a:pt x="42" y="23"/>
                      <a:pt x="28" y="53"/>
                      <a:pt x="24" y="85"/>
                    </a:cubicBezTo>
                    <a:close/>
                  </a:path>
                </a:pathLst>
              </a:custGeom>
              <a:grpFill/>
              <a:ln>
                <a:noFill/>
              </a:ln>
              <a:extLst/>
            </p:spPr>
            <p:txBody>
              <a:bodyPr/>
              <a:lstStyle/>
              <a:p>
                <a:endParaRPr lang="zh-CN" altLang="en-US" sz="2800"/>
              </a:p>
            </p:txBody>
          </p:sp>
          <p:sp>
            <p:nvSpPr>
              <p:cNvPr id="8" name="Freeform 57"/>
              <p:cNvSpPr>
                <a:spLocks/>
              </p:cNvSpPr>
              <p:nvPr/>
            </p:nvSpPr>
            <p:spPr bwMode="auto">
              <a:xfrm>
                <a:off x="2441360" y="2252401"/>
                <a:ext cx="2070839" cy="1025919"/>
              </a:xfrm>
              <a:custGeom>
                <a:avLst/>
                <a:gdLst>
                  <a:gd name="T0" fmla="*/ 19991 w 204"/>
                  <a:gd name="T1" fmla="*/ 0 h 101"/>
                  <a:gd name="T2" fmla="*/ 16423 w 204"/>
                  <a:gd name="T3" fmla="*/ 4719 h 101"/>
                  <a:gd name="T4" fmla="*/ 0 w 204"/>
                  <a:gd name="T5" fmla="*/ 12732 h 101"/>
                  <a:gd name="T6" fmla="*/ 7065 w 204"/>
                  <a:gd name="T7" fmla="*/ 19821 h 101"/>
                  <a:gd name="T8" fmla="*/ 20354 w 204"/>
                  <a:gd name="T9" fmla="*/ 14525 h 101"/>
                  <a:gd name="T10" fmla="*/ 32861 w 204"/>
                  <a:gd name="T11" fmla="*/ 19035 h 101"/>
                  <a:gd name="T12" fmla="*/ 39927 w 204"/>
                  <a:gd name="T13" fmla="*/ 11946 h 101"/>
                  <a:gd name="T14" fmla="*/ 23488 w 204"/>
                  <a:gd name="T15" fmla="*/ 4719 h 101"/>
                  <a:gd name="T16" fmla="*/ 19991 w 204"/>
                  <a:gd name="T17" fmla="*/ 0 h 10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204" h="101">
                    <a:moveTo>
                      <a:pt x="102" y="0"/>
                    </a:moveTo>
                    <a:cubicBezTo>
                      <a:pt x="84" y="24"/>
                      <a:pt x="84" y="24"/>
                      <a:pt x="84" y="24"/>
                    </a:cubicBezTo>
                    <a:cubicBezTo>
                      <a:pt x="52" y="29"/>
                      <a:pt x="23" y="43"/>
                      <a:pt x="0" y="65"/>
                    </a:cubicBezTo>
                    <a:cubicBezTo>
                      <a:pt x="36" y="101"/>
                      <a:pt x="36" y="101"/>
                      <a:pt x="36" y="101"/>
                    </a:cubicBezTo>
                    <a:cubicBezTo>
                      <a:pt x="54" y="84"/>
                      <a:pt x="78" y="74"/>
                      <a:pt x="104" y="74"/>
                    </a:cubicBezTo>
                    <a:cubicBezTo>
                      <a:pt x="129" y="74"/>
                      <a:pt x="151" y="83"/>
                      <a:pt x="168" y="97"/>
                    </a:cubicBezTo>
                    <a:cubicBezTo>
                      <a:pt x="204" y="61"/>
                      <a:pt x="204" y="61"/>
                      <a:pt x="204" y="61"/>
                    </a:cubicBezTo>
                    <a:cubicBezTo>
                      <a:pt x="182" y="41"/>
                      <a:pt x="152" y="27"/>
                      <a:pt x="120" y="24"/>
                    </a:cubicBezTo>
                    <a:lnTo>
                      <a:pt x="102" y="0"/>
                    </a:lnTo>
                    <a:close/>
                  </a:path>
                </a:pathLst>
              </a:custGeom>
              <a:solidFill>
                <a:srgbClr val="4D86B3"/>
              </a:solidFill>
              <a:ln>
                <a:noFill/>
              </a:ln>
              <a:extLst/>
            </p:spPr>
            <p:txBody>
              <a:bodyPr/>
              <a:lstStyle/>
              <a:p>
                <a:endParaRPr lang="zh-CN" altLang="en-US" sz="2800"/>
              </a:p>
            </p:txBody>
          </p:sp>
          <p:grpSp>
            <p:nvGrpSpPr>
              <p:cNvPr id="9" name="组合 8"/>
              <p:cNvGrpSpPr/>
              <p:nvPr/>
            </p:nvGrpSpPr>
            <p:grpSpPr>
              <a:xfrm>
                <a:off x="970333" y="3785851"/>
                <a:ext cx="518389" cy="436965"/>
                <a:chOff x="1081602" y="2471024"/>
                <a:chExt cx="337082" cy="284136"/>
              </a:xfrm>
              <a:grpFill/>
            </p:grpSpPr>
            <p:sp>
              <p:nvSpPr>
                <p:cNvPr id="15" name="Freeform 59"/>
                <p:cNvSpPr>
                  <a:spLocks/>
                </p:cNvSpPr>
                <p:nvPr/>
              </p:nvSpPr>
              <p:spPr bwMode="auto">
                <a:xfrm>
                  <a:off x="1122193" y="2523969"/>
                  <a:ext cx="250605" cy="231191"/>
                </a:xfrm>
                <a:custGeom>
                  <a:avLst/>
                  <a:gdLst>
                    <a:gd name="T0" fmla="*/ 71 w 142"/>
                    <a:gd name="T1" fmla="*/ 0 h 131"/>
                    <a:gd name="T2" fmla="*/ 37 w 142"/>
                    <a:gd name="T3" fmla="*/ 26 h 131"/>
                    <a:gd name="T4" fmla="*/ 0 w 142"/>
                    <a:gd name="T5" fmla="*/ 56 h 131"/>
                    <a:gd name="T6" fmla="*/ 0 w 142"/>
                    <a:gd name="T7" fmla="*/ 131 h 131"/>
                    <a:gd name="T8" fmla="*/ 52 w 142"/>
                    <a:gd name="T9" fmla="*/ 131 h 131"/>
                    <a:gd name="T10" fmla="*/ 52 w 142"/>
                    <a:gd name="T11" fmla="*/ 67 h 131"/>
                    <a:gd name="T12" fmla="*/ 90 w 142"/>
                    <a:gd name="T13" fmla="*/ 67 h 131"/>
                    <a:gd name="T14" fmla="*/ 90 w 142"/>
                    <a:gd name="T15" fmla="*/ 131 h 131"/>
                    <a:gd name="T16" fmla="*/ 142 w 142"/>
                    <a:gd name="T17" fmla="*/ 131 h 131"/>
                    <a:gd name="T18" fmla="*/ 142 w 142"/>
                    <a:gd name="T19" fmla="*/ 56 h 131"/>
                    <a:gd name="T20" fmla="*/ 108 w 142"/>
                    <a:gd name="T21" fmla="*/ 26 h 131"/>
                    <a:gd name="T22" fmla="*/ 71 w 142"/>
                    <a:gd name="T23" fmla="*/ 0 h 131"/>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142" h="131">
                      <a:moveTo>
                        <a:pt x="71" y="0"/>
                      </a:moveTo>
                      <a:lnTo>
                        <a:pt x="37" y="26"/>
                      </a:lnTo>
                      <a:lnTo>
                        <a:pt x="0" y="56"/>
                      </a:lnTo>
                      <a:lnTo>
                        <a:pt x="0" y="131"/>
                      </a:lnTo>
                      <a:lnTo>
                        <a:pt x="52" y="131"/>
                      </a:lnTo>
                      <a:lnTo>
                        <a:pt x="52" y="67"/>
                      </a:lnTo>
                      <a:lnTo>
                        <a:pt x="90" y="67"/>
                      </a:lnTo>
                      <a:lnTo>
                        <a:pt x="90" y="131"/>
                      </a:lnTo>
                      <a:lnTo>
                        <a:pt x="142" y="131"/>
                      </a:lnTo>
                      <a:lnTo>
                        <a:pt x="142" y="56"/>
                      </a:lnTo>
                      <a:lnTo>
                        <a:pt x="108" y="26"/>
                      </a:lnTo>
                      <a:lnTo>
                        <a:pt x="71"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00"/>
                </a:p>
              </p:txBody>
            </p:sp>
            <p:sp>
              <p:nvSpPr>
                <p:cNvPr id="16" name="Freeform 60"/>
                <p:cNvSpPr>
                  <a:spLocks/>
                </p:cNvSpPr>
                <p:nvPr/>
              </p:nvSpPr>
              <p:spPr bwMode="auto">
                <a:xfrm>
                  <a:off x="1081602" y="2471024"/>
                  <a:ext cx="337082" cy="151775"/>
                </a:xfrm>
                <a:custGeom>
                  <a:avLst/>
                  <a:gdLst>
                    <a:gd name="T0" fmla="*/ 154 w 191"/>
                    <a:gd name="T1" fmla="*/ 45 h 86"/>
                    <a:gd name="T2" fmla="*/ 154 w 191"/>
                    <a:gd name="T3" fmla="*/ 7 h 86"/>
                    <a:gd name="T4" fmla="*/ 127 w 191"/>
                    <a:gd name="T5" fmla="*/ 7 h 86"/>
                    <a:gd name="T6" fmla="*/ 127 w 191"/>
                    <a:gd name="T7" fmla="*/ 22 h 86"/>
                    <a:gd name="T8" fmla="*/ 109 w 191"/>
                    <a:gd name="T9" fmla="*/ 11 h 86"/>
                    <a:gd name="T10" fmla="*/ 98 w 191"/>
                    <a:gd name="T11" fmla="*/ 0 h 86"/>
                    <a:gd name="T12" fmla="*/ 83 w 191"/>
                    <a:gd name="T13" fmla="*/ 11 h 86"/>
                    <a:gd name="T14" fmla="*/ 0 w 191"/>
                    <a:gd name="T15" fmla="*/ 75 h 86"/>
                    <a:gd name="T16" fmla="*/ 12 w 191"/>
                    <a:gd name="T17" fmla="*/ 86 h 86"/>
                    <a:gd name="T18" fmla="*/ 98 w 191"/>
                    <a:gd name="T19" fmla="*/ 19 h 86"/>
                    <a:gd name="T20" fmla="*/ 184 w 191"/>
                    <a:gd name="T21" fmla="*/ 86 h 86"/>
                    <a:gd name="T22" fmla="*/ 191 w 191"/>
                    <a:gd name="T23" fmla="*/ 75 h 86"/>
                    <a:gd name="T24" fmla="*/ 154 w 191"/>
                    <a:gd name="T25" fmla="*/ 45 h 8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91" h="86">
                      <a:moveTo>
                        <a:pt x="154" y="45"/>
                      </a:moveTo>
                      <a:lnTo>
                        <a:pt x="154" y="7"/>
                      </a:lnTo>
                      <a:lnTo>
                        <a:pt x="127" y="7"/>
                      </a:lnTo>
                      <a:lnTo>
                        <a:pt x="127" y="22"/>
                      </a:lnTo>
                      <a:lnTo>
                        <a:pt x="109" y="11"/>
                      </a:lnTo>
                      <a:lnTo>
                        <a:pt x="98" y="0"/>
                      </a:lnTo>
                      <a:lnTo>
                        <a:pt x="83" y="11"/>
                      </a:lnTo>
                      <a:lnTo>
                        <a:pt x="0" y="75"/>
                      </a:lnTo>
                      <a:lnTo>
                        <a:pt x="12" y="86"/>
                      </a:lnTo>
                      <a:lnTo>
                        <a:pt x="98" y="19"/>
                      </a:lnTo>
                      <a:lnTo>
                        <a:pt x="184" y="86"/>
                      </a:lnTo>
                      <a:lnTo>
                        <a:pt x="191" y="75"/>
                      </a:lnTo>
                      <a:lnTo>
                        <a:pt x="154" y="4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00"/>
                </a:p>
              </p:txBody>
            </p:sp>
          </p:grpSp>
          <p:grpSp>
            <p:nvGrpSpPr>
              <p:cNvPr id="10" name="组合 9"/>
              <p:cNvGrpSpPr/>
              <p:nvPr/>
            </p:nvGrpSpPr>
            <p:grpSpPr>
              <a:xfrm>
                <a:off x="5480448" y="3652863"/>
                <a:ext cx="303976" cy="762652"/>
                <a:chOff x="3938852" y="2384549"/>
                <a:chExt cx="197660" cy="495914"/>
              </a:xfrm>
              <a:grpFill/>
            </p:grpSpPr>
            <p:sp>
              <p:nvSpPr>
                <p:cNvPr id="13" name="Freeform 61"/>
                <p:cNvSpPr>
                  <a:spLocks/>
                </p:cNvSpPr>
                <p:nvPr/>
              </p:nvSpPr>
              <p:spPr bwMode="auto">
                <a:xfrm>
                  <a:off x="3938852" y="2471024"/>
                  <a:ext cx="197660" cy="409439"/>
                </a:xfrm>
                <a:custGeom>
                  <a:avLst/>
                  <a:gdLst>
                    <a:gd name="T0" fmla="*/ 4473 w 30"/>
                    <a:gd name="T1" fmla="*/ 0 h 62"/>
                    <a:gd name="T2" fmla="*/ 1561 w 30"/>
                    <a:gd name="T3" fmla="*/ 0 h 62"/>
                    <a:gd name="T4" fmla="*/ 0 w 30"/>
                    <a:gd name="T5" fmla="*/ 1149 h 62"/>
                    <a:gd name="T6" fmla="*/ 0 w 30"/>
                    <a:gd name="T7" fmla="*/ 1149 h 62"/>
                    <a:gd name="T8" fmla="*/ 0 w 30"/>
                    <a:gd name="T9" fmla="*/ 1358 h 62"/>
                    <a:gd name="T10" fmla="*/ 0 w 30"/>
                    <a:gd name="T11" fmla="*/ 5504 h 62"/>
                    <a:gd name="T12" fmla="*/ 362 w 30"/>
                    <a:gd name="T13" fmla="*/ 5867 h 62"/>
                    <a:gd name="T14" fmla="*/ 989 w 30"/>
                    <a:gd name="T15" fmla="*/ 5504 h 62"/>
                    <a:gd name="T16" fmla="*/ 989 w 30"/>
                    <a:gd name="T17" fmla="*/ 1931 h 62"/>
                    <a:gd name="T18" fmla="*/ 1351 w 30"/>
                    <a:gd name="T19" fmla="*/ 1931 h 62"/>
                    <a:gd name="T20" fmla="*/ 1351 w 30"/>
                    <a:gd name="T21" fmla="*/ 5291 h 62"/>
                    <a:gd name="T22" fmla="*/ 1351 w 30"/>
                    <a:gd name="T23" fmla="*/ 5504 h 62"/>
                    <a:gd name="T24" fmla="*/ 1351 w 30"/>
                    <a:gd name="T25" fmla="*/ 11581 h 62"/>
                    <a:gd name="T26" fmla="*/ 2132 w 30"/>
                    <a:gd name="T27" fmla="*/ 12154 h 62"/>
                    <a:gd name="T28" fmla="*/ 2703 w 30"/>
                    <a:gd name="T29" fmla="*/ 11581 h 62"/>
                    <a:gd name="T30" fmla="*/ 2703 w 30"/>
                    <a:gd name="T31" fmla="*/ 6077 h 62"/>
                    <a:gd name="T32" fmla="*/ 3121 w 30"/>
                    <a:gd name="T33" fmla="*/ 6077 h 62"/>
                    <a:gd name="T34" fmla="*/ 3121 w 30"/>
                    <a:gd name="T35" fmla="*/ 11581 h 62"/>
                    <a:gd name="T36" fmla="*/ 3692 w 30"/>
                    <a:gd name="T37" fmla="*/ 12154 h 62"/>
                    <a:gd name="T38" fmla="*/ 4473 w 30"/>
                    <a:gd name="T39" fmla="*/ 11581 h 62"/>
                    <a:gd name="T40" fmla="*/ 4473 w 30"/>
                    <a:gd name="T41" fmla="*/ 5291 h 62"/>
                    <a:gd name="T42" fmla="*/ 4473 w 30"/>
                    <a:gd name="T43" fmla="*/ 5291 h 62"/>
                    <a:gd name="T44" fmla="*/ 4473 w 30"/>
                    <a:gd name="T45" fmla="*/ 1931 h 62"/>
                    <a:gd name="T46" fmla="*/ 4835 w 30"/>
                    <a:gd name="T47" fmla="*/ 1931 h 62"/>
                    <a:gd name="T48" fmla="*/ 4835 w 30"/>
                    <a:gd name="T49" fmla="*/ 5504 h 62"/>
                    <a:gd name="T50" fmla="*/ 5253 w 30"/>
                    <a:gd name="T51" fmla="*/ 5867 h 62"/>
                    <a:gd name="T52" fmla="*/ 5828 w 30"/>
                    <a:gd name="T53" fmla="*/ 5504 h 62"/>
                    <a:gd name="T54" fmla="*/ 5828 w 30"/>
                    <a:gd name="T55" fmla="*/ 1358 h 62"/>
                    <a:gd name="T56" fmla="*/ 5828 w 30"/>
                    <a:gd name="T57" fmla="*/ 1149 h 62"/>
                    <a:gd name="T58" fmla="*/ 5828 w 30"/>
                    <a:gd name="T59" fmla="*/ 995 h 62"/>
                    <a:gd name="T60" fmla="*/ 4473 w 30"/>
                    <a:gd name="T61" fmla="*/ 0 h 62"/>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0" h="62">
                      <a:moveTo>
                        <a:pt x="23" y="0"/>
                      </a:moveTo>
                      <a:cubicBezTo>
                        <a:pt x="8" y="0"/>
                        <a:pt x="8" y="0"/>
                        <a:pt x="8" y="0"/>
                      </a:cubicBezTo>
                      <a:cubicBezTo>
                        <a:pt x="2" y="0"/>
                        <a:pt x="0" y="4"/>
                        <a:pt x="0" y="6"/>
                      </a:cubicBezTo>
                      <a:cubicBezTo>
                        <a:pt x="0" y="6"/>
                        <a:pt x="0" y="6"/>
                        <a:pt x="0" y="6"/>
                      </a:cubicBezTo>
                      <a:cubicBezTo>
                        <a:pt x="0" y="7"/>
                        <a:pt x="0" y="7"/>
                        <a:pt x="0" y="7"/>
                      </a:cubicBezTo>
                      <a:cubicBezTo>
                        <a:pt x="0" y="28"/>
                        <a:pt x="0" y="28"/>
                        <a:pt x="0" y="28"/>
                      </a:cubicBezTo>
                      <a:cubicBezTo>
                        <a:pt x="0" y="29"/>
                        <a:pt x="1" y="30"/>
                        <a:pt x="2" y="30"/>
                      </a:cubicBezTo>
                      <a:cubicBezTo>
                        <a:pt x="4" y="30"/>
                        <a:pt x="5" y="29"/>
                        <a:pt x="5" y="28"/>
                      </a:cubicBezTo>
                      <a:cubicBezTo>
                        <a:pt x="5" y="10"/>
                        <a:pt x="5" y="10"/>
                        <a:pt x="5" y="10"/>
                      </a:cubicBezTo>
                      <a:cubicBezTo>
                        <a:pt x="7" y="10"/>
                        <a:pt x="7" y="10"/>
                        <a:pt x="7" y="10"/>
                      </a:cubicBezTo>
                      <a:cubicBezTo>
                        <a:pt x="7" y="27"/>
                        <a:pt x="7" y="27"/>
                        <a:pt x="7" y="27"/>
                      </a:cubicBezTo>
                      <a:cubicBezTo>
                        <a:pt x="7" y="27"/>
                        <a:pt x="7" y="28"/>
                        <a:pt x="7" y="28"/>
                      </a:cubicBezTo>
                      <a:cubicBezTo>
                        <a:pt x="7" y="59"/>
                        <a:pt x="7" y="59"/>
                        <a:pt x="7" y="59"/>
                      </a:cubicBezTo>
                      <a:cubicBezTo>
                        <a:pt x="7" y="61"/>
                        <a:pt x="9" y="62"/>
                        <a:pt x="11" y="62"/>
                      </a:cubicBezTo>
                      <a:cubicBezTo>
                        <a:pt x="13" y="62"/>
                        <a:pt x="14" y="61"/>
                        <a:pt x="14" y="59"/>
                      </a:cubicBezTo>
                      <a:cubicBezTo>
                        <a:pt x="14" y="31"/>
                        <a:pt x="14" y="31"/>
                        <a:pt x="14" y="31"/>
                      </a:cubicBezTo>
                      <a:cubicBezTo>
                        <a:pt x="16" y="31"/>
                        <a:pt x="16" y="31"/>
                        <a:pt x="16" y="31"/>
                      </a:cubicBezTo>
                      <a:cubicBezTo>
                        <a:pt x="16" y="59"/>
                        <a:pt x="16" y="59"/>
                        <a:pt x="16" y="59"/>
                      </a:cubicBezTo>
                      <a:cubicBezTo>
                        <a:pt x="16" y="61"/>
                        <a:pt x="17" y="62"/>
                        <a:pt x="19" y="62"/>
                      </a:cubicBezTo>
                      <a:cubicBezTo>
                        <a:pt x="21" y="62"/>
                        <a:pt x="23" y="61"/>
                        <a:pt x="23" y="59"/>
                      </a:cubicBezTo>
                      <a:cubicBezTo>
                        <a:pt x="23" y="27"/>
                        <a:pt x="23" y="27"/>
                        <a:pt x="23" y="27"/>
                      </a:cubicBezTo>
                      <a:cubicBezTo>
                        <a:pt x="23" y="27"/>
                        <a:pt x="23" y="27"/>
                        <a:pt x="23" y="27"/>
                      </a:cubicBezTo>
                      <a:cubicBezTo>
                        <a:pt x="23" y="10"/>
                        <a:pt x="23" y="10"/>
                        <a:pt x="23" y="10"/>
                      </a:cubicBezTo>
                      <a:cubicBezTo>
                        <a:pt x="25" y="10"/>
                        <a:pt x="25" y="10"/>
                        <a:pt x="25" y="10"/>
                      </a:cubicBezTo>
                      <a:cubicBezTo>
                        <a:pt x="25" y="28"/>
                        <a:pt x="25" y="28"/>
                        <a:pt x="25" y="28"/>
                      </a:cubicBezTo>
                      <a:cubicBezTo>
                        <a:pt x="25" y="29"/>
                        <a:pt x="26" y="30"/>
                        <a:pt x="27" y="30"/>
                      </a:cubicBezTo>
                      <a:cubicBezTo>
                        <a:pt x="29" y="30"/>
                        <a:pt x="30" y="29"/>
                        <a:pt x="30" y="28"/>
                      </a:cubicBezTo>
                      <a:cubicBezTo>
                        <a:pt x="30" y="7"/>
                        <a:pt x="30" y="7"/>
                        <a:pt x="30" y="7"/>
                      </a:cubicBezTo>
                      <a:cubicBezTo>
                        <a:pt x="30" y="6"/>
                        <a:pt x="30" y="6"/>
                        <a:pt x="30" y="6"/>
                      </a:cubicBezTo>
                      <a:cubicBezTo>
                        <a:pt x="30" y="5"/>
                        <a:pt x="30" y="5"/>
                        <a:pt x="30" y="5"/>
                      </a:cubicBezTo>
                      <a:cubicBezTo>
                        <a:pt x="30" y="4"/>
                        <a:pt x="28" y="0"/>
                        <a:pt x="2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00"/>
                </a:p>
              </p:txBody>
            </p:sp>
            <p:sp>
              <p:nvSpPr>
                <p:cNvPr id="14" name="Oval 62"/>
                <p:cNvSpPr>
                  <a:spLocks noChangeArrowheads="1"/>
                </p:cNvSpPr>
                <p:nvPr/>
              </p:nvSpPr>
              <p:spPr bwMode="auto">
                <a:xfrm>
                  <a:off x="3998856" y="2384549"/>
                  <a:ext cx="79418" cy="79416"/>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800"/>
                </a:p>
              </p:txBody>
            </p:sp>
          </p:grpSp>
          <p:sp>
            <p:nvSpPr>
              <p:cNvPr id="11" name="Freeform 63"/>
              <p:cNvSpPr>
                <a:spLocks/>
              </p:cNvSpPr>
              <p:nvPr/>
            </p:nvSpPr>
            <p:spPr bwMode="auto">
              <a:xfrm>
                <a:off x="3163304" y="5834976"/>
                <a:ext cx="637808" cy="578097"/>
              </a:xfrm>
              <a:custGeom>
                <a:avLst/>
                <a:gdLst>
                  <a:gd name="T0" fmla="*/ 0 w 63"/>
                  <a:gd name="T1" fmla="*/ 10751 h 57"/>
                  <a:gd name="T2" fmla="*/ 780 w 63"/>
                  <a:gd name="T3" fmla="*/ 11117 h 57"/>
                  <a:gd name="T4" fmla="*/ 2130 w 63"/>
                  <a:gd name="T5" fmla="*/ 8770 h 57"/>
                  <a:gd name="T6" fmla="*/ 7736 w 63"/>
                  <a:gd name="T7" fmla="*/ 7623 h 57"/>
                  <a:gd name="T8" fmla="*/ 12201 w 63"/>
                  <a:gd name="T9" fmla="*/ 0 h 57"/>
                  <a:gd name="T10" fmla="*/ 1559 w 63"/>
                  <a:gd name="T11" fmla="*/ 8408 h 57"/>
                  <a:gd name="T12" fmla="*/ 6595 w 63"/>
                  <a:gd name="T13" fmla="*/ 3337 h 57"/>
                  <a:gd name="T14" fmla="*/ 0 w 63"/>
                  <a:gd name="T15" fmla="*/ 10751 h 5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63" h="57">
                    <a:moveTo>
                      <a:pt x="0" y="55"/>
                    </a:moveTo>
                    <a:cubicBezTo>
                      <a:pt x="0" y="55"/>
                      <a:pt x="0" y="57"/>
                      <a:pt x="4" y="57"/>
                    </a:cubicBezTo>
                    <a:cubicBezTo>
                      <a:pt x="3" y="54"/>
                      <a:pt x="11" y="45"/>
                      <a:pt x="11" y="45"/>
                    </a:cubicBezTo>
                    <a:cubicBezTo>
                      <a:pt x="11" y="45"/>
                      <a:pt x="25" y="54"/>
                      <a:pt x="40" y="39"/>
                    </a:cubicBezTo>
                    <a:cubicBezTo>
                      <a:pt x="54" y="23"/>
                      <a:pt x="44" y="11"/>
                      <a:pt x="63" y="0"/>
                    </a:cubicBezTo>
                    <a:cubicBezTo>
                      <a:pt x="17" y="10"/>
                      <a:pt x="7" y="24"/>
                      <a:pt x="8" y="43"/>
                    </a:cubicBezTo>
                    <a:cubicBezTo>
                      <a:pt x="12" y="34"/>
                      <a:pt x="24" y="22"/>
                      <a:pt x="34" y="17"/>
                    </a:cubicBezTo>
                    <a:cubicBezTo>
                      <a:pt x="17" y="29"/>
                      <a:pt x="5" y="47"/>
                      <a:pt x="0" y="55"/>
                    </a:cubicBezTo>
                    <a:close/>
                  </a:path>
                </a:pathLst>
              </a:custGeom>
              <a:solidFill>
                <a:srgbClr val="4D86B3"/>
              </a:solidFill>
              <a:ln>
                <a:noFill/>
              </a:ln>
              <a:extLst/>
            </p:spPr>
            <p:txBody>
              <a:bodyPr/>
              <a:lstStyle/>
              <a:p>
                <a:endParaRPr lang="zh-CN" altLang="en-US" sz="2800"/>
              </a:p>
            </p:txBody>
          </p:sp>
          <p:sp>
            <p:nvSpPr>
              <p:cNvPr id="12" name="Freeform 64"/>
              <p:cNvSpPr>
                <a:spLocks/>
              </p:cNvSpPr>
              <p:nvPr/>
            </p:nvSpPr>
            <p:spPr bwMode="auto">
              <a:xfrm>
                <a:off x="3223013" y="1715015"/>
                <a:ext cx="507533" cy="447821"/>
              </a:xfrm>
              <a:custGeom>
                <a:avLst/>
                <a:gdLst>
                  <a:gd name="T0" fmla="*/ 4922 w 50"/>
                  <a:gd name="T1" fmla="*/ 1800 h 44"/>
                  <a:gd name="T2" fmla="*/ 2349 w 50"/>
                  <a:gd name="T3" fmla="*/ 0 h 44"/>
                  <a:gd name="T4" fmla="*/ 209 w 50"/>
                  <a:gd name="T5" fmla="*/ 2955 h 44"/>
                  <a:gd name="T6" fmla="*/ 4712 w 50"/>
                  <a:gd name="T7" fmla="*/ 8704 h 44"/>
                  <a:gd name="T8" fmla="*/ 9567 w 50"/>
                  <a:gd name="T9" fmla="*/ 2955 h 44"/>
                  <a:gd name="T10" fmla="*/ 7428 w 50"/>
                  <a:gd name="T11" fmla="*/ 0 h 44"/>
                  <a:gd name="T12" fmla="*/ 4922 w 50"/>
                  <a:gd name="T13" fmla="*/ 1800 h 44"/>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50" h="44">
                    <a:moveTo>
                      <a:pt x="25" y="9"/>
                    </a:moveTo>
                    <a:cubicBezTo>
                      <a:pt x="22" y="3"/>
                      <a:pt x="19" y="0"/>
                      <a:pt x="12" y="0"/>
                    </a:cubicBezTo>
                    <a:cubicBezTo>
                      <a:pt x="3" y="1"/>
                      <a:pt x="0" y="7"/>
                      <a:pt x="1" y="15"/>
                    </a:cubicBezTo>
                    <a:cubicBezTo>
                      <a:pt x="2" y="25"/>
                      <a:pt x="15" y="31"/>
                      <a:pt x="24" y="44"/>
                    </a:cubicBezTo>
                    <a:cubicBezTo>
                      <a:pt x="34" y="32"/>
                      <a:pt x="48" y="26"/>
                      <a:pt x="49" y="15"/>
                    </a:cubicBezTo>
                    <a:cubicBezTo>
                      <a:pt x="50" y="7"/>
                      <a:pt x="46" y="1"/>
                      <a:pt x="38" y="0"/>
                    </a:cubicBezTo>
                    <a:cubicBezTo>
                      <a:pt x="31" y="0"/>
                      <a:pt x="27" y="3"/>
                      <a:pt x="25" y="9"/>
                    </a:cubicBezTo>
                    <a:close/>
                  </a:path>
                </a:pathLst>
              </a:custGeom>
              <a:solidFill>
                <a:srgbClr val="4D86B3"/>
              </a:solidFill>
              <a:ln>
                <a:noFill/>
              </a:ln>
              <a:extLst/>
            </p:spPr>
            <p:txBody>
              <a:bodyPr/>
              <a:lstStyle/>
              <a:p>
                <a:endParaRPr lang="zh-CN" altLang="en-US" sz="2800"/>
              </a:p>
            </p:txBody>
          </p:sp>
        </p:grpSp>
      </p:grpSp>
      <p:sp>
        <p:nvSpPr>
          <p:cNvPr id="17" name="Content Placeholder 2"/>
          <p:cNvSpPr txBox="1">
            <a:spLocks/>
          </p:cNvSpPr>
          <p:nvPr/>
        </p:nvSpPr>
        <p:spPr>
          <a:xfrm>
            <a:off x="6354583" y="2261762"/>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18" name="Content Placeholder 2"/>
          <p:cNvSpPr txBox="1">
            <a:spLocks/>
          </p:cNvSpPr>
          <p:nvPr/>
        </p:nvSpPr>
        <p:spPr>
          <a:xfrm>
            <a:off x="6354583" y="3500943"/>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
        <p:nvSpPr>
          <p:cNvPr id="19" name="Content Placeholder 2"/>
          <p:cNvSpPr txBox="1">
            <a:spLocks/>
          </p:cNvSpPr>
          <p:nvPr/>
        </p:nvSpPr>
        <p:spPr>
          <a:xfrm>
            <a:off x="6354583" y="4740124"/>
            <a:ext cx="5231705" cy="814033"/>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buFont typeface="Arial" pitchFamily="34" charset="0"/>
              <a:buNone/>
            </a:pPr>
            <a:r>
              <a:rPr lang="en-US" sz="1200" dirty="0" smtClean="0">
                <a:solidFill>
                  <a:srgbClr val="113A59"/>
                </a:solidFill>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endParaRPr lang="en-US" sz="1200" dirty="0">
              <a:solidFill>
                <a:srgbClr val="113A59"/>
              </a:solidFill>
            </a:endParaRPr>
          </a:p>
        </p:txBody>
      </p:sp>
    </p:spTree>
    <p:extLst>
      <p:ext uri="{BB962C8B-B14F-4D97-AF65-F5344CB8AC3E}">
        <p14:creationId xmlns:p14="http://schemas.microsoft.com/office/powerpoint/2010/main" val="2956322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0" y="0"/>
            <a:ext cx="12192000" cy="310515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等腰三角形 3"/>
          <p:cNvSpPr/>
          <p:nvPr/>
        </p:nvSpPr>
        <p:spPr>
          <a:xfrm>
            <a:off x="5676900" y="2781300"/>
            <a:ext cx="838200" cy="323850"/>
          </a:xfrm>
          <a:prstGeom prst="triangle">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1"/>
                </a:solidFill>
              </a:rPr>
              <a:t>MORE THAN TEMPLATE</a:t>
            </a:r>
            <a:endParaRPr lang="zh-CN" altLang="en-US" sz="2400" b="1" dirty="0">
              <a:solidFill>
                <a:schemeClr val="bg1"/>
              </a:solidFill>
            </a:endParaRPr>
          </a:p>
        </p:txBody>
      </p:sp>
      <p:grpSp>
        <p:nvGrpSpPr>
          <p:cNvPr id="5" name="组合 4"/>
          <p:cNvGrpSpPr/>
          <p:nvPr/>
        </p:nvGrpSpPr>
        <p:grpSpPr>
          <a:xfrm>
            <a:off x="395785" y="136478"/>
            <a:ext cx="802223" cy="423080"/>
            <a:chOff x="395785" y="136478"/>
            <a:chExt cx="802223" cy="423080"/>
          </a:xfrm>
        </p:grpSpPr>
        <p:sp>
          <p:nvSpPr>
            <p:cNvPr id="6" name="燕尾形 5"/>
            <p:cNvSpPr/>
            <p:nvPr/>
          </p:nvSpPr>
          <p:spPr>
            <a:xfrm>
              <a:off x="395785" y="136478"/>
              <a:ext cx="313899" cy="423080"/>
            </a:xfrm>
            <a:prstGeom prst="chevron">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燕尾形 6"/>
            <p:cNvSpPr/>
            <p:nvPr/>
          </p:nvSpPr>
          <p:spPr>
            <a:xfrm>
              <a:off x="682389" y="136478"/>
              <a:ext cx="515619" cy="423080"/>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grpSp>
        <p:nvGrpSpPr>
          <p:cNvPr id="8" name="组合 7"/>
          <p:cNvGrpSpPr/>
          <p:nvPr/>
        </p:nvGrpSpPr>
        <p:grpSpPr>
          <a:xfrm>
            <a:off x="1566333" y="1119354"/>
            <a:ext cx="1499132" cy="1408806"/>
            <a:chOff x="6902450" y="1241425"/>
            <a:chExt cx="1633537" cy="1535113"/>
          </a:xfrm>
        </p:grpSpPr>
        <p:sp>
          <p:nvSpPr>
            <p:cNvPr id="9" name="Freeform 5"/>
            <p:cNvSpPr>
              <a:spLocks noEditPoints="1"/>
            </p:cNvSpPr>
            <p:nvPr/>
          </p:nvSpPr>
          <p:spPr bwMode="auto">
            <a:xfrm>
              <a:off x="6902450" y="1241425"/>
              <a:ext cx="1504950" cy="1316038"/>
            </a:xfrm>
            <a:custGeom>
              <a:avLst/>
              <a:gdLst>
                <a:gd name="T0" fmla="*/ 719 w 948"/>
                <a:gd name="T1" fmla="*/ 235 h 829"/>
                <a:gd name="T2" fmla="*/ 694 w 948"/>
                <a:gd name="T3" fmla="*/ 273 h 829"/>
                <a:gd name="T4" fmla="*/ 948 w 948"/>
                <a:gd name="T5" fmla="*/ 365 h 829"/>
                <a:gd name="T6" fmla="*/ 375 w 948"/>
                <a:gd name="T7" fmla="*/ 254 h 829"/>
                <a:gd name="T8" fmla="*/ 496 w 948"/>
                <a:gd name="T9" fmla="*/ 238 h 829"/>
                <a:gd name="T10" fmla="*/ 617 w 948"/>
                <a:gd name="T11" fmla="*/ 183 h 829"/>
                <a:gd name="T12" fmla="*/ 513 w 948"/>
                <a:gd name="T13" fmla="*/ 6 h 829"/>
                <a:gd name="T14" fmla="*/ 419 w 948"/>
                <a:gd name="T15" fmla="*/ 150 h 829"/>
                <a:gd name="T16" fmla="*/ 375 w 948"/>
                <a:gd name="T17" fmla="*/ 254 h 829"/>
                <a:gd name="T18" fmla="*/ 673 w 948"/>
                <a:gd name="T19" fmla="*/ 283 h 829"/>
                <a:gd name="T20" fmla="*/ 632 w 948"/>
                <a:gd name="T21" fmla="*/ 277 h 829"/>
                <a:gd name="T22" fmla="*/ 602 w 948"/>
                <a:gd name="T23" fmla="*/ 242 h 829"/>
                <a:gd name="T24" fmla="*/ 407 w 948"/>
                <a:gd name="T25" fmla="*/ 304 h 829"/>
                <a:gd name="T26" fmla="*/ 382 w 948"/>
                <a:gd name="T27" fmla="*/ 352 h 829"/>
                <a:gd name="T28" fmla="*/ 346 w 948"/>
                <a:gd name="T29" fmla="*/ 360 h 829"/>
                <a:gd name="T30" fmla="*/ 346 w 948"/>
                <a:gd name="T31" fmla="*/ 590 h 829"/>
                <a:gd name="T32" fmla="*/ 388 w 948"/>
                <a:gd name="T33" fmla="*/ 633 h 829"/>
                <a:gd name="T34" fmla="*/ 509 w 948"/>
                <a:gd name="T35" fmla="*/ 683 h 829"/>
                <a:gd name="T36" fmla="*/ 669 w 948"/>
                <a:gd name="T37" fmla="*/ 661 h 829"/>
                <a:gd name="T38" fmla="*/ 357 w 948"/>
                <a:gd name="T39" fmla="*/ 696 h 829"/>
                <a:gd name="T40" fmla="*/ 477 w 948"/>
                <a:gd name="T41" fmla="*/ 811 h 829"/>
                <a:gd name="T42" fmla="*/ 627 w 948"/>
                <a:gd name="T43" fmla="*/ 715 h 829"/>
                <a:gd name="T44" fmla="*/ 421 w 948"/>
                <a:gd name="T45" fmla="*/ 690 h 829"/>
                <a:gd name="T46" fmla="*/ 307 w 948"/>
                <a:gd name="T47" fmla="*/ 342 h 829"/>
                <a:gd name="T48" fmla="*/ 144 w 948"/>
                <a:gd name="T49" fmla="*/ 465 h 829"/>
                <a:gd name="T50" fmla="*/ 155 w 948"/>
                <a:gd name="T51" fmla="*/ 515 h 829"/>
                <a:gd name="T52" fmla="*/ 284 w 948"/>
                <a:gd name="T53" fmla="*/ 611 h 829"/>
                <a:gd name="T54" fmla="*/ 313 w 948"/>
                <a:gd name="T55" fmla="*/ 590 h 829"/>
                <a:gd name="T56" fmla="*/ 315 w 948"/>
                <a:gd name="T57" fmla="*/ 350 h 829"/>
                <a:gd name="T58" fmla="*/ 48 w 948"/>
                <a:gd name="T59" fmla="*/ 471 h 829"/>
                <a:gd name="T60" fmla="*/ 2 w 948"/>
                <a:gd name="T61" fmla="*/ 506 h 829"/>
                <a:gd name="T62" fmla="*/ 52 w 948"/>
                <a:gd name="T63" fmla="*/ 533 h 829"/>
                <a:gd name="T64" fmla="*/ 661 w 948"/>
                <a:gd name="T65" fmla="*/ 165 h 829"/>
                <a:gd name="T66" fmla="*/ 705 w 948"/>
                <a:gd name="T67" fmla="*/ 185 h 829"/>
                <a:gd name="T68" fmla="*/ 807 w 948"/>
                <a:gd name="T69" fmla="*/ 219 h 829"/>
                <a:gd name="T70" fmla="*/ 819 w 948"/>
                <a:gd name="T71" fmla="*/ 138 h 829"/>
                <a:gd name="T72" fmla="*/ 642 w 948"/>
                <a:gd name="T73" fmla="*/ 27 h 829"/>
                <a:gd name="T74" fmla="*/ 571 w 948"/>
                <a:gd name="T75" fmla="*/ 42 h 829"/>
                <a:gd name="T76" fmla="*/ 661 w 948"/>
                <a:gd name="T77" fmla="*/ 165 h 829"/>
                <a:gd name="T78" fmla="*/ 290 w 948"/>
                <a:gd name="T79" fmla="*/ 686 h 829"/>
                <a:gd name="T80" fmla="*/ 275 w 948"/>
                <a:gd name="T81" fmla="*/ 633 h 829"/>
                <a:gd name="T82" fmla="*/ 134 w 948"/>
                <a:gd name="T83" fmla="*/ 546 h 829"/>
                <a:gd name="T84" fmla="*/ 84 w 948"/>
                <a:gd name="T85" fmla="*/ 554 h 829"/>
                <a:gd name="T86" fmla="*/ 36 w 948"/>
                <a:gd name="T87" fmla="*/ 658 h 829"/>
                <a:gd name="T88" fmla="*/ 167 w 948"/>
                <a:gd name="T89" fmla="*/ 798 h 829"/>
                <a:gd name="T90" fmla="*/ 342 w 948"/>
                <a:gd name="T91" fmla="*/ 829 h 829"/>
                <a:gd name="T92" fmla="*/ 332 w 948"/>
                <a:gd name="T93" fmla="*/ 702 h 829"/>
                <a:gd name="T94" fmla="*/ 127 w 948"/>
                <a:gd name="T95" fmla="*/ 448 h 829"/>
                <a:gd name="T96" fmla="*/ 292 w 948"/>
                <a:gd name="T97" fmla="*/ 313 h 829"/>
                <a:gd name="T98" fmla="*/ 309 w 948"/>
                <a:gd name="T99" fmla="*/ 263 h 829"/>
                <a:gd name="T100" fmla="*/ 352 w 948"/>
                <a:gd name="T101" fmla="*/ 248 h 829"/>
                <a:gd name="T102" fmla="*/ 396 w 948"/>
                <a:gd name="T103" fmla="*/ 144 h 829"/>
                <a:gd name="T104" fmla="*/ 490 w 948"/>
                <a:gd name="T105" fmla="*/ 0 h 829"/>
                <a:gd name="T106" fmla="*/ 273 w 948"/>
                <a:gd name="T107" fmla="*/ 48 h 829"/>
                <a:gd name="T108" fmla="*/ 102 w 948"/>
                <a:gd name="T109" fmla="*/ 185 h 829"/>
                <a:gd name="T110" fmla="*/ 17 w 948"/>
                <a:gd name="T111" fmla="*/ 356 h 829"/>
                <a:gd name="T112" fmla="*/ 71 w 948"/>
                <a:gd name="T113" fmla="*/ 448 h 8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948" h="829">
                  <a:moveTo>
                    <a:pt x="909" y="263"/>
                  </a:moveTo>
                  <a:lnTo>
                    <a:pt x="909" y="263"/>
                  </a:lnTo>
                  <a:lnTo>
                    <a:pt x="863" y="252"/>
                  </a:lnTo>
                  <a:lnTo>
                    <a:pt x="815" y="244"/>
                  </a:lnTo>
                  <a:lnTo>
                    <a:pt x="767" y="238"/>
                  </a:lnTo>
                  <a:lnTo>
                    <a:pt x="719" y="235"/>
                  </a:lnTo>
                  <a:lnTo>
                    <a:pt x="719" y="235"/>
                  </a:lnTo>
                  <a:lnTo>
                    <a:pt x="715" y="246"/>
                  </a:lnTo>
                  <a:lnTo>
                    <a:pt x="711" y="256"/>
                  </a:lnTo>
                  <a:lnTo>
                    <a:pt x="702" y="267"/>
                  </a:lnTo>
                  <a:lnTo>
                    <a:pt x="694" y="273"/>
                  </a:lnTo>
                  <a:lnTo>
                    <a:pt x="694" y="273"/>
                  </a:lnTo>
                  <a:lnTo>
                    <a:pt x="705" y="310"/>
                  </a:lnTo>
                  <a:lnTo>
                    <a:pt x="715" y="348"/>
                  </a:lnTo>
                  <a:lnTo>
                    <a:pt x="723" y="385"/>
                  </a:lnTo>
                  <a:lnTo>
                    <a:pt x="730" y="425"/>
                  </a:lnTo>
                  <a:lnTo>
                    <a:pt x="948" y="365"/>
                  </a:lnTo>
                  <a:lnTo>
                    <a:pt x="948" y="365"/>
                  </a:lnTo>
                  <a:lnTo>
                    <a:pt x="940" y="338"/>
                  </a:lnTo>
                  <a:lnTo>
                    <a:pt x="932" y="313"/>
                  </a:lnTo>
                  <a:lnTo>
                    <a:pt x="921" y="288"/>
                  </a:lnTo>
                  <a:lnTo>
                    <a:pt x="909" y="263"/>
                  </a:lnTo>
                  <a:lnTo>
                    <a:pt x="909" y="263"/>
                  </a:lnTo>
                  <a:close/>
                  <a:moveTo>
                    <a:pt x="375" y="254"/>
                  </a:moveTo>
                  <a:lnTo>
                    <a:pt x="375" y="254"/>
                  </a:lnTo>
                  <a:lnTo>
                    <a:pt x="388" y="260"/>
                  </a:lnTo>
                  <a:lnTo>
                    <a:pt x="396" y="271"/>
                  </a:lnTo>
                  <a:lnTo>
                    <a:pt x="396" y="271"/>
                  </a:lnTo>
                  <a:lnTo>
                    <a:pt x="446" y="254"/>
                  </a:lnTo>
                  <a:lnTo>
                    <a:pt x="496" y="238"/>
                  </a:lnTo>
                  <a:lnTo>
                    <a:pt x="548" y="227"/>
                  </a:lnTo>
                  <a:lnTo>
                    <a:pt x="600" y="219"/>
                  </a:lnTo>
                  <a:lnTo>
                    <a:pt x="600" y="219"/>
                  </a:lnTo>
                  <a:lnTo>
                    <a:pt x="605" y="206"/>
                  </a:lnTo>
                  <a:lnTo>
                    <a:pt x="609" y="194"/>
                  </a:lnTo>
                  <a:lnTo>
                    <a:pt x="617" y="183"/>
                  </a:lnTo>
                  <a:lnTo>
                    <a:pt x="627" y="175"/>
                  </a:lnTo>
                  <a:lnTo>
                    <a:pt x="627" y="175"/>
                  </a:lnTo>
                  <a:lnTo>
                    <a:pt x="602" y="131"/>
                  </a:lnTo>
                  <a:lnTo>
                    <a:pt x="575" y="88"/>
                  </a:lnTo>
                  <a:lnTo>
                    <a:pt x="546" y="46"/>
                  </a:lnTo>
                  <a:lnTo>
                    <a:pt x="513" y="6"/>
                  </a:lnTo>
                  <a:lnTo>
                    <a:pt x="513" y="6"/>
                  </a:lnTo>
                  <a:lnTo>
                    <a:pt x="492" y="33"/>
                  </a:lnTo>
                  <a:lnTo>
                    <a:pt x="471" y="63"/>
                  </a:lnTo>
                  <a:lnTo>
                    <a:pt x="452" y="90"/>
                  </a:lnTo>
                  <a:lnTo>
                    <a:pt x="436" y="121"/>
                  </a:lnTo>
                  <a:lnTo>
                    <a:pt x="419" y="150"/>
                  </a:lnTo>
                  <a:lnTo>
                    <a:pt x="405" y="181"/>
                  </a:lnTo>
                  <a:lnTo>
                    <a:pt x="390" y="215"/>
                  </a:lnTo>
                  <a:lnTo>
                    <a:pt x="377" y="246"/>
                  </a:lnTo>
                  <a:lnTo>
                    <a:pt x="377" y="246"/>
                  </a:lnTo>
                  <a:lnTo>
                    <a:pt x="375" y="254"/>
                  </a:lnTo>
                  <a:lnTo>
                    <a:pt x="375" y="254"/>
                  </a:lnTo>
                  <a:close/>
                  <a:moveTo>
                    <a:pt x="707" y="429"/>
                  </a:moveTo>
                  <a:lnTo>
                    <a:pt x="707" y="429"/>
                  </a:lnTo>
                  <a:lnTo>
                    <a:pt x="700" y="394"/>
                  </a:lnTo>
                  <a:lnTo>
                    <a:pt x="694" y="356"/>
                  </a:lnTo>
                  <a:lnTo>
                    <a:pt x="684" y="319"/>
                  </a:lnTo>
                  <a:lnTo>
                    <a:pt x="673" y="283"/>
                  </a:lnTo>
                  <a:lnTo>
                    <a:pt x="673" y="283"/>
                  </a:lnTo>
                  <a:lnTo>
                    <a:pt x="661" y="285"/>
                  </a:lnTo>
                  <a:lnTo>
                    <a:pt x="661" y="285"/>
                  </a:lnTo>
                  <a:lnTo>
                    <a:pt x="650" y="283"/>
                  </a:lnTo>
                  <a:lnTo>
                    <a:pt x="640" y="281"/>
                  </a:lnTo>
                  <a:lnTo>
                    <a:pt x="632" y="277"/>
                  </a:lnTo>
                  <a:lnTo>
                    <a:pt x="623" y="273"/>
                  </a:lnTo>
                  <a:lnTo>
                    <a:pt x="617" y="267"/>
                  </a:lnTo>
                  <a:lnTo>
                    <a:pt x="611" y="258"/>
                  </a:lnTo>
                  <a:lnTo>
                    <a:pt x="607" y="250"/>
                  </a:lnTo>
                  <a:lnTo>
                    <a:pt x="602" y="242"/>
                  </a:lnTo>
                  <a:lnTo>
                    <a:pt x="602" y="242"/>
                  </a:lnTo>
                  <a:lnTo>
                    <a:pt x="552" y="250"/>
                  </a:lnTo>
                  <a:lnTo>
                    <a:pt x="502" y="260"/>
                  </a:lnTo>
                  <a:lnTo>
                    <a:pt x="455" y="275"/>
                  </a:lnTo>
                  <a:lnTo>
                    <a:pt x="407" y="294"/>
                  </a:lnTo>
                  <a:lnTo>
                    <a:pt x="407" y="294"/>
                  </a:lnTo>
                  <a:lnTo>
                    <a:pt x="407" y="304"/>
                  </a:lnTo>
                  <a:lnTo>
                    <a:pt x="407" y="304"/>
                  </a:lnTo>
                  <a:lnTo>
                    <a:pt x="407" y="317"/>
                  </a:lnTo>
                  <a:lnTo>
                    <a:pt x="402" y="327"/>
                  </a:lnTo>
                  <a:lnTo>
                    <a:pt x="396" y="335"/>
                  </a:lnTo>
                  <a:lnTo>
                    <a:pt x="390" y="344"/>
                  </a:lnTo>
                  <a:lnTo>
                    <a:pt x="382" y="352"/>
                  </a:lnTo>
                  <a:lnTo>
                    <a:pt x="371" y="356"/>
                  </a:lnTo>
                  <a:lnTo>
                    <a:pt x="361" y="360"/>
                  </a:lnTo>
                  <a:lnTo>
                    <a:pt x="350" y="363"/>
                  </a:lnTo>
                  <a:lnTo>
                    <a:pt x="350" y="363"/>
                  </a:lnTo>
                  <a:lnTo>
                    <a:pt x="346" y="360"/>
                  </a:lnTo>
                  <a:lnTo>
                    <a:pt x="346" y="360"/>
                  </a:lnTo>
                  <a:lnTo>
                    <a:pt x="338" y="417"/>
                  </a:lnTo>
                  <a:lnTo>
                    <a:pt x="334" y="473"/>
                  </a:lnTo>
                  <a:lnTo>
                    <a:pt x="332" y="531"/>
                  </a:lnTo>
                  <a:lnTo>
                    <a:pt x="336" y="588"/>
                  </a:lnTo>
                  <a:lnTo>
                    <a:pt x="336" y="588"/>
                  </a:lnTo>
                  <a:lnTo>
                    <a:pt x="346" y="590"/>
                  </a:lnTo>
                  <a:lnTo>
                    <a:pt x="357" y="592"/>
                  </a:lnTo>
                  <a:lnTo>
                    <a:pt x="365" y="598"/>
                  </a:lnTo>
                  <a:lnTo>
                    <a:pt x="373" y="604"/>
                  </a:lnTo>
                  <a:lnTo>
                    <a:pt x="380" y="613"/>
                  </a:lnTo>
                  <a:lnTo>
                    <a:pt x="384" y="623"/>
                  </a:lnTo>
                  <a:lnTo>
                    <a:pt x="388" y="633"/>
                  </a:lnTo>
                  <a:lnTo>
                    <a:pt x="388" y="644"/>
                  </a:lnTo>
                  <a:lnTo>
                    <a:pt x="388" y="644"/>
                  </a:lnTo>
                  <a:lnTo>
                    <a:pt x="388" y="654"/>
                  </a:lnTo>
                  <a:lnTo>
                    <a:pt x="388" y="654"/>
                  </a:lnTo>
                  <a:lnTo>
                    <a:pt x="448" y="671"/>
                  </a:lnTo>
                  <a:lnTo>
                    <a:pt x="509" y="683"/>
                  </a:lnTo>
                  <a:lnTo>
                    <a:pt x="571" y="690"/>
                  </a:lnTo>
                  <a:lnTo>
                    <a:pt x="634" y="694"/>
                  </a:lnTo>
                  <a:lnTo>
                    <a:pt x="634" y="694"/>
                  </a:lnTo>
                  <a:lnTo>
                    <a:pt x="646" y="692"/>
                  </a:lnTo>
                  <a:lnTo>
                    <a:pt x="646" y="692"/>
                  </a:lnTo>
                  <a:lnTo>
                    <a:pt x="669" y="661"/>
                  </a:lnTo>
                  <a:lnTo>
                    <a:pt x="688" y="629"/>
                  </a:lnTo>
                  <a:lnTo>
                    <a:pt x="700" y="600"/>
                  </a:lnTo>
                  <a:lnTo>
                    <a:pt x="711" y="575"/>
                  </a:lnTo>
                  <a:lnTo>
                    <a:pt x="523" y="481"/>
                  </a:lnTo>
                  <a:lnTo>
                    <a:pt x="707" y="429"/>
                  </a:lnTo>
                  <a:close/>
                  <a:moveTo>
                    <a:pt x="357" y="696"/>
                  </a:moveTo>
                  <a:lnTo>
                    <a:pt x="357" y="696"/>
                  </a:lnTo>
                  <a:lnTo>
                    <a:pt x="382" y="767"/>
                  </a:lnTo>
                  <a:lnTo>
                    <a:pt x="405" y="827"/>
                  </a:lnTo>
                  <a:lnTo>
                    <a:pt x="405" y="827"/>
                  </a:lnTo>
                  <a:lnTo>
                    <a:pt x="442" y="821"/>
                  </a:lnTo>
                  <a:lnTo>
                    <a:pt x="477" y="811"/>
                  </a:lnTo>
                  <a:lnTo>
                    <a:pt x="509" y="800"/>
                  </a:lnTo>
                  <a:lnTo>
                    <a:pt x="538" y="786"/>
                  </a:lnTo>
                  <a:lnTo>
                    <a:pt x="563" y="771"/>
                  </a:lnTo>
                  <a:lnTo>
                    <a:pt x="588" y="752"/>
                  </a:lnTo>
                  <a:lnTo>
                    <a:pt x="609" y="733"/>
                  </a:lnTo>
                  <a:lnTo>
                    <a:pt x="627" y="715"/>
                  </a:lnTo>
                  <a:lnTo>
                    <a:pt x="627" y="715"/>
                  </a:lnTo>
                  <a:lnTo>
                    <a:pt x="586" y="713"/>
                  </a:lnTo>
                  <a:lnTo>
                    <a:pt x="546" y="711"/>
                  </a:lnTo>
                  <a:lnTo>
                    <a:pt x="511" y="706"/>
                  </a:lnTo>
                  <a:lnTo>
                    <a:pt x="477" y="700"/>
                  </a:lnTo>
                  <a:lnTo>
                    <a:pt x="421" y="690"/>
                  </a:lnTo>
                  <a:lnTo>
                    <a:pt x="380" y="677"/>
                  </a:lnTo>
                  <a:lnTo>
                    <a:pt x="380" y="677"/>
                  </a:lnTo>
                  <a:lnTo>
                    <a:pt x="369" y="688"/>
                  </a:lnTo>
                  <a:lnTo>
                    <a:pt x="357" y="696"/>
                  </a:lnTo>
                  <a:lnTo>
                    <a:pt x="357" y="696"/>
                  </a:lnTo>
                  <a:close/>
                  <a:moveTo>
                    <a:pt x="307" y="342"/>
                  </a:moveTo>
                  <a:lnTo>
                    <a:pt x="307" y="342"/>
                  </a:lnTo>
                  <a:lnTo>
                    <a:pt x="263" y="369"/>
                  </a:lnTo>
                  <a:lnTo>
                    <a:pt x="221" y="398"/>
                  </a:lnTo>
                  <a:lnTo>
                    <a:pt x="182" y="429"/>
                  </a:lnTo>
                  <a:lnTo>
                    <a:pt x="144" y="465"/>
                  </a:lnTo>
                  <a:lnTo>
                    <a:pt x="144" y="465"/>
                  </a:lnTo>
                  <a:lnTo>
                    <a:pt x="150" y="471"/>
                  </a:lnTo>
                  <a:lnTo>
                    <a:pt x="155" y="479"/>
                  </a:lnTo>
                  <a:lnTo>
                    <a:pt x="157" y="490"/>
                  </a:lnTo>
                  <a:lnTo>
                    <a:pt x="157" y="498"/>
                  </a:lnTo>
                  <a:lnTo>
                    <a:pt x="157" y="498"/>
                  </a:lnTo>
                  <a:lnTo>
                    <a:pt x="155" y="515"/>
                  </a:lnTo>
                  <a:lnTo>
                    <a:pt x="148" y="527"/>
                  </a:lnTo>
                  <a:lnTo>
                    <a:pt x="148" y="527"/>
                  </a:lnTo>
                  <a:lnTo>
                    <a:pt x="182" y="550"/>
                  </a:lnTo>
                  <a:lnTo>
                    <a:pt x="215" y="573"/>
                  </a:lnTo>
                  <a:lnTo>
                    <a:pt x="248" y="594"/>
                  </a:lnTo>
                  <a:lnTo>
                    <a:pt x="284" y="611"/>
                  </a:lnTo>
                  <a:lnTo>
                    <a:pt x="284" y="611"/>
                  </a:lnTo>
                  <a:lnTo>
                    <a:pt x="290" y="604"/>
                  </a:lnTo>
                  <a:lnTo>
                    <a:pt x="296" y="598"/>
                  </a:lnTo>
                  <a:lnTo>
                    <a:pt x="305" y="594"/>
                  </a:lnTo>
                  <a:lnTo>
                    <a:pt x="313" y="590"/>
                  </a:lnTo>
                  <a:lnTo>
                    <a:pt x="313" y="590"/>
                  </a:lnTo>
                  <a:lnTo>
                    <a:pt x="309" y="531"/>
                  </a:lnTo>
                  <a:lnTo>
                    <a:pt x="311" y="473"/>
                  </a:lnTo>
                  <a:lnTo>
                    <a:pt x="315" y="415"/>
                  </a:lnTo>
                  <a:lnTo>
                    <a:pt x="323" y="356"/>
                  </a:lnTo>
                  <a:lnTo>
                    <a:pt x="323" y="356"/>
                  </a:lnTo>
                  <a:lnTo>
                    <a:pt x="315" y="350"/>
                  </a:lnTo>
                  <a:lnTo>
                    <a:pt x="307" y="342"/>
                  </a:lnTo>
                  <a:lnTo>
                    <a:pt x="307" y="342"/>
                  </a:lnTo>
                  <a:close/>
                  <a:moveTo>
                    <a:pt x="42" y="498"/>
                  </a:moveTo>
                  <a:lnTo>
                    <a:pt x="42" y="498"/>
                  </a:lnTo>
                  <a:lnTo>
                    <a:pt x="44" y="483"/>
                  </a:lnTo>
                  <a:lnTo>
                    <a:pt x="48" y="471"/>
                  </a:lnTo>
                  <a:lnTo>
                    <a:pt x="48" y="471"/>
                  </a:lnTo>
                  <a:lnTo>
                    <a:pt x="27" y="448"/>
                  </a:lnTo>
                  <a:lnTo>
                    <a:pt x="5" y="423"/>
                  </a:lnTo>
                  <a:lnTo>
                    <a:pt x="5" y="423"/>
                  </a:lnTo>
                  <a:lnTo>
                    <a:pt x="0" y="465"/>
                  </a:lnTo>
                  <a:lnTo>
                    <a:pt x="2" y="506"/>
                  </a:lnTo>
                  <a:lnTo>
                    <a:pt x="7" y="548"/>
                  </a:lnTo>
                  <a:lnTo>
                    <a:pt x="13" y="590"/>
                  </a:lnTo>
                  <a:lnTo>
                    <a:pt x="13" y="590"/>
                  </a:lnTo>
                  <a:lnTo>
                    <a:pt x="34" y="561"/>
                  </a:lnTo>
                  <a:lnTo>
                    <a:pt x="52" y="533"/>
                  </a:lnTo>
                  <a:lnTo>
                    <a:pt x="52" y="533"/>
                  </a:lnTo>
                  <a:lnTo>
                    <a:pt x="48" y="525"/>
                  </a:lnTo>
                  <a:lnTo>
                    <a:pt x="44" y="517"/>
                  </a:lnTo>
                  <a:lnTo>
                    <a:pt x="42" y="508"/>
                  </a:lnTo>
                  <a:lnTo>
                    <a:pt x="42" y="498"/>
                  </a:lnTo>
                  <a:lnTo>
                    <a:pt x="42" y="498"/>
                  </a:lnTo>
                  <a:close/>
                  <a:moveTo>
                    <a:pt x="661" y="165"/>
                  </a:moveTo>
                  <a:lnTo>
                    <a:pt x="661" y="165"/>
                  </a:lnTo>
                  <a:lnTo>
                    <a:pt x="671" y="167"/>
                  </a:lnTo>
                  <a:lnTo>
                    <a:pt x="680" y="169"/>
                  </a:lnTo>
                  <a:lnTo>
                    <a:pt x="690" y="173"/>
                  </a:lnTo>
                  <a:lnTo>
                    <a:pt x="698" y="179"/>
                  </a:lnTo>
                  <a:lnTo>
                    <a:pt x="705" y="185"/>
                  </a:lnTo>
                  <a:lnTo>
                    <a:pt x="711" y="194"/>
                  </a:lnTo>
                  <a:lnTo>
                    <a:pt x="715" y="202"/>
                  </a:lnTo>
                  <a:lnTo>
                    <a:pt x="717" y="213"/>
                  </a:lnTo>
                  <a:lnTo>
                    <a:pt x="717" y="213"/>
                  </a:lnTo>
                  <a:lnTo>
                    <a:pt x="763" y="215"/>
                  </a:lnTo>
                  <a:lnTo>
                    <a:pt x="807" y="219"/>
                  </a:lnTo>
                  <a:lnTo>
                    <a:pt x="850" y="225"/>
                  </a:lnTo>
                  <a:lnTo>
                    <a:pt x="894" y="235"/>
                  </a:lnTo>
                  <a:lnTo>
                    <a:pt x="894" y="235"/>
                  </a:lnTo>
                  <a:lnTo>
                    <a:pt x="871" y="200"/>
                  </a:lnTo>
                  <a:lnTo>
                    <a:pt x="846" y="169"/>
                  </a:lnTo>
                  <a:lnTo>
                    <a:pt x="819" y="138"/>
                  </a:lnTo>
                  <a:lnTo>
                    <a:pt x="788" y="110"/>
                  </a:lnTo>
                  <a:lnTo>
                    <a:pt x="757" y="85"/>
                  </a:lnTo>
                  <a:lnTo>
                    <a:pt x="721" y="63"/>
                  </a:lnTo>
                  <a:lnTo>
                    <a:pt x="682" y="44"/>
                  </a:lnTo>
                  <a:lnTo>
                    <a:pt x="642" y="27"/>
                  </a:lnTo>
                  <a:lnTo>
                    <a:pt x="642" y="27"/>
                  </a:lnTo>
                  <a:lnTo>
                    <a:pt x="617" y="19"/>
                  </a:lnTo>
                  <a:lnTo>
                    <a:pt x="592" y="13"/>
                  </a:lnTo>
                  <a:lnTo>
                    <a:pt x="567" y="8"/>
                  </a:lnTo>
                  <a:lnTo>
                    <a:pt x="540" y="4"/>
                  </a:lnTo>
                  <a:lnTo>
                    <a:pt x="540" y="4"/>
                  </a:lnTo>
                  <a:lnTo>
                    <a:pt x="571" y="42"/>
                  </a:lnTo>
                  <a:lnTo>
                    <a:pt x="600" y="83"/>
                  </a:lnTo>
                  <a:lnTo>
                    <a:pt x="625" y="123"/>
                  </a:lnTo>
                  <a:lnTo>
                    <a:pt x="648" y="167"/>
                  </a:lnTo>
                  <a:lnTo>
                    <a:pt x="648" y="167"/>
                  </a:lnTo>
                  <a:lnTo>
                    <a:pt x="661" y="165"/>
                  </a:lnTo>
                  <a:lnTo>
                    <a:pt x="661" y="165"/>
                  </a:lnTo>
                  <a:close/>
                  <a:moveTo>
                    <a:pt x="332" y="702"/>
                  </a:moveTo>
                  <a:lnTo>
                    <a:pt x="332" y="702"/>
                  </a:lnTo>
                  <a:lnTo>
                    <a:pt x="319" y="700"/>
                  </a:lnTo>
                  <a:lnTo>
                    <a:pt x="309" y="698"/>
                  </a:lnTo>
                  <a:lnTo>
                    <a:pt x="298" y="692"/>
                  </a:lnTo>
                  <a:lnTo>
                    <a:pt x="290" y="686"/>
                  </a:lnTo>
                  <a:lnTo>
                    <a:pt x="284" y="677"/>
                  </a:lnTo>
                  <a:lnTo>
                    <a:pt x="277" y="667"/>
                  </a:lnTo>
                  <a:lnTo>
                    <a:pt x="275" y="656"/>
                  </a:lnTo>
                  <a:lnTo>
                    <a:pt x="273" y="644"/>
                  </a:lnTo>
                  <a:lnTo>
                    <a:pt x="273" y="644"/>
                  </a:lnTo>
                  <a:lnTo>
                    <a:pt x="275" y="633"/>
                  </a:lnTo>
                  <a:lnTo>
                    <a:pt x="275" y="633"/>
                  </a:lnTo>
                  <a:lnTo>
                    <a:pt x="238" y="615"/>
                  </a:lnTo>
                  <a:lnTo>
                    <a:pt x="202" y="594"/>
                  </a:lnTo>
                  <a:lnTo>
                    <a:pt x="167" y="571"/>
                  </a:lnTo>
                  <a:lnTo>
                    <a:pt x="134" y="546"/>
                  </a:lnTo>
                  <a:lnTo>
                    <a:pt x="134" y="546"/>
                  </a:lnTo>
                  <a:lnTo>
                    <a:pt x="125" y="550"/>
                  </a:lnTo>
                  <a:lnTo>
                    <a:pt x="117" y="552"/>
                  </a:lnTo>
                  <a:lnTo>
                    <a:pt x="109" y="556"/>
                  </a:lnTo>
                  <a:lnTo>
                    <a:pt x="98" y="556"/>
                  </a:lnTo>
                  <a:lnTo>
                    <a:pt x="98" y="556"/>
                  </a:lnTo>
                  <a:lnTo>
                    <a:pt x="84" y="554"/>
                  </a:lnTo>
                  <a:lnTo>
                    <a:pt x="71" y="548"/>
                  </a:lnTo>
                  <a:lnTo>
                    <a:pt x="71" y="548"/>
                  </a:lnTo>
                  <a:lnTo>
                    <a:pt x="44" y="583"/>
                  </a:lnTo>
                  <a:lnTo>
                    <a:pt x="21" y="619"/>
                  </a:lnTo>
                  <a:lnTo>
                    <a:pt x="21" y="619"/>
                  </a:lnTo>
                  <a:lnTo>
                    <a:pt x="36" y="658"/>
                  </a:lnTo>
                  <a:lnTo>
                    <a:pt x="52" y="696"/>
                  </a:lnTo>
                  <a:lnTo>
                    <a:pt x="71" y="731"/>
                  </a:lnTo>
                  <a:lnTo>
                    <a:pt x="94" y="767"/>
                  </a:lnTo>
                  <a:lnTo>
                    <a:pt x="94" y="767"/>
                  </a:lnTo>
                  <a:lnTo>
                    <a:pt x="132" y="783"/>
                  </a:lnTo>
                  <a:lnTo>
                    <a:pt x="167" y="798"/>
                  </a:lnTo>
                  <a:lnTo>
                    <a:pt x="202" y="808"/>
                  </a:lnTo>
                  <a:lnTo>
                    <a:pt x="236" y="817"/>
                  </a:lnTo>
                  <a:lnTo>
                    <a:pt x="267" y="823"/>
                  </a:lnTo>
                  <a:lnTo>
                    <a:pt x="296" y="827"/>
                  </a:lnTo>
                  <a:lnTo>
                    <a:pt x="342" y="829"/>
                  </a:lnTo>
                  <a:lnTo>
                    <a:pt x="342" y="829"/>
                  </a:lnTo>
                  <a:lnTo>
                    <a:pt x="382" y="829"/>
                  </a:lnTo>
                  <a:lnTo>
                    <a:pt x="382" y="829"/>
                  </a:lnTo>
                  <a:lnTo>
                    <a:pt x="355" y="763"/>
                  </a:lnTo>
                  <a:lnTo>
                    <a:pt x="334" y="702"/>
                  </a:lnTo>
                  <a:lnTo>
                    <a:pt x="334" y="702"/>
                  </a:lnTo>
                  <a:lnTo>
                    <a:pt x="332" y="702"/>
                  </a:lnTo>
                  <a:lnTo>
                    <a:pt x="332" y="702"/>
                  </a:lnTo>
                  <a:close/>
                  <a:moveTo>
                    <a:pt x="98" y="442"/>
                  </a:moveTo>
                  <a:lnTo>
                    <a:pt x="98" y="442"/>
                  </a:lnTo>
                  <a:lnTo>
                    <a:pt x="113" y="444"/>
                  </a:lnTo>
                  <a:lnTo>
                    <a:pt x="127" y="448"/>
                  </a:lnTo>
                  <a:lnTo>
                    <a:pt x="127" y="448"/>
                  </a:lnTo>
                  <a:lnTo>
                    <a:pt x="165" y="413"/>
                  </a:lnTo>
                  <a:lnTo>
                    <a:pt x="207" y="379"/>
                  </a:lnTo>
                  <a:lnTo>
                    <a:pt x="250" y="348"/>
                  </a:lnTo>
                  <a:lnTo>
                    <a:pt x="294" y="321"/>
                  </a:lnTo>
                  <a:lnTo>
                    <a:pt x="294" y="321"/>
                  </a:lnTo>
                  <a:lnTo>
                    <a:pt x="292" y="313"/>
                  </a:lnTo>
                  <a:lnTo>
                    <a:pt x="292" y="304"/>
                  </a:lnTo>
                  <a:lnTo>
                    <a:pt x="292" y="304"/>
                  </a:lnTo>
                  <a:lnTo>
                    <a:pt x="294" y="292"/>
                  </a:lnTo>
                  <a:lnTo>
                    <a:pt x="296" y="281"/>
                  </a:lnTo>
                  <a:lnTo>
                    <a:pt x="302" y="273"/>
                  </a:lnTo>
                  <a:lnTo>
                    <a:pt x="309" y="263"/>
                  </a:lnTo>
                  <a:lnTo>
                    <a:pt x="317" y="256"/>
                  </a:lnTo>
                  <a:lnTo>
                    <a:pt x="327" y="252"/>
                  </a:lnTo>
                  <a:lnTo>
                    <a:pt x="338" y="248"/>
                  </a:lnTo>
                  <a:lnTo>
                    <a:pt x="350" y="246"/>
                  </a:lnTo>
                  <a:lnTo>
                    <a:pt x="350" y="246"/>
                  </a:lnTo>
                  <a:lnTo>
                    <a:pt x="352" y="248"/>
                  </a:lnTo>
                  <a:lnTo>
                    <a:pt x="352" y="248"/>
                  </a:lnTo>
                  <a:lnTo>
                    <a:pt x="357" y="240"/>
                  </a:lnTo>
                  <a:lnTo>
                    <a:pt x="357" y="240"/>
                  </a:lnTo>
                  <a:lnTo>
                    <a:pt x="369" y="206"/>
                  </a:lnTo>
                  <a:lnTo>
                    <a:pt x="382" y="175"/>
                  </a:lnTo>
                  <a:lnTo>
                    <a:pt x="396" y="144"/>
                  </a:lnTo>
                  <a:lnTo>
                    <a:pt x="413" y="115"/>
                  </a:lnTo>
                  <a:lnTo>
                    <a:pt x="430" y="83"/>
                  </a:lnTo>
                  <a:lnTo>
                    <a:pt x="448" y="56"/>
                  </a:lnTo>
                  <a:lnTo>
                    <a:pt x="469" y="27"/>
                  </a:lnTo>
                  <a:lnTo>
                    <a:pt x="490" y="0"/>
                  </a:lnTo>
                  <a:lnTo>
                    <a:pt x="490" y="0"/>
                  </a:lnTo>
                  <a:lnTo>
                    <a:pt x="452" y="0"/>
                  </a:lnTo>
                  <a:lnTo>
                    <a:pt x="415" y="4"/>
                  </a:lnTo>
                  <a:lnTo>
                    <a:pt x="377" y="10"/>
                  </a:lnTo>
                  <a:lnTo>
                    <a:pt x="342" y="21"/>
                  </a:lnTo>
                  <a:lnTo>
                    <a:pt x="307" y="33"/>
                  </a:lnTo>
                  <a:lnTo>
                    <a:pt x="273" y="48"/>
                  </a:lnTo>
                  <a:lnTo>
                    <a:pt x="242" y="65"/>
                  </a:lnTo>
                  <a:lnTo>
                    <a:pt x="211" y="83"/>
                  </a:lnTo>
                  <a:lnTo>
                    <a:pt x="180" y="106"/>
                  </a:lnTo>
                  <a:lnTo>
                    <a:pt x="152" y="129"/>
                  </a:lnTo>
                  <a:lnTo>
                    <a:pt x="125" y="156"/>
                  </a:lnTo>
                  <a:lnTo>
                    <a:pt x="102" y="185"/>
                  </a:lnTo>
                  <a:lnTo>
                    <a:pt x="80" y="217"/>
                  </a:lnTo>
                  <a:lnTo>
                    <a:pt x="61" y="248"/>
                  </a:lnTo>
                  <a:lnTo>
                    <a:pt x="42" y="283"/>
                  </a:lnTo>
                  <a:lnTo>
                    <a:pt x="27" y="321"/>
                  </a:lnTo>
                  <a:lnTo>
                    <a:pt x="27" y="321"/>
                  </a:lnTo>
                  <a:lnTo>
                    <a:pt x="17" y="356"/>
                  </a:lnTo>
                  <a:lnTo>
                    <a:pt x="9" y="392"/>
                  </a:lnTo>
                  <a:lnTo>
                    <a:pt x="9" y="392"/>
                  </a:lnTo>
                  <a:lnTo>
                    <a:pt x="36" y="423"/>
                  </a:lnTo>
                  <a:lnTo>
                    <a:pt x="65" y="454"/>
                  </a:lnTo>
                  <a:lnTo>
                    <a:pt x="65" y="454"/>
                  </a:lnTo>
                  <a:lnTo>
                    <a:pt x="71" y="448"/>
                  </a:lnTo>
                  <a:lnTo>
                    <a:pt x="80" y="444"/>
                  </a:lnTo>
                  <a:lnTo>
                    <a:pt x="90" y="442"/>
                  </a:lnTo>
                  <a:lnTo>
                    <a:pt x="98" y="442"/>
                  </a:lnTo>
                  <a:lnTo>
                    <a:pt x="98" y="44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6"/>
            <p:cNvSpPr>
              <a:spLocks/>
            </p:cNvSpPr>
            <p:nvPr/>
          </p:nvSpPr>
          <p:spPr bwMode="auto">
            <a:xfrm>
              <a:off x="7131050" y="1906588"/>
              <a:ext cx="1404937" cy="869950"/>
            </a:xfrm>
            <a:custGeom>
              <a:avLst/>
              <a:gdLst>
                <a:gd name="T0" fmla="*/ 0 w 885"/>
                <a:gd name="T1" fmla="*/ 427 h 548"/>
                <a:gd name="T2" fmla="*/ 73 w 885"/>
                <a:gd name="T3" fmla="*/ 475 h 548"/>
                <a:gd name="T4" fmla="*/ 144 w 885"/>
                <a:gd name="T5" fmla="*/ 510 h 548"/>
                <a:gd name="T6" fmla="*/ 215 w 885"/>
                <a:gd name="T7" fmla="*/ 533 h 548"/>
                <a:gd name="T8" fmla="*/ 281 w 885"/>
                <a:gd name="T9" fmla="*/ 546 h 548"/>
                <a:gd name="T10" fmla="*/ 346 w 885"/>
                <a:gd name="T11" fmla="*/ 548 h 548"/>
                <a:gd name="T12" fmla="*/ 406 w 885"/>
                <a:gd name="T13" fmla="*/ 542 h 548"/>
                <a:gd name="T14" fmla="*/ 465 w 885"/>
                <a:gd name="T15" fmla="*/ 529 h 548"/>
                <a:gd name="T16" fmla="*/ 517 w 885"/>
                <a:gd name="T17" fmla="*/ 506 h 548"/>
                <a:gd name="T18" fmla="*/ 567 w 885"/>
                <a:gd name="T19" fmla="*/ 481 h 548"/>
                <a:gd name="T20" fmla="*/ 613 w 885"/>
                <a:gd name="T21" fmla="*/ 448 h 548"/>
                <a:gd name="T22" fmla="*/ 654 w 885"/>
                <a:gd name="T23" fmla="*/ 412 h 548"/>
                <a:gd name="T24" fmla="*/ 690 w 885"/>
                <a:gd name="T25" fmla="*/ 375 h 548"/>
                <a:gd name="T26" fmla="*/ 721 w 885"/>
                <a:gd name="T27" fmla="*/ 335 h 548"/>
                <a:gd name="T28" fmla="*/ 746 w 885"/>
                <a:gd name="T29" fmla="*/ 294 h 548"/>
                <a:gd name="T30" fmla="*/ 767 w 885"/>
                <a:gd name="T31" fmla="*/ 252 h 548"/>
                <a:gd name="T32" fmla="*/ 779 w 885"/>
                <a:gd name="T33" fmla="*/ 210 h 548"/>
                <a:gd name="T34" fmla="*/ 885 w 885"/>
                <a:gd name="T35" fmla="*/ 264 h 548"/>
                <a:gd name="T36" fmla="*/ 508 w 885"/>
                <a:gd name="T37" fmla="*/ 75 h 548"/>
                <a:gd name="T38" fmla="*/ 623 w 885"/>
                <a:gd name="T39" fmla="*/ 131 h 548"/>
                <a:gd name="T40" fmla="*/ 610 w 885"/>
                <a:gd name="T41" fmla="*/ 173 h 548"/>
                <a:gd name="T42" fmla="*/ 586 w 885"/>
                <a:gd name="T43" fmla="*/ 231 h 548"/>
                <a:gd name="T44" fmla="*/ 542 w 885"/>
                <a:gd name="T45" fmla="*/ 300 h 548"/>
                <a:gd name="T46" fmla="*/ 513 w 885"/>
                <a:gd name="T47" fmla="*/ 335 h 548"/>
                <a:gd name="T48" fmla="*/ 475 w 885"/>
                <a:gd name="T49" fmla="*/ 369 h 548"/>
                <a:gd name="T50" fmla="*/ 431 w 885"/>
                <a:gd name="T51" fmla="*/ 400 h 548"/>
                <a:gd name="T52" fmla="*/ 381 w 885"/>
                <a:gd name="T53" fmla="*/ 425 h 548"/>
                <a:gd name="T54" fmla="*/ 323 w 885"/>
                <a:gd name="T55" fmla="*/ 444 h 548"/>
                <a:gd name="T56" fmla="*/ 256 w 885"/>
                <a:gd name="T57" fmla="*/ 456 h 548"/>
                <a:gd name="T58" fmla="*/ 181 w 885"/>
                <a:gd name="T59" fmla="*/ 458 h 548"/>
                <a:gd name="T60" fmla="*/ 96 w 885"/>
                <a:gd name="T61" fmla="*/ 450 h 548"/>
                <a:gd name="T62" fmla="*/ 0 w 885"/>
                <a:gd name="T63" fmla="*/ 427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85" h="548">
                  <a:moveTo>
                    <a:pt x="0" y="427"/>
                  </a:moveTo>
                  <a:lnTo>
                    <a:pt x="0" y="427"/>
                  </a:lnTo>
                  <a:lnTo>
                    <a:pt x="38" y="454"/>
                  </a:lnTo>
                  <a:lnTo>
                    <a:pt x="73" y="475"/>
                  </a:lnTo>
                  <a:lnTo>
                    <a:pt x="108" y="494"/>
                  </a:lnTo>
                  <a:lnTo>
                    <a:pt x="144" y="510"/>
                  </a:lnTo>
                  <a:lnTo>
                    <a:pt x="179" y="523"/>
                  </a:lnTo>
                  <a:lnTo>
                    <a:pt x="215" y="533"/>
                  </a:lnTo>
                  <a:lnTo>
                    <a:pt x="248" y="542"/>
                  </a:lnTo>
                  <a:lnTo>
                    <a:pt x="281" y="546"/>
                  </a:lnTo>
                  <a:lnTo>
                    <a:pt x="313" y="548"/>
                  </a:lnTo>
                  <a:lnTo>
                    <a:pt x="346" y="548"/>
                  </a:lnTo>
                  <a:lnTo>
                    <a:pt x="375" y="546"/>
                  </a:lnTo>
                  <a:lnTo>
                    <a:pt x="406" y="542"/>
                  </a:lnTo>
                  <a:lnTo>
                    <a:pt x="436" y="535"/>
                  </a:lnTo>
                  <a:lnTo>
                    <a:pt x="465" y="529"/>
                  </a:lnTo>
                  <a:lnTo>
                    <a:pt x="492" y="519"/>
                  </a:lnTo>
                  <a:lnTo>
                    <a:pt x="517" y="506"/>
                  </a:lnTo>
                  <a:lnTo>
                    <a:pt x="544" y="494"/>
                  </a:lnTo>
                  <a:lnTo>
                    <a:pt x="567" y="481"/>
                  </a:lnTo>
                  <a:lnTo>
                    <a:pt x="592" y="464"/>
                  </a:lnTo>
                  <a:lnTo>
                    <a:pt x="613" y="448"/>
                  </a:lnTo>
                  <a:lnTo>
                    <a:pt x="635" y="431"/>
                  </a:lnTo>
                  <a:lnTo>
                    <a:pt x="654" y="412"/>
                  </a:lnTo>
                  <a:lnTo>
                    <a:pt x="673" y="394"/>
                  </a:lnTo>
                  <a:lnTo>
                    <a:pt x="690" y="375"/>
                  </a:lnTo>
                  <a:lnTo>
                    <a:pt x="706" y="354"/>
                  </a:lnTo>
                  <a:lnTo>
                    <a:pt x="721" y="335"/>
                  </a:lnTo>
                  <a:lnTo>
                    <a:pt x="735" y="314"/>
                  </a:lnTo>
                  <a:lnTo>
                    <a:pt x="746" y="294"/>
                  </a:lnTo>
                  <a:lnTo>
                    <a:pt x="756" y="273"/>
                  </a:lnTo>
                  <a:lnTo>
                    <a:pt x="767" y="252"/>
                  </a:lnTo>
                  <a:lnTo>
                    <a:pt x="773" y="231"/>
                  </a:lnTo>
                  <a:lnTo>
                    <a:pt x="779" y="210"/>
                  </a:lnTo>
                  <a:lnTo>
                    <a:pt x="779" y="210"/>
                  </a:lnTo>
                  <a:lnTo>
                    <a:pt x="885" y="264"/>
                  </a:lnTo>
                  <a:lnTo>
                    <a:pt x="777" y="0"/>
                  </a:lnTo>
                  <a:lnTo>
                    <a:pt x="508" y="75"/>
                  </a:lnTo>
                  <a:lnTo>
                    <a:pt x="623" y="131"/>
                  </a:lnTo>
                  <a:lnTo>
                    <a:pt x="623" y="131"/>
                  </a:lnTo>
                  <a:lnTo>
                    <a:pt x="619" y="152"/>
                  </a:lnTo>
                  <a:lnTo>
                    <a:pt x="610" y="173"/>
                  </a:lnTo>
                  <a:lnTo>
                    <a:pt x="600" y="200"/>
                  </a:lnTo>
                  <a:lnTo>
                    <a:pt x="586" y="231"/>
                  </a:lnTo>
                  <a:lnTo>
                    <a:pt x="567" y="264"/>
                  </a:lnTo>
                  <a:lnTo>
                    <a:pt x="542" y="300"/>
                  </a:lnTo>
                  <a:lnTo>
                    <a:pt x="527" y="319"/>
                  </a:lnTo>
                  <a:lnTo>
                    <a:pt x="513" y="335"/>
                  </a:lnTo>
                  <a:lnTo>
                    <a:pt x="494" y="352"/>
                  </a:lnTo>
                  <a:lnTo>
                    <a:pt x="475" y="369"/>
                  </a:lnTo>
                  <a:lnTo>
                    <a:pt x="454" y="385"/>
                  </a:lnTo>
                  <a:lnTo>
                    <a:pt x="431" y="400"/>
                  </a:lnTo>
                  <a:lnTo>
                    <a:pt x="408" y="412"/>
                  </a:lnTo>
                  <a:lnTo>
                    <a:pt x="381" y="425"/>
                  </a:lnTo>
                  <a:lnTo>
                    <a:pt x="354" y="435"/>
                  </a:lnTo>
                  <a:lnTo>
                    <a:pt x="323" y="444"/>
                  </a:lnTo>
                  <a:lnTo>
                    <a:pt x="290" y="452"/>
                  </a:lnTo>
                  <a:lnTo>
                    <a:pt x="256" y="456"/>
                  </a:lnTo>
                  <a:lnTo>
                    <a:pt x="219" y="458"/>
                  </a:lnTo>
                  <a:lnTo>
                    <a:pt x="181" y="458"/>
                  </a:lnTo>
                  <a:lnTo>
                    <a:pt x="140" y="454"/>
                  </a:lnTo>
                  <a:lnTo>
                    <a:pt x="96" y="450"/>
                  </a:lnTo>
                  <a:lnTo>
                    <a:pt x="50" y="439"/>
                  </a:lnTo>
                  <a:lnTo>
                    <a:pt x="0" y="427"/>
                  </a:lnTo>
                  <a:lnTo>
                    <a:pt x="0" y="427"/>
                  </a:lnTo>
                  <a:close/>
                </a:path>
              </a:pathLst>
            </a:custGeom>
            <a:solidFill>
              <a:srgbClr val="25A4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a:off x="5075152" y="1167377"/>
            <a:ext cx="1845910" cy="1360783"/>
            <a:chOff x="9936163" y="1336675"/>
            <a:chExt cx="2030412" cy="1443038"/>
          </a:xfrm>
        </p:grpSpPr>
        <p:sp>
          <p:nvSpPr>
            <p:cNvPr id="12" name="Freeform 10"/>
            <p:cNvSpPr>
              <a:spLocks/>
            </p:cNvSpPr>
            <p:nvPr/>
          </p:nvSpPr>
          <p:spPr bwMode="auto">
            <a:xfrm>
              <a:off x="10944225" y="1336675"/>
              <a:ext cx="1022350" cy="1300163"/>
            </a:xfrm>
            <a:custGeom>
              <a:avLst/>
              <a:gdLst>
                <a:gd name="T0" fmla="*/ 644 w 644"/>
                <a:gd name="T1" fmla="*/ 321 h 819"/>
                <a:gd name="T2" fmla="*/ 635 w 644"/>
                <a:gd name="T3" fmla="*/ 257 h 819"/>
                <a:gd name="T4" fmla="*/ 613 w 644"/>
                <a:gd name="T5" fmla="*/ 196 h 819"/>
                <a:gd name="T6" fmla="*/ 573 w 644"/>
                <a:gd name="T7" fmla="*/ 142 h 819"/>
                <a:gd name="T8" fmla="*/ 523 w 644"/>
                <a:gd name="T9" fmla="*/ 94 h 819"/>
                <a:gd name="T10" fmla="*/ 463 w 644"/>
                <a:gd name="T11" fmla="*/ 57 h 819"/>
                <a:gd name="T12" fmla="*/ 392 w 644"/>
                <a:gd name="T13" fmla="*/ 25 h 819"/>
                <a:gd name="T14" fmla="*/ 315 w 644"/>
                <a:gd name="T15" fmla="*/ 9 h 819"/>
                <a:gd name="T16" fmla="*/ 231 w 644"/>
                <a:gd name="T17" fmla="*/ 0 h 819"/>
                <a:gd name="T18" fmla="*/ 198 w 644"/>
                <a:gd name="T19" fmla="*/ 3 h 819"/>
                <a:gd name="T20" fmla="*/ 138 w 644"/>
                <a:gd name="T21" fmla="*/ 9 h 819"/>
                <a:gd name="T22" fmla="*/ 79 w 644"/>
                <a:gd name="T23" fmla="*/ 23 h 819"/>
                <a:gd name="T24" fmla="*/ 25 w 644"/>
                <a:gd name="T25" fmla="*/ 44 h 819"/>
                <a:gd name="T26" fmla="*/ 0 w 644"/>
                <a:gd name="T27" fmla="*/ 57 h 819"/>
                <a:gd name="T28" fmla="*/ 56 w 644"/>
                <a:gd name="T29" fmla="*/ 84 h 819"/>
                <a:gd name="T30" fmla="*/ 106 w 644"/>
                <a:gd name="T31" fmla="*/ 115 h 819"/>
                <a:gd name="T32" fmla="*/ 152 w 644"/>
                <a:gd name="T33" fmla="*/ 150 h 819"/>
                <a:gd name="T34" fmla="*/ 190 w 644"/>
                <a:gd name="T35" fmla="*/ 192 h 819"/>
                <a:gd name="T36" fmla="*/ 221 w 644"/>
                <a:gd name="T37" fmla="*/ 238 h 819"/>
                <a:gd name="T38" fmla="*/ 244 w 644"/>
                <a:gd name="T39" fmla="*/ 286 h 819"/>
                <a:gd name="T40" fmla="*/ 258 w 644"/>
                <a:gd name="T41" fmla="*/ 338 h 819"/>
                <a:gd name="T42" fmla="*/ 263 w 644"/>
                <a:gd name="T43" fmla="*/ 392 h 819"/>
                <a:gd name="T44" fmla="*/ 263 w 644"/>
                <a:gd name="T45" fmla="*/ 413 h 819"/>
                <a:gd name="T46" fmla="*/ 256 w 644"/>
                <a:gd name="T47" fmla="*/ 455 h 819"/>
                <a:gd name="T48" fmla="*/ 244 w 644"/>
                <a:gd name="T49" fmla="*/ 496 h 819"/>
                <a:gd name="T50" fmla="*/ 227 w 644"/>
                <a:gd name="T51" fmla="*/ 536 h 819"/>
                <a:gd name="T52" fmla="*/ 204 w 644"/>
                <a:gd name="T53" fmla="*/ 571 h 819"/>
                <a:gd name="T54" fmla="*/ 177 w 644"/>
                <a:gd name="T55" fmla="*/ 607 h 819"/>
                <a:gd name="T56" fmla="*/ 146 w 644"/>
                <a:gd name="T57" fmla="*/ 640 h 819"/>
                <a:gd name="T58" fmla="*/ 108 w 644"/>
                <a:gd name="T59" fmla="*/ 669 h 819"/>
                <a:gd name="T60" fmla="*/ 90 w 644"/>
                <a:gd name="T61" fmla="*/ 684 h 819"/>
                <a:gd name="T62" fmla="*/ 113 w 644"/>
                <a:gd name="T63" fmla="*/ 715 h 819"/>
                <a:gd name="T64" fmla="*/ 140 w 644"/>
                <a:gd name="T65" fmla="*/ 744 h 819"/>
                <a:gd name="T66" fmla="*/ 173 w 644"/>
                <a:gd name="T67" fmla="*/ 769 h 819"/>
                <a:gd name="T68" fmla="*/ 208 w 644"/>
                <a:gd name="T69" fmla="*/ 788 h 819"/>
                <a:gd name="T70" fmla="*/ 246 w 644"/>
                <a:gd name="T71" fmla="*/ 805 h 819"/>
                <a:gd name="T72" fmla="*/ 285 w 644"/>
                <a:gd name="T73" fmla="*/ 815 h 819"/>
                <a:gd name="T74" fmla="*/ 329 w 644"/>
                <a:gd name="T75" fmla="*/ 819 h 819"/>
                <a:gd name="T76" fmla="*/ 373 w 644"/>
                <a:gd name="T77" fmla="*/ 817 h 819"/>
                <a:gd name="T78" fmla="*/ 354 w 644"/>
                <a:gd name="T79" fmla="*/ 809 h 819"/>
                <a:gd name="T80" fmla="*/ 310 w 644"/>
                <a:gd name="T81" fmla="*/ 784 h 819"/>
                <a:gd name="T82" fmla="*/ 281 w 644"/>
                <a:gd name="T83" fmla="*/ 757 h 819"/>
                <a:gd name="T84" fmla="*/ 263 w 644"/>
                <a:gd name="T85" fmla="*/ 732 h 819"/>
                <a:gd name="T86" fmla="*/ 250 w 644"/>
                <a:gd name="T87" fmla="*/ 701 h 819"/>
                <a:gd name="T88" fmla="*/ 244 w 644"/>
                <a:gd name="T89" fmla="*/ 663 h 819"/>
                <a:gd name="T90" fmla="*/ 244 w 644"/>
                <a:gd name="T91" fmla="*/ 642 h 819"/>
                <a:gd name="T92" fmla="*/ 252 w 644"/>
                <a:gd name="T93" fmla="*/ 640 h 819"/>
                <a:gd name="T94" fmla="*/ 331 w 644"/>
                <a:gd name="T95" fmla="*/ 632 h 819"/>
                <a:gd name="T96" fmla="*/ 404 w 644"/>
                <a:gd name="T97" fmla="*/ 611 h 819"/>
                <a:gd name="T98" fmla="*/ 473 w 644"/>
                <a:gd name="T99" fmla="*/ 580 h 819"/>
                <a:gd name="T100" fmla="*/ 529 w 644"/>
                <a:gd name="T101" fmla="*/ 542 h 819"/>
                <a:gd name="T102" fmla="*/ 577 w 644"/>
                <a:gd name="T103" fmla="*/ 494 h 819"/>
                <a:gd name="T104" fmla="*/ 615 w 644"/>
                <a:gd name="T105" fmla="*/ 442 h 819"/>
                <a:gd name="T106" fmla="*/ 638 w 644"/>
                <a:gd name="T107" fmla="*/ 384 h 819"/>
                <a:gd name="T108" fmla="*/ 644 w 644"/>
                <a:gd name="T109" fmla="*/ 321 h 8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644" h="819">
                  <a:moveTo>
                    <a:pt x="644" y="321"/>
                  </a:moveTo>
                  <a:lnTo>
                    <a:pt x="644" y="321"/>
                  </a:lnTo>
                  <a:lnTo>
                    <a:pt x="642" y="288"/>
                  </a:lnTo>
                  <a:lnTo>
                    <a:pt x="635" y="257"/>
                  </a:lnTo>
                  <a:lnTo>
                    <a:pt x="625" y="225"/>
                  </a:lnTo>
                  <a:lnTo>
                    <a:pt x="613" y="196"/>
                  </a:lnTo>
                  <a:lnTo>
                    <a:pt x="594" y="169"/>
                  </a:lnTo>
                  <a:lnTo>
                    <a:pt x="573" y="142"/>
                  </a:lnTo>
                  <a:lnTo>
                    <a:pt x="550" y="117"/>
                  </a:lnTo>
                  <a:lnTo>
                    <a:pt x="523" y="94"/>
                  </a:lnTo>
                  <a:lnTo>
                    <a:pt x="494" y="73"/>
                  </a:lnTo>
                  <a:lnTo>
                    <a:pt x="463" y="57"/>
                  </a:lnTo>
                  <a:lnTo>
                    <a:pt x="427" y="40"/>
                  </a:lnTo>
                  <a:lnTo>
                    <a:pt x="392" y="25"/>
                  </a:lnTo>
                  <a:lnTo>
                    <a:pt x="354" y="15"/>
                  </a:lnTo>
                  <a:lnTo>
                    <a:pt x="315" y="9"/>
                  </a:lnTo>
                  <a:lnTo>
                    <a:pt x="273" y="3"/>
                  </a:lnTo>
                  <a:lnTo>
                    <a:pt x="231" y="0"/>
                  </a:lnTo>
                  <a:lnTo>
                    <a:pt x="231" y="0"/>
                  </a:lnTo>
                  <a:lnTo>
                    <a:pt x="198" y="3"/>
                  </a:lnTo>
                  <a:lnTo>
                    <a:pt x="167" y="5"/>
                  </a:lnTo>
                  <a:lnTo>
                    <a:pt x="138" y="9"/>
                  </a:lnTo>
                  <a:lnTo>
                    <a:pt x="108" y="17"/>
                  </a:lnTo>
                  <a:lnTo>
                    <a:pt x="79" y="23"/>
                  </a:lnTo>
                  <a:lnTo>
                    <a:pt x="52" y="34"/>
                  </a:lnTo>
                  <a:lnTo>
                    <a:pt x="25" y="44"/>
                  </a:lnTo>
                  <a:lnTo>
                    <a:pt x="0" y="57"/>
                  </a:lnTo>
                  <a:lnTo>
                    <a:pt x="0" y="57"/>
                  </a:lnTo>
                  <a:lnTo>
                    <a:pt x="27" y="69"/>
                  </a:lnTo>
                  <a:lnTo>
                    <a:pt x="56" y="84"/>
                  </a:lnTo>
                  <a:lnTo>
                    <a:pt x="81" y="98"/>
                  </a:lnTo>
                  <a:lnTo>
                    <a:pt x="106" y="115"/>
                  </a:lnTo>
                  <a:lnTo>
                    <a:pt x="129" y="132"/>
                  </a:lnTo>
                  <a:lnTo>
                    <a:pt x="152" y="150"/>
                  </a:lnTo>
                  <a:lnTo>
                    <a:pt x="171" y="171"/>
                  </a:lnTo>
                  <a:lnTo>
                    <a:pt x="190" y="192"/>
                  </a:lnTo>
                  <a:lnTo>
                    <a:pt x="206" y="215"/>
                  </a:lnTo>
                  <a:lnTo>
                    <a:pt x="221" y="238"/>
                  </a:lnTo>
                  <a:lnTo>
                    <a:pt x="233" y="261"/>
                  </a:lnTo>
                  <a:lnTo>
                    <a:pt x="244" y="286"/>
                  </a:lnTo>
                  <a:lnTo>
                    <a:pt x="252" y="313"/>
                  </a:lnTo>
                  <a:lnTo>
                    <a:pt x="258" y="338"/>
                  </a:lnTo>
                  <a:lnTo>
                    <a:pt x="263" y="365"/>
                  </a:lnTo>
                  <a:lnTo>
                    <a:pt x="263" y="392"/>
                  </a:lnTo>
                  <a:lnTo>
                    <a:pt x="263" y="392"/>
                  </a:lnTo>
                  <a:lnTo>
                    <a:pt x="263" y="413"/>
                  </a:lnTo>
                  <a:lnTo>
                    <a:pt x="260" y="434"/>
                  </a:lnTo>
                  <a:lnTo>
                    <a:pt x="256" y="455"/>
                  </a:lnTo>
                  <a:lnTo>
                    <a:pt x="252" y="475"/>
                  </a:lnTo>
                  <a:lnTo>
                    <a:pt x="244" y="496"/>
                  </a:lnTo>
                  <a:lnTo>
                    <a:pt x="238" y="515"/>
                  </a:lnTo>
                  <a:lnTo>
                    <a:pt x="227" y="536"/>
                  </a:lnTo>
                  <a:lnTo>
                    <a:pt x="217" y="555"/>
                  </a:lnTo>
                  <a:lnTo>
                    <a:pt x="204" y="571"/>
                  </a:lnTo>
                  <a:lnTo>
                    <a:pt x="192" y="590"/>
                  </a:lnTo>
                  <a:lnTo>
                    <a:pt x="177" y="607"/>
                  </a:lnTo>
                  <a:lnTo>
                    <a:pt x="163" y="623"/>
                  </a:lnTo>
                  <a:lnTo>
                    <a:pt x="146" y="640"/>
                  </a:lnTo>
                  <a:lnTo>
                    <a:pt x="127" y="655"/>
                  </a:lnTo>
                  <a:lnTo>
                    <a:pt x="108" y="669"/>
                  </a:lnTo>
                  <a:lnTo>
                    <a:pt x="90" y="684"/>
                  </a:lnTo>
                  <a:lnTo>
                    <a:pt x="90" y="684"/>
                  </a:lnTo>
                  <a:lnTo>
                    <a:pt x="100" y="698"/>
                  </a:lnTo>
                  <a:lnTo>
                    <a:pt x="113" y="715"/>
                  </a:lnTo>
                  <a:lnTo>
                    <a:pt x="125" y="730"/>
                  </a:lnTo>
                  <a:lnTo>
                    <a:pt x="140" y="744"/>
                  </a:lnTo>
                  <a:lnTo>
                    <a:pt x="156" y="757"/>
                  </a:lnTo>
                  <a:lnTo>
                    <a:pt x="173" y="769"/>
                  </a:lnTo>
                  <a:lnTo>
                    <a:pt x="190" y="780"/>
                  </a:lnTo>
                  <a:lnTo>
                    <a:pt x="208" y="788"/>
                  </a:lnTo>
                  <a:lnTo>
                    <a:pt x="227" y="798"/>
                  </a:lnTo>
                  <a:lnTo>
                    <a:pt x="246" y="805"/>
                  </a:lnTo>
                  <a:lnTo>
                    <a:pt x="267" y="811"/>
                  </a:lnTo>
                  <a:lnTo>
                    <a:pt x="285" y="815"/>
                  </a:lnTo>
                  <a:lnTo>
                    <a:pt x="308" y="817"/>
                  </a:lnTo>
                  <a:lnTo>
                    <a:pt x="329" y="819"/>
                  </a:lnTo>
                  <a:lnTo>
                    <a:pt x="350" y="819"/>
                  </a:lnTo>
                  <a:lnTo>
                    <a:pt x="373" y="817"/>
                  </a:lnTo>
                  <a:lnTo>
                    <a:pt x="373" y="817"/>
                  </a:lnTo>
                  <a:lnTo>
                    <a:pt x="354" y="809"/>
                  </a:lnTo>
                  <a:lnTo>
                    <a:pt x="333" y="798"/>
                  </a:lnTo>
                  <a:lnTo>
                    <a:pt x="310" y="784"/>
                  </a:lnTo>
                  <a:lnTo>
                    <a:pt x="290" y="767"/>
                  </a:lnTo>
                  <a:lnTo>
                    <a:pt x="281" y="757"/>
                  </a:lnTo>
                  <a:lnTo>
                    <a:pt x="271" y="744"/>
                  </a:lnTo>
                  <a:lnTo>
                    <a:pt x="263" y="732"/>
                  </a:lnTo>
                  <a:lnTo>
                    <a:pt x="256" y="717"/>
                  </a:lnTo>
                  <a:lnTo>
                    <a:pt x="250" y="701"/>
                  </a:lnTo>
                  <a:lnTo>
                    <a:pt x="246" y="682"/>
                  </a:lnTo>
                  <a:lnTo>
                    <a:pt x="244" y="663"/>
                  </a:lnTo>
                  <a:lnTo>
                    <a:pt x="244" y="642"/>
                  </a:lnTo>
                  <a:lnTo>
                    <a:pt x="244" y="642"/>
                  </a:lnTo>
                  <a:lnTo>
                    <a:pt x="252" y="640"/>
                  </a:lnTo>
                  <a:lnTo>
                    <a:pt x="252" y="640"/>
                  </a:lnTo>
                  <a:lnTo>
                    <a:pt x="292" y="636"/>
                  </a:lnTo>
                  <a:lnTo>
                    <a:pt x="331" y="632"/>
                  </a:lnTo>
                  <a:lnTo>
                    <a:pt x="369" y="621"/>
                  </a:lnTo>
                  <a:lnTo>
                    <a:pt x="404" y="611"/>
                  </a:lnTo>
                  <a:lnTo>
                    <a:pt x="440" y="596"/>
                  </a:lnTo>
                  <a:lnTo>
                    <a:pt x="473" y="580"/>
                  </a:lnTo>
                  <a:lnTo>
                    <a:pt x="502" y="563"/>
                  </a:lnTo>
                  <a:lnTo>
                    <a:pt x="529" y="542"/>
                  </a:lnTo>
                  <a:lnTo>
                    <a:pt x="556" y="519"/>
                  </a:lnTo>
                  <a:lnTo>
                    <a:pt x="577" y="494"/>
                  </a:lnTo>
                  <a:lnTo>
                    <a:pt x="598" y="469"/>
                  </a:lnTo>
                  <a:lnTo>
                    <a:pt x="615" y="442"/>
                  </a:lnTo>
                  <a:lnTo>
                    <a:pt x="627" y="413"/>
                  </a:lnTo>
                  <a:lnTo>
                    <a:pt x="638" y="384"/>
                  </a:lnTo>
                  <a:lnTo>
                    <a:pt x="642" y="353"/>
                  </a:lnTo>
                  <a:lnTo>
                    <a:pt x="644" y="321"/>
                  </a:lnTo>
                  <a:lnTo>
                    <a:pt x="644" y="32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3" name="Freeform 11"/>
            <p:cNvSpPr>
              <a:spLocks noEditPoints="1"/>
            </p:cNvSpPr>
            <p:nvPr/>
          </p:nvSpPr>
          <p:spPr bwMode="auto">
            <a:xfrm>
              <a:off x="9936163" y="1436688"/>
              <a:ext cx="1355725" cy="1343025"/>
            </a:xfrm>
            <a:custGeom>
              <a:avLst/>
              <a:gdLst>
                <a:gd name="T0" fmla="*/ 852 w 854"/>
                <a:gd name="T1" fmla="*/ 296 h 846"/>
                <a:gd name="T2" fmla="*/ 820 w 854"/>
                <a:gd name="T3" fmla="*/ 202 h 846"/>
                <a:gd name="T4" fmla="*/ 758 w 854"/>
                <a:gd name="T5" fmla="*/ 119 h 846"/>
                <a:gd name="T6" fmla="*/ 666 w 854"/>
                <a:gd name="T7" fmla="*/ 56 h 846"/>
                <a:gd name="T8" fmla="*/ 554 w 854"/>
                <a:gd name="T9" fmla="*/ 15 h 846"/>
                <a:gd name="T10" fmla="*/ 427 w 854"/>
                <a:gd name="T11" fmla="*/ 0 h 846"/>
                <a:gd name="T12" fmla="*/ 341 w 854"/>
                <a:gd name="T13" fmla="*/ 6 h 846"/>
                <a:gd name="T14" fmla="*/ 225 w 854"/>
                <a:gd name="T15" fmla="*/ 40 h 846"/>
                <a:gd name="T16" fmla="*/ 125 w 854"/>
                <a:gd name="T17" fmla="*/ 96 h 846"/>
                <a:gd name="T18" fmla="*/ 52 w 854"/>
                <a:gd name="T19" fmla="*/ 173 h 846"/>
                <a:gd name="T20" fmla="*/ 8 w 854"/>
                <a:gd name="T21" fmla="*/ 262 h 846"/>
                <a:gd name="T22" fmla="*/ 0 w 854"/>
                <a:gd name="T23" fmla="*/ 329 h 846"/>
                <a:gd name="T24" fmla="*/ 18 w 854"/>
                <a:gd name="T25" fmla="*/ 425 h 846"/>
                <a:gd name="T26" fmla="*/ 68 w 854"/>
                <a:gd name="T27" fmla="*/ 508 h 846"/>
                <a:gd name="T28" fmla="*/ 148 w 854"/>
                <a:gd name="T29" fmla="*/ 579 h 846"/>
                <a:gd name="T30" fmla="*/ 248 w 854"/>
                <a:gd name="T31" fmla="*/ 629 h 846"/>
                <a:gd name="T32" fmla="*/ 364 w 854"/>
                <a:gd name="T33" fmla="*/ 656 h 846"/>
                <a:gd name="T34" fmla="*/ 414 w 854"/>
                <a:gd name="T35" fmla="*/ 660 h 846"/>
                <a:gd name="T36" fmla="*/ 410 w 854"/>
                <a:gd name="T37" fmla="*/ 702 h 846"/>
                <a:gd name="T38" fmla="*/ 393 w 854"/>
                <a:gd name="T39" fmla="*/ 754 h 846"/>
                <a:gd name="T40" fmla="*/ 366 w 854"/>
                <a:gd name="T41" fmla="*/ 790 h 846"/>
                <a:gd name="T42" fmla="*/ 300 w 854"/>
                <a:gd name="T43" fmla="*/ 835 h 846"/>
                <a:gd name="T44" fmla="*/ 310 w 854"/>
                <a:gd name="T45" fmla="*/ 846 h 846"/>
                <a:gd name="T46" fmla="*/ 391 w 854"/>
                <a:gd name="T47" fmla="*/ 835 h 846"/>
                <a:gd name="T48" fmla="*/ 466 w 854"/>
                <a:gd name="T49" fmla="*/ 806 h 846"/>
                <a:gd name="T50" fmla="*/ 529 w 854"/>
                <a:gd name="T51" fmla="*/ 758 h 846"/>
                <a:gd name="T52" fmla="*/ 577 w 854"/>
                <a:gd name="T53" fmla="*/ 698 h 846"/>
                <a:gd name="T54" fmla="*/ 606 w 854"/>
                <a:gd name="T55" fmla="*/ 629 h 846"/>
                <a:gd name="T56" fmla="*/ 633 w 854"/>
                <a:gd name="T57" fmla="*/ 619 h 846"/>
                <a:gd name="T58" fmla="*/ 706 w 854"/>
                <a:gd name="T59" fmla="*/ 579 h 846"/>
                <a:gd name="T60" fmla="*/ 768 w 854"/>
                <a:gd name="T61" fmla="*/ 529 h 846"/>
                <a:gd name="T62" fmla="*/ 814 w 854"/>
                <a:gd name="T63" fmla="*/ 469 h 846"/>
                <a:gd name="T64" fmla="*/ 843 w 854"/>
                <a:gd name="T65" fmla="*/ 402 h 846"/>
                <a:gd name="T66" fmla="*/ 854 w 854"/>
                <a:gd name="T67" fmla="*/ 329 h 846"/>
                <a:gd name="T68" fmla="*/ 427 w 854"/>
                <a:gd name="T69" fmla="*/ 150 h 846"/>
                <a:gd name="T70" fmla="*/ 462 w 854"/>
                <a:gd name="T71" fmla="*/ 158 h 846"/>
                <a:gd name="T72" fmla="*/ 479 w 854"/>
                <a:gd name="T73" fmla="*/ 183 h 846"/>
                <a:gd name="T74" fmla="*/ 481 w 854"/>
                <a:gd name="T75" fmla="*/ 206 h 846"/>
                <a:gd name="T76" fmla="*/ 468 w 854"/>
                <a:gd name="T77" fmla="*/ 315 h 846"/>
                <a:gd name="T78" fmla="*/ 456 w 854"/>
                <a:gd name="T79" fmla="*/ 371 h 846"/>
                <a:gd name="T80" fmla="*/ 427 w 854"/>
                <a:gd name="T81" fmla="*/ 385 h 846"/>
                <a:gd name="T82" fmla="*/ 406 w 854"/>
                <a:gd name="T83" fmla="*/ 379 h 846"/>
                <a:gd name="T84" fmla="*/ 395 w 854"/>
                <a:gd name="T85" fmla="*/ 360 h 846"/>
                <a:gd name="T86" fmla="*/ 375 w 854"/>
                <a:gd name="T87" fmla="*/ 237 h 846"/>
                <a:gd name="T88" fmla="*/ 375 w 854"/>
                <a:gd name="T89" fmla="*/ 194 h 846"/>
                <a:gd name="T90" fmla="*/ 385 w 854"/>
                <a:gd name="T91" fmla="*/ 165 h 846"/>
                <a:gd name="T92" fmla="*/ 414 w 854"/>
                <a:gd name="T93" fmla="*/ 150 h 846"/>
                <a:gd name="T94" fmla="*/ 427 w 854"/>
                <a:gd name="T95" fmla="*/ 515 h 846"/>
                <a:gd name="T96" fmla="*/ 406 w 854"/>
                <a:gd name="T97" fmla="*/ 510 h 846"/>
                <a:gd name="T98" fmla="*/ 381 w 854"/>
                <a:gd name="T99" fmla="*/ 490 h 846"/>
                <a:gd name="T100" fmla="*/ 373 w 854"/>
                <a:gd name="T101" fmla="*/ 458 h 846"/>
                <a:gd name="T102" fmla="*/ 377 w 854"/>
                <a:gd name="T103" fmla="*/ 438 h 846"/>
                <a:gd name="T104" fmla="*/ 395 w 854"/>
                <a:gd name="T105" fmla="*/ 412 h 846"/>
                <a:gd name="T106" fmla="*/ 427 w 854"/>
                <a:gd name="T107" fmla="*/ 404 h 846"/>
                <a:gd name="T108" fmla="*/ 450 w 854"/>
                <a:gd name="T109" fmla="*/ 408 h 846"/>
                <a:gd name="T110" fmla="*/ 473 w 854"/>
                <a:gd name="T111" fmla="*/ 427 h 846"/>
                <a:gd name="T112" fmla="*/ 483 w 854"/>
                <a:gd name="T113" fmla="*/ 458 h 846"/>
                <a:gd name="T114" fmla="*/ 479 w 854"/>
                <a:gd name="T115" fmla="*/ 479 h 846"/>
                <a:gd name="T116" fmla="*/ 458 w 854"/>
                <a:gd name="T117" fmla="*/ 504 h 846"/>
                <a:gd name="T118" fmla="*/ 427 w 854"/>
                <a:gd name="T119" fmla="*/ 515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54" h="846">
                  <a:moveTo>
                    <a:pt x="854" y="329"/>
                  </a:moveTo>
                  <a:lnTo>
                    <a:pt x="854" y="329"/>
                  </a:lnTo>
                  <a:lnTo>
                    <a:pt x="852" y="296"/>
                  </a:lnTo>
                  <a:lnTo>
                    <a:pt x="845" y="262"/>
                  </a:lnTo>
                  <a:lnTo>
                    <a:pt x="835" y="231"/>
                  </a:lnTo>
                  <a:lnTo>
                    <a:pt x="820" y="202"/>
                  </a:lnTo>
                  <a:lnTo>
                    <a:pt x="804" y="173"/>
                  </a:lnTo>
                  <a:lnTo>
                    <a:pt x="781" y="146"/>
                  </a:lnTo>
                  <a:lnTo>
                    <a:pt x="758" y="119"/>
                  </a:lnTo>
                  <a:lnTo>
                    <a:pt x="729" y="96"/>
                  </a:lnTo>
                  <a:lnTo>
                    <a:pt x="700" y="75"/>
                  </a:lnTo>
                  <a:lnTo>
                    <a:pt x="666" y="56"/>
                  </a:lnTo>
                  <a:lnTo>
                    <a:pt x="631" y="40"/>
                  </a:lnTo>
                  <a:lnTo>
                    <a:pt x="593" y="25"/>
                  </a:lnTo>
                  <a:lnTo>
                    <a:pt x="554" y="15"/>
                  </a:lnTo>
                  <a:lnTo>
                    <a:pt x="514" y="6"/>
                  </a:lnTo>
                  <a:lnTo>
                    <a:pt x="470" y="2"/>
                  </a:lnTo>
                  <a:lnTo>
                    <a:pt x="427" y="0"/>
                  </a:lnTo>
                  <a:lnTo>
                    <a:pt x="427" y="0"/>
                  </a:lnTo>
                  <a:lnTo>
                    <a:pt x="383" y="2"/>
                  </a:lnTo>
                  <a:lnTo>
                    <a:pt x="341" y="6"/>
                  </a:lnTo>
                  <a:lnTo>
                    <a:pt x="300" y="15"/>
                  </a:lnTo>
                  <a:lnTo>
                    <a:pt x="262" y="25"/>
                  </a:lnTo>
                  <a:lnTo>
                    <a:pt x="225" y="40"/>
                  </a:lnTo>
                  <a:lnTo>
                    <a:pt x="189" y="56"/>
                  </a:lnTo>
                  <a:lnTo>
                    <a:pt x="156" y="75"/>
                  </a:lnTo>
                  <a:lnTo>
                    <a:pt x="125" y="96"/>
                  </a:lnTo>
                  <a:lnTo>
                    <a:pt x="98" y="119"/>
                  </a:lnTo>
                  <a:lnTo>
                    <a:pt x="73" y="146"/>
                  </a:lnTo>
                  <a:lnTo>
                    <a:pt x="52" y="173"/>
                  </a:lnTo>
                  <a:lnTo>
                    <a:pt x="33" y="202"/>
                  </a:lnTo>
                  <a:lnTo>
                    <a:pt x="18" y="231"/>
                  </a:lnTo>
                  <a:lnTo>
                    <a:pt x="8" y="262"/>
                  </a:lnTo>
                  <a:lnTo>
                    <a:pt x="2" y="296"/>
                  </a:lnTo>
                  <a:lnTo>
                    <a:pt x="0" y="329"/>
                  </a:lnTo>
                  <a:lnTo>
                    <a:pt x="0" y="329"/>
                  </a:lnTo>
                  <a:lnTo>
                    <a:pt x="2" y="362"/>
                  </a:lnTo>
                  <a:lnTo>
                    <a:pt x="8" y="394"/>
                  </a:lnTo>
                  <a:lnTo>
                    <a:pt x="18" y="425"/>
                  </a:lnTo>
                  <a:lnTo>
                    <a:pt x="31" y="454"/>
                  </a:lnTo>
                  <a:lnTo>
                    <a:pt x="50" y="483"/>
                  </a:lnTo>
                  <a:lnTo>
                    <a:pt x="68" y="508"/>
                  </a:lnTo>
                  <a:lnTo>
                    <a:pt x="91" y="533"/>
                  </a:lnTo>
                  <a:lnTo>
                    <a:pt x="118" y="556"/>
                  </a:lnTo>
                  <a:lnTo>
                    <a:pt x="148" y="579"/>
                  </a:lnTo>
                  <a:lnTo>
                    <a:pt x="179" y="598"/>
                  </a:lnTo>
                  <a:lnTo>
                    <a:pt x="212" y="615"/>
                  </a:lnTo>
                  <a:lnTo>
                    <a:pt x="248" y="629"/>
                  </a:lnTo>
                  <a:lnTo>
                    <a:pt x="285" y="640"/>
                  </a:lnTo>
                  <a:lnTo>
                    <a:pt x="325" y="650"/>
                  </a:lnTo>
                  <a:lnTo>
                    <a:pt x="364" y="656"/>
                  </a:lnTo>
                  <a:lnTo>
                    <a:pt x="406" y="658"/>
                  </a:lnTo>
                  <a:lnTo>
                    <a:pt x="406" y="658"/>
                  </a:lnTo>
                  <a:lnTo>
                    <a:pt x="414" y="660"/>
                  </a:lnTo>
                  <a:lnTo>
                    <a:pt x="414" y="660"/>
                  </a:lnTo>
                  <a:lnTo>
                    <a:pt x="414" y="683"/>
                  </a:lnTo>
                  <a:lnTo>
                    <a:pt x="410" y="702"/>
                  </a:lnTo>
                  <a:lnTo>
                    <a:pt x="406" y="721"/>
                  </a:lnTo>
                  <a:lnTo>
                    <a:pt x="402" y="738"/>
                  </a:lnTo>
                  <a:lnTo>
                    <a:pt x="393" y="754"/>
                  </a:lnTo>
                  <a:lnTo>
                    <a:pt x="385" y="767"/>
                  </a:lnTo>
                  <a:lnTo>
                    <a:pt x="377" y="779"/>
                  </a:lnTo>
                  <a:lnTo>
                    <a:pt x="366" y="790"/>
                  </a:lnTo>
                  <a:lnTo>
                    <a:pt x="345" y="808"/>
                  </a:lnTo>
                  <a:lnTo>
                    <a:pt x="323" y="823"/>
                  </a:lnTo>
                  <a:lnTo>
                    <a:pt x="300" y="835"/>
                  </a:lnTo>
                  <a:lnTo>
                    <a:pt x="281" y="844"/>
                  </a:lnTo>
                  <a:lnTo>
                    <a:pt x="281" y="844"/>
                  </a:lnTo>
                  <a:lnTo>
                    <a:pt x="310" y="846"/>
                  </a:lnTo>
                  <a:lnTo>
                    <a:pt x="337" y="844"/>
                  </a:lnTo>
                  <a:lnTo>
                    <a:pt x="364" y="842"/>
                  </a:lnTo>
                  <a:lnTo>
                    <a:pt x="391" y="835"/>
                  </a:lnTo>
                  <a:lnTo>
                    <a:pt x="418" y="827"/>
                  </a:lnTo>
                  <a:lnTo>
                    <a:pt x="443" y="819"/>
                  </a:lnTo>
                  <a:lnTo>
                    <a:pt x="466" y="806"/>
                  </a:lnTo>
                  <a:lnTo>
                    <a:pt x="489" y="792"/>
                  </a:lnTo>
                  <a:lnTo>
                    <a:pt x="510" y="775"/>
                  </a:lnTo>
                  <a:lnTo>
                    <a:pt x="529" y="758"/>
                  </a:lnTo>
                  <a:lnTo>
                    <a:pt x="548" y="740"/>
                  </a:lnTo>
                  <a:lnTo>
                    <a:pt x="564" y="719"/>
                  </a:lnTo>
                  <a:lnTo>
                    <a:pt x="577" y="698"/>
                  </a:lnTo>
                  <a:lnTo>
                    <a:pt x="589" y="677"/>
                  </a:lnTo>
                  <a:lnTo>
                    <a:pt x="600" y="652"/>
                  </a:lnTo>
                  <a:lnTo>
                    <a:pt x="606" y="629"/>
                  </a:lnTo>
                  <a:lnTo>
                    <a:pt x="606" y="629"/>
                  </a:lnTo>
                  <a:lnTo>
                    <a:pt x="606" y="629"/>
                  </a:lnTo>
                  <a:lnTo>
                    <a:pt x="633" y="619"/>
                  </a:lnTo>
                  <a:lnTo>
                    <a:pt x="658" y="606"/>
                  </a:lnTo>
                  <a:lnTo>
                    <a:pt x="683" y="594"/>
                  </a:lnTo>
                  <a:lnTo>
                    <a:pt x="706" y="579"/>
                  </a:lnTo>
                  <a:lnTo>
                    <a:pt x="729" y="563"/>
                  </a:lnTo>
                  <a:lnTo>
                    <a:pt x="750" y="546"/>
                  </a:lnTo>
                  <a:lnTo>
                    <a:pt x="768" y="529"/>
                  </a:lnTo>
                  <a:lnTo>
                    <a:pt x="785" y="510"/>
                  </a:lnTo>
                  <a:lnTo>
                    <a:pt x="802" y="490"/>
                  </a:lnTo>
                  <a:lnTo>
                    <a:pt x="814" y="469"/>
                  </a:lnTo>
                  <a:lnTo>
                    <a:pt x="827" y="448"/>
                  </a:lnTo>
                  <a:lnTo>
                    <a:pt x="837" y="425"/>
                  </a:lnTo>
                  <a:lnTo>
                    <a:pt x="843" y="402"/>
                  </a:lnTo>
                  <a:lnTo>
                    <a:pt x="850" y="379"/>
                  </a:lnTo>
                  <a:lnTo>
                    <a:pt x="854" y="354"/>
                  </a:lnTo>
                  <a:lnTo>
                    <a:pt x="854" y="329"/>
                  </a:lnTo>
                  <a:lnTo>
                    <a:pt x="854" y="329"/>
                  </a:lnTo>
                  <a:close/>
                  <a:moveTo>
                    <a:pt x="427" y="150"/>
                  </a:moveTo>
                  <a:lnTo>
                    <a:pt x="427" y="150"/>
                  </a:lnTo>
                  <a:lnTo>
                    <a:pt x="441" y="150"/>
                  </a:lnTo>
                  <a:lnTo>
                    <a:pt x="452" y="154"/>
                  </a:lnTo>
                  <a:lnTo>
                    <a:pt x="462" y="158"/>
                  </a:lnTo>
                  <a:lnTo>
                    <a:pt x="468" y="165"/>
                  </a:lnTo>
                  <a:lnTo>
                    <a:pt x="475" y="173"/>
                  </a:lnTo>
                  <a:lnTo>
                    <a:pt x="479" y="183"/>
                  </a:lnTo>
                  <a:lnTo>
                    <a:pt x="481" y="194"/>
                  </a:lnTo>
                  <a:lnTo>
                    <a:pt x="481" y="206"/>
                  </a:lnTo>
                  <a:lnTo>
                    <a:pt x="481" y="206"/>
                  </a:lnTo>
                  <a:lnTo>
                    <a:pt x="479" y="237"/>
                  </a:lnTo>
                  <a:lnTo>
                    <a:pt x="475" y="273"/>
                  </a:lnTo>
                  <a:lnTo>
                    <a:pt x="468" y="315"/>
                  </a:lnTo>
                  <a:lnTo>
                    <a:pt x="458" y="360"/>
                  </a:lnTo>
                  <a:lnTo>
                    <a:pt x="458" y="360"/>
                  </a:lnTo>
                  <a:lnTo>
                    <a:pt x="456" y="371"/>
                  </a:lnTo>
                  <a:lnTo>
                    <a:pt x="450" y="379"/>
                  </a:lnTo>
                  <a:lnTo>
                    <a:pt x="441" y="383"/>
                  </a:lnTo>
                  <a:lnTo>
                    <a:pt x="427" y="385"/>
                  </a:lnTo>
                  <a:lnTo>
                    <a:pt x="427" y="385"/>
                  </a:lnTo>
                  <a:lnTo>
                    <a:pt x="414" y="383"/>
                  </a:lnTo>
                  <a:lnTo>
                    <a:pt x="406" y="379"/>
                  </a:lnTo>
                  <a:lnTo>
                    <a:pt x="400" y="371"/>
                  </a:lnTo>
                  <a:lnTo>
                    <a:pt x="395" y="360"/>
                  </a:lnTo>
                  <a:lnTo>
                    <a:pt x="395" y="360"/>
                  </a:lnTo>
                  <a:lnTo>
                    <a:pt x="387" y="315"/>
                  </a:lnTo>
                  <a:lnTo>
                    <a:pt x="379" y="273"/>
                  </a:lnTo>
                  <a:lnTo>
                    <a:pt x="375" y="237"/>
                  </a:lnTo>
                  <a:lnTo>
                    <a:pt x="375" y="206"/>
                  </a:lnTo>
                  <a:lnTo>
                    <a:pt x="375" y="206"/>
                  </a:lnTo>
                  <a:lnTo>
                    <a:pt x="375" y="194"/>
                  </a:lnTo>
                  <a:lnTo>
                    <a:pt x="377" y="183"/>
                  </a:lnTo>
                  <a:lnTo>
                    <a:pt x="381" y="173"/>
                  </a:lnTo>
                  <a:lnTo>
                    <a:pt x="385" y="165"/>
                  </a:lnTo>
                  <a:lnTo>
                    <a:pt x="393" y="158"/>
                  </a:lnTo>
                  <a:lnTo>
                    <a:pt x="402" y="154"/>
                  </a:lnTo>
                  <a:lnTo>
                    <a:pt x="414" y="150"/>
                  </a:lnTo>
                  <a:lnTo>
                    <a:pt x="427" y="150"/>
                  </a:lnTo>
                  <a:lnTo>
                    <a:pt x="427" y="150"/>
                  </a:lnTo>
                  <a:close/>
                  <a:moveTo>
                    <a:pt x="427" y="515"/>
                  </a:moveTo>
                  <a:lnTo>
                    <a:pt x="427" y="515"/>
                  </a:lnTo>
                  <a:lnTo>
                    <a:pt x="416" y="513"/>
                  </a:lnTo>
                  <a:lnTo>
                    <a:pt x="406" y="510"/>
                  </a:lnTo>
                  <a:lnTo>
                    <a:pt x="395" y="504"/>
                  </a:lnTo>
                  <a:lnTo>
                    <a:pt x="389" y="498"/>
                  </a:lnTo>
                  <a:lnTo>
                    <a:pt x="381" y="490"/>
                  </a:lnTo>
                  <a:lnTo>
                    <a:pt x="377" y="479"/>
                  </a:lnTo>
                  <a:lnTo>
                    <a:pt x="373" y="469"/>
                  </a:lnTo>
                  <a:lnTo>
                    <a:pt x="373" y="458"/>
                  </a:lnTo>
                  <a:lnTo>
                    <a:pt x="373" y="458"/>
                  </a:lnTo>
                  <a:lnTo>
                    <a:pt x="373" y="448"/>
                  </a:lnTo>
                  <a:lnTo>
                    <a:pt x="377" y="438"/>
                  </a:lnTo>
                  <a:lnTo>
                    <a:pt x="381" y="427"/>
                  </a:lnTo>
                  <a:lnTo>
                    <a:pt x="389" y="419"/>
                  </a:lnTo>
                  <a:lnTo>
                    <a:pt x="395" y="412"/>
                  </a:lnTo>
                  <a:lnTo>
                    <a:pt x="406" y="408"/>
                  </a:lnTo>
                  <a:lnTo>
                    <a:pt x="416" y="404"/>
                  </a:lnTo>
                  <a:lnTo>
                    <a:pt x="427" y="404"/>
                  </a:lnTo>
                  <a:lnTo>
                    <a:pt x="427" y="404"/>
                  </a:lnTo>
                  <a:lnTo>
                    <a:pt x="439" y="404"/>
                  </a:lnTo>
                  <a:lnTo>
                    <a:pt x="450" y="408"/>
                  </a:lnTo>
                  <a:lnTo>
                    <a:pt x="458" y="412"/>
                  </a:lnTo>
                  <a:lnTo>
                    <a:pt x="466" y="419"/>
                  </a:lnTo>
                  <a:lnTo>
                    <a:pt x="473" y="427"/>
                  </a:lnTo>
                  <a:lnTo>
                    <a:pt x="479" y="438"/>
                  </a:lnTo>
                  <a:lnTo>
                    <a:pt x="481" y="448"/>
                  </a:lnTo>
                  <a:lnTo>
                    <a:pt x="483" y="458"/>
                  </a:lnTo>
                  <a:lnTo>
                    <a:pt x="483" y="458"/>
                  </a:lnTo>
                  <a:lnTo>
                    <a:pt x="481" y="469"/>
                  </a:lnTo>
                  <a:lnTo>
                    <a:pt x="479" y="479"/>
                  </a:lnTo>
                  <a:lnTo>
                    <a:pt x="473" y="490"/>
                  </a:lnTo>
                  <a:lnTo>
                    <a:pt x="466" y="498"/>
                  </a:lnTo>
                  <a:lnTo>
                    <a:pt x="458" y="504"/>
                  </a:lnTo>
                  <a:lnTo>
                    <a:pt x="450" y="510"/>
                  </a:lnTo>
                  <a:lnTo>
                    <a:pt x="439" y="513"/>
                  </a:lnTo>
                  <a:lnTo>
                    <a:pt x="427" y="515"/>
                  </a:lnTo>
                  <a:lnTo>
                    <a:pt x="427" y="515"/>
                  </a:lnTo>
                  <a:close/>
                </a:path>
              </a:pathLst>
            </a:custGeom>
            <a:solidFill>
              <a:srgbClr val="25A4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4" name="组合 13"/>
          <p:cNvGrpSpPr/>
          <p:nvPr/>
        </p:nvGrpSpPr>
        <p:grpSpPr>
          <a:xfrm>
            <a:off x="9115356" y="1134360"/>
            <a:ext cx="1484916" cy="1259069"/>
            <a:chOff x="6973888" y="4152900"/>
            <a:chExt cx="1743075" cy="1477963"/>
          </a:xfrm>
        </p:grpSpPr>
        <p:sp>
          <p:nvSpPr>
            <p:cNvPr id="15" name="Freeform 31"/>
            <p:cNvSpPr>
              <a:spLocks/>
            </p:cNvSpPr>
            <p:nvPr/>
          </p:nvSpPr>
          <p:spPr bwMode="auto">
            <a:xfrm>
              <a:off x="6973888" y="4152900"/>
              <a:ext cx="1743075" cy="1477963"/>
            </a:xfrm>
            <a:custGeom>
              <a:avLst/>
              <a:gdLst>
                <a:gd name="T0" fmla="*/ 23 w 1098"/>
                <a:gd name="T1" fmla="*/ 931 h 931"/>
                <a:gd name="T2" fmla="*/ 23 w 1098"/>
                <a:gd name="T3" fmla="*/ 931 h 931"/>
                <a:gd name="T4" fmla="*/ 12 w 1098"/>
                <a:gd name="T5" fmla="*/ 929 h 931"/>
                <a:gd name="T6" fmla="*/ 6 w 1098"/>
                <a:gd name="T7" fmla="*/ 923 h 931"/>
                <a:gd name="T8" fmla="*/ 6 w 1098"/>
                <a:gd name="T9" fmla="*/ 923 h 931"/>
                <a:gd name="T10" fmla="*/ 6 w 1098"/>
                <a:gd name="T11" fmla="*/ 923 h 931"/>
                <a:gd name="T12" fmla="*/ 0 w 1098"/>
                <a:gd name="T13" fmla="*/ 917 h 931"/>
                <a:gd name="T14" fmla="*/ 0 w 1098"/>
                <a:gd name="T15" fmla="*/ 908 h 931"/>
                <a:gd name="T16" fmla="*/ 0 w 1098"/>
                <a:gd name="T17" fmla="*/ 908 h 931"/>
                <a:gd name="T18" fmla="*/ 0 w 1098"/>
                <a:gd name="T19" fmla="*/ 23 h 931"/>
                <a:gd name="T20" fmla="*/ 0 w 1098"/>
                <a:gd name="T21" fmla="*/ 23 h 931"/>
                <a:gd name="T22" fmla="*/ 0 w 1098"/>
                <a:gd name="T23" fmla="*/ 23 h 931"/>
                <a:gd name="T24" fmla="*/ 0 w 1098"/>
                <a:gd name="T25" fmla="*/ 15 h 931"/>
                <a:gd name="T26" fmla="*/ 6 w 1098"/>
                <a:gd name="T27" fmla="*/ 9 h 931"/>
                <a:gd name="T28" fmla="*/ 12 w 1098"/>
                <a:gd name="T29" fmla="*/ 3 h 931"/>
                <a:gd name="T30" fmla="*/ 23 w 1098"/>
                <a:gd name="T31" fmla="*/ 0 h 931"/>
                <a:gd name="T32" fmla="*/ 23 w 1098"/>
                <a:gd name="T33" fmla="*/ 0 h 931"/>
                <a:gd name="T34" fmla="*/ 23 w 1098"/>
                <a:gd name="T35" fmla="*/ 0 h 931"/>
                <a:gd name="T36" fmla="*/ 31 w 1098"/>
                <a:gd name="T37" fmla="*/ 3 h 931"/>
                <a:gd name="T38" fmla="*/ 39 w 1098"/>
                <a:gd name="T39" fmla="*/ 9 h 931"/>
                <a:gd name="T40" fmla="*/ 43 w 1098"/>
                <a:gd name="T41" fmla="*/ 15 h 931"/>
                <a:gd name="T42" fmla="*/ 45 w 1098"/>
                <a:gd name="T43" fmla="*/ 23 h 931"/>
                <a:gd name="T44" fmla="*/ 45 w 1098"/>
                <a:gd name="T45" fmla="*/ 23 h 931"/>
                <a:gd name="T46" fmla="*/ 45 w 1098"/>
                <a:gd name="T47" fmla="*/ 884 h 931"/>
                <a:gd name="T48" fmla="*/ 1074 w 1098"/>
                <a:gd name="T49" fmla="*/ 884 h 931"/>
                <a:gd name="T50" fmla="*/ 1074 w 1098"/>
                <a:gd name="T51" fmla="*/ 884 h 931"/>
                <a:gd name="T52" fmla="*/ 1084 w 1098"/>
                <a:gd name="T53" fmla="*/ 886 h 931"/>
                <a:gd name="T54" fmla="*/ 1090 w 1098"/>
                <a:gd name="T55" fmla="*/ 892 h 931"/>
                <a:gd name="T56" fmla="*/ 1096 w 1098"/>
                <a:gd name="T57" fmla="*/ 898 h 931"/>
                <a:gd name="T58" fmla="*/ 1098 w 1098"/>
                <a:gd name="T59" fmla="*/ 908 h 931"/>
                <a:gd name="T60" fmla="*/ 1098 w 1098"/>
                <a:gd name="T61" fmla="*/ 908 h 931"/>
                <a:gd name="T62" fmla="*/ 1098 w 1098"/>
                <a:gd name="T63" fmla="*/ 908 h 931"/>
                <a:gd name="T64" fmla="*/ 1096 w 1098"/>
                <a:gd name="T65" fmla="*/ 917 h 931"/>
                <a:gd name="T66" fmla="*/ 1090 w 1098"/>
                <a:gd name="T67" fmla="*/ 923 h 931"/>
                <a:gd name="T68" fmla="*/ 1084 w 1098"/>
                <a:gd name="T69" fmla="*/ 929 h 931"/>
                <a:gd name="T70" fmla="*/ 1074 w 1098"/>
                <a:gd name="T71" fmla="*/ 931 h 931"/>
                <a:gd name="T72" fmla="*/ 1074 w 1098"/>
                <a:gd name="T73" fmla="*/ 931 h 931"/>
                <a:gd name="T74" fmla="*/ 23 w 1098"/>
                <a:gd name="T75" fmla="*/ 931 h 931"/>
                <a:gd name="T76" fmla="*/ 23 w 1098"/>
                <a:gd name="T77" fmla="*/ 931 h 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98" h="931">
                  <a:moveTo>
                    <a:pt x="23" y="931"/>
                  </a:moveTo>
                  <a:lnTo>
                    <a:pt x="23" y="931"/>
                  </a:lnTo>
                  <a:lnTo>
                    <a:pt x="12" y="929"/>
                  </a:lnTo>
                  <a:lnTo>
                    <a:pt x="6" y="923"/>
                  </a:lnTo>
                  <a:lnTo>
                    <a:pt x="6" y="923"/>
                  </a:lnTo>
                  <a:lnTo>
                    <a:pt x="6" y="923"/>
                  </a:lnTo>
                  <a:lnTo>
                    <a:pt x="0" y="917"/>
                  </a:lnTo>
                  <a:lnTo>
                    <a:pt x="0" y="908"/>
                  </a:lnTo>
                  <a:lnTo>
                    <a:pt x="0" y="908"/>
                  </a:lnTo>
                  <a:lnTo>
                    <a:pt x="0" y="23"/>
                  </a:lnTo>
                  <a:lnTo>
                    <a:pt x="0" y="23"/>
                  </a:lnTo>
                  <a:lnTo>
                    <a:pt x="0" y="23"/>
                  </a:lnTo>
                  <a:lnTo>
                    <a:pt x="0" y="15"/>
                  </a:lnTo>
                  <a:lnTo>
                    <a:pt x="6" y="9"/>
                  </a:lnTo>
                  <a:lnTo>
                    <a:pt x="12" y="3"/>
                  </a:lnTo>
                  <a:lnTo>
                    <a:pt x="23" y="0"/>
                  </a:lnTo>
                  <a:lnTo>
                    <a:pt x="23" y="0"/>
                  </a:lnTo>
                  <a:lnTo>
                    <a:pt x="23" y="0"/>
                  </a:lnTo>
                  <a:lnTo>
                    <a:pt x="31" y="3"/>
                  </a:lnTo>
                  <a:lnTo>
                    <a:pt x="39" y="9"/>
                  </a:lnTo>
                  <a:lnTo>
                    <a:pt x="43" y="15"/>
                  </a:lnTo>
                  <a:lnTo>
                    <a:pt x="45" y="23"/>
                  </a:lnTo>
                  <a:lnTo>
                    <a:pt x="45" y="23"/>
                  </a:lnTo>
                  <a:lnTo>
                    <a:pt x="45" y="884"/>
                  </a:lnTo>
                  <a:lnTo>
                    <a:pt x="1074" y="884"/>
                  </a:lnTo>
                  <a:lnTo>
                    <a:pt x="1074" y="884"/>
                  </a:lnTo>
                  <a:lnTo>
                    <a:pt x="1084" y="886"/>
                  </a:lnTo>
                  <a:lnTo>
                    <a:pt x="1090" y="892"/>
                  </a:lnTo>
                  <a:lnTo>
                    <a:pt x="1096" y="898"/>
                  </a:lnTo>
                  <a:lnTo>
                    <a:pt x="1098" y="908"/>
                  </a:lnTo>
                  <a:lnTo>
                    <a:pt x="1098" y="908"/>
                  </a:lnTo>
                  <a:lnTo>
                    <a:pt x="1098" y="908"/>
                  </a:lnTo>
                  <a:lnTo>
                    <a:pt x="1096" y="917"/>
                  </a:lnTo>
                  <a:lnTo>
                    <a:pt x="1090" y="923"/>
                  </a:lnTo>
                  <a:lnTo>
                    <a:pt x="1084" y="929"/>
                  </a:lnTo>
                  <a:lnTo>
                    <a:pt x="1074" y="931"/>
                  </a:lnTo>
                  <a:lnTo>
                    <a:pt x="1074" y="931"/>
                  </a:lnTo>
                  <a:lnTo>
                    <a:pt x="23" y="931"/>
                  </a:lnTo>
                  <a:lnTo>
                    <a:pt x="23" y="93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32"/>
            <p:cNvSpPr>
              <a:spLocks/>
            </p:cNvSpPr>
            <p:nvPr/>
          </p:nvSpPr>
          <p:spPr bwMode="auto">
            <a:xfrm>
              <a:off x="7159625" y="5172075"/>
              <a:ext cx="276225" cy="288925"/>
            </a:xfrm>
            <a:custGeom>
              <a:avLst/>
              <a:gdLst>
                <a:gd name="T0" fmla="*/ 174 w 174"/>
                <a:gd name="T1" fmla="*/ 137 h 182"/>
                <a:gd name="T2" fmla="*/ 174 w 174"/>
                <a:gd name="T3" fmla="*/ 137 h 182"/>
                <a:gd name="T4" fmla="*/ 174 w 174"/>
                <a:gd name="T5" fmla="*/ 148 h 182"/>
                <a:gd name="T6" fmla="*/ 170 w 174"/>
                <a:gd name="T7" fmla="*/ 156 h 182"/>
                <a:gd name="T8" fmla="*/ 166 w 174"/>
                <a:gd name="T9" fmla="*/ 162 h 182"/>
                <a:gd name="T10" fmla="*/ 162 w 174"/>
                <a:gd name="T11" fmla="*/ 168 h 182"/>
                <a:gd name="T12" fmla="*/ 156 w 174"/>
                <a:gd name="T13" fmla="*/ 174 h 182"/>
                <a:gd name="T14" fmla="*/ 147 w 174"/>
                <a:gd name="T15" fmla="*/ 178 h 182"/>
                <a:gd name="T16" fmla="*/ 139 w 174"/>
                <a:gd name="T17" fmla="*/ 180 h 182"/>
                <a:gd name="T18" fmla="*/ 129 w 174"/>
                <a:gd name="T19" fmla="*/ 182 h 182"/>
                <a:gd name="T20" fmla="*/ 45 w 174"/>
                <a:gd name="T21" fmla="*/ 182 h 182"/>
                <a:gd name="T22" fmla="*/ 45 w 174"/>
                <a:gd name="T23" fmla="*/ 182 h 182"/>
                <a:gd name="T24" fmla="*/ 37 w 174"/>
                <a:gd name="T25" fmla="*/ 180 h 182"/>
                <a:gd name="T26" fmla="*/ 28 w 174"/>
                <a:gd name="T27" fmla="*/ 178 h 182"/>
                <a:gd name="T28" fmla="*/ 20 w 174"/>
                <a:gd name="T29" fmla="*/ 174 h 182"/>
                <a:gd name="T30" fmla="*/ 14 w 174"/>
                <a:gd name="T31" fmla="*/ 168 h 182"/>
                <a:gd name="T32" fmla="*/ 8 w 174"/>
                <a:gd name="T33" fmla="*/ 162 h 182"/>
                <a:gd name="T34" fmla="*/ 4 w 174"/>
                <a:gd name="T35" fmla="*/ 156 h 182"/>
                <a:gd name="T36" fmla="*/ 2 w 174"/>
                <a:gd name="T37" fmla="*/ 148 h 182"/>
                <a:gd name="T38" fmla="*/ 0 w 174"/>
                <a:gd name="T39" fmla="*/ 137 h 182"/>
                <a:gd name="T40" fmla="*/ 0 w 174"/>
                <a:gd name="T41" fmla="*/ 43 h 182"/>
                <a:gd name="T42" fmla="*/ 0 w 174"/>
                <a:gd name="T43" fmla="*/ 43 h 182"/>
                <a:gd name="T44" fmla="*/ 2 w 174"/>
                <a:gd name="T45" fmla="*/ 35 h 182"/>
                <a:gd name="T46" fmla="*/ 4 w 174"/>
                <a:gd name="T47" fmla="*/ 27 h 182"/>
                <a:gd name="T48" fmla="*/ 8 w 174"/>
                <a:gd name="T49" fmla="*/ 18 h 182"/>
                <a:gd name="T50" fmla="*/ 14 w 174"/>
                <a:gd name="T51" fmla="*/ 12 h 182"/>
                <a:gd name="T52" fmla="*/ 20 w 174"/>
                <a:gd name="T53" fmla="*/ 6 h 182"/>
                <a:gd name="T54" fmla="*/ 28 w 174"/>
                <a:gd name="T55" fmla="*/ 2 h 182"/>
                <a:gd name="T56" fmla="*/ 37 w 174"/>
                <a:gd name="T57" fmla="*/ 0 h 182"/>
                <a:gd name="T58" fmla="*/ 45 w 174"/>
                <a:gd name="T59" fmla="*/ 0 h 182"/>
                <a:gd name="T60" fmla="*/ 129 w 174"/>
                <a:gd name="T61" fmla="*/ 0 h 182"/>
                <a:gd name="T62" fmla="*/ 129 w 174"/>
                <a:gd name="T63" fmla="*/ 0 h 182"/>
                <a:gd name="T64" fmla="*/ 139 w 174"/>
                <a:gd name="T65" fmla="*/ 0 h 182"/>
                <a:gd name="T66" fmla="*/ 147 w 174"/>
                <a:gd name="T67" fmla="*/ 2 h 182"/>
                <a:gd name="T68" fmla="*/ 156 w 174"/>
                <a:gd name="T69" fmla="*/ 6 h 182"/>
                <a:gd name="T70" fmla="*/ 162 w 174"/>
                <a:gd name="T71" fmla="*/ 12 h 182"/>
                <a:gd name="T72" fmla="*/ 166 w 174"/>
                <a:gd name="T73" fmla="*/ 18 h 182"/>
                <a:gd name="T74" fmla="*/ 170 w 174"/>
                <a:gd name="T75" fmla="*/ 27 h 182"/>
                <a:gd name="T76" fmla="*/ 174 w 174"/>
                <a:gd name="T77" fmla="*/ 35 h 182"/>
                <a:gd name="T78" fmla="*/ 174 w 174"/>
                <a:gd name="T79" fmla="*/ 43 h 182"/>
                <a:gd name="T80" fmla="*/ 174 w 174"/>
                <a:gd name="T81" fmla="*/ 137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4" h="182">
                  <a:moveTo>
                    <a:pt x="174" y="137"/>
                  </a:moveTo>
                  <a:lnTo>
                    <a:pt x="174" y="137"/>
                  </a:lnTo>
                  <a:lnTo>
                    <a:pt x="174" y="148"/>
                  </a:lnTo>
                  <a:lnTo>
                    <a:pt x="170" y="156"/>
                  </a:lnTo>
                  <a:lnTo>
                    <a:pt x="166" y="162"/>
                  </a:lnTo>
                  <a:lnTo>
                    <a:pt x="162" y="168"/>
                  </a:lnTo>
                  <a:lnTo>
                    <a:pt x="156" y="174"/>
                  </a:lnTo>
                  <a:lnTo>
                    <a:pt x="147" y="178"/>
                  </a:lnTo>
                  <a:lnTo>
                    <a:pt x="139" y="180"/>
                  </a:lnTo>
                  <a:lnTo>
                    <a:pt x="129" y="182"/>
                  </a:lnTo>
                  <a:lnTo>
                    <a:pt x="45" y="182"/>
                  </a:lnTo>
                  <a:lnTo>
                    <a:pt x="45" y="182"/>
                  </a:lnTo>
                  <a:lnTo>
                    <a:pt x="37" y="180"/>
                  </a:lnTo>
                  <a:lnTo>
                    <a:pt x="28" y="178"/>
                  </a:lnTo>
                  <a:lnTo>
                    <a:pt x="20" y="174"/>
                  </a:lnTo>
                  <a:lnTo>
                    <a:pt x="14" y="168"/>
                  </a:lnTo>
                  <a:lnTo>
                    <a:pt x="8" y="162"/>
                  </a:lnTo>
                  <a:lnTo>
                    <a:pt x="4" y="156"/>
                  </a:lnTo>
                  <a:lnTo>
                    <a:pt x="2" y="148"/>
                  </a:lnTo>
                  <a:lnTo>
                    <a:pt x="0" y="137"/>
                  </a:lnTo>
                  <a:lnTo>
                    <a:pt x="0" y="43"/>
                  </a:lnTo>
                  <a:lnTo>
                    <a:pt x="0" y="43"/>
                  </a:lnTo>
                  <a:lnTo>
                    <a:pt x="2" y="35"/>
                  </a:lnTo>
                  <a:lnTo>
                    <a:pt x="4" y="27"/>
                  </a:lnTo>
                  <a:lnTo>
                    <a:pt x="8" y="18"/>
                  </a:lnTo>
                  <a:lnTo>
                    <a:pt x="14" y="12"/>
                  </a:lnTo>
                  <a:lnTo>
                    <a:pt x="20" y="6"/>
                  </a:lnTo>
                  <a:lnTo>
                    <a:pt x="28" y="2"/>
                  </a:lnTo>
                  <a:lnTo>
                    <a:pt x="37" y="0"/>
                  </a:lnTo>
                  <a:lnTo>
                    <a:pt x="45" y="0"/>
                  </a:lnTo>
                  <a:lnTo>
                    <a:pt x="129" y="0"/>
                  </a:lnTo>
                  <a:lnTo>
                    <a:pt x="129" y="0"/>
                  </a:lnTo>
                  <a:lnTo>
                    <a:pt x="139" y="0"/>
                  </a:lnTo>
                  <a:lnTo>
                    <a:pt x="147" y="2"/>
                  </a:lnTo>
                  <a:lnTo>
                    <a:pt x="156" y="6"/>
                  </a:lnTo>
                  <a:lnTo>
                    <a:pt x="162" y="12"/>
                  </a:lnTo>
                  <a:lnTo>
                    <a:pt x="166" y="18"/>
                  </a:lnTo>
                  <a:lnTo>
                    <a:pt x="170" y="27"/>
                  </a:lnTo>
                  <a:lnTo>
                    <a:pt x="174" y="35"/>
                  </a:lnTo>
                  <a:lnTo>
                    <a:pt x="174" y="43"/>
                  </a:lnTo>
                  <a:lnTo>
                    <a:pt x="174" y="13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33"/>
            <p:cNvSpPr>
              <a:spLocks/>
            </p:cNvSpPr>
            <p:nvPr/>
          </p:nvSpPr>
          <p:spPr bwMode="auto">
            <a:xfrm>
              <a:off x="7510463" y="4852988"/>
              <a:ext cx="276225" cy="608013"/>
            </a:xfrm>
            <a:custGeom>
              <a:avLst/>
              <a:gdLst>
                <a:gd name="T0" fmla="*/ 174 w 174"/>
                <a:gd name="T1" fmla="*/ 338 h 383"/>
                <a:gd name="T2" fmla="*/ 174 w 174"/>
                <a:gd name="T3" fmla="*/ 338 h 383"/>
                <a:gd name="T4" fmla="*/ 172 w 174"/>
                <a:gd name="T5" fmla="*/ 349 h 383"/>
                <a:gd name="T6" fmla="*/ 170 w 174"/>
                <a:gd name="T7" fmla="*/ 357 h 383"/>
                <a:gd name="T8" fmla="*/ 166 w 174"/>
                <a:gd name="T9" fmla="*/ 363 h 383"/>
                <a:gd name="T10" fmla="*/ 160 w 174"/>
                <a:gd name="T11" fmla="*/ 369 h 383"/>
                <a:gd name="T12" fmla="*/ 154 w 174"/>
                <a:gd name="T13" fmla="*/ 375 h 383"/>
                <a:gd name="T14" fmla="*/ 148 w 174"/>
                <a:gd name="T15" fmla="*/ 379 h 383"/>
                <a:gd name="T16" fmla="*/ 139 w 174"/>
                <a:gd name="T17" fmla="*/ 381 h 383"/>
                <a:gd name="T18" fmla="*/ 129 w 174"/>
                <a:gd name="T19" fmla="*/ 383 h 383"/>
                <a:gd name="T20" fmla="*/ 45 w 174"/>
                <a:gd name="T21" fmla="*/ 383 h 383"/>
                <a:gd name="T22" fmla="*/ 45 w 174"/>
                <a:gd name="T23" fmla="*/ 383 h 383"/>
                <a:gd name="T24" fmla="*/ 35 w 174"/>
                <a:gd name="T25" fmla="*/ 381 h 383"/>
                <a:gd name="T26" fmla="*/ 27 w 174"/>
                <a:gd name="T27" fmla="*/ 379 h 383"/>
                <a:gd name="T28" fmla="*/ 21 w 174"/>
                <a:gd name="T29" fmla="*/ 375 h 383"/>
                <a:gd name="T30" fmla="*/ 12 w 174"/>
                <a:gd name="T31" fmla="*/ 369 h 383"/>
                <a:gd name="T32" fmla="*/ 8 w 174"/>
                <a:gd name="T33" fmla="*/ 363 h 383"/>
                <a:gd name="T34" fmla="*/ 4 w 174"/>
                <a:gd name="T35" fmla="*/ 357 h 383"/>
                <a:gd name="T36" fmla="*/ 2 w 174"/>
                <a:gd name="T37" fmla="*/ 349 h 383"/>
                <a:gd name="T38" fmla="*/ 0 w 174"/>
                <a:gd name="T39" fmla="*/ 338 h 383"/>
                <a:gd name="T40" fmla="*/ 0 w 174"/>
                <a:gd name="T41" fmla="*/ 43 h 383"/>
                <a:gd name="T42" fmla="*/ 0 w 174"/>
                <a:gd name="T43" fmla="*/ 43 h 383"/>
                <a:gd name="T44" fmla="*/ 2 w 174"/>
                <a:gd name="T45" fmla="*/ 35 h 383"/>
                <a:gd name="T46" fmla="*/ 4 w 174"/>
                <a:gd name="T47" fmla="*/ 27 h 383"/>
                <a:gd name="T48" fmla="*/ 8 w 174"/>
                <a:gd name="T49" fmla="*/ 19 h 383"/>
                <a:gd name="T50" fmla="*/ 12 w 174"/>
                <a:gd name="T51" fmla="*/ 12 h 383"/>
                <a:gd name="T52" fmla="*/ 21 w 174"/>
                <a:gd name="T53" fmla="*/ 6 h 383"/>
                <a:gd name="T54" fmla="*/ 27 w 174"/>
                <a:gd name="T55" fmla="*/ 2 h 383"/>
                <a:gd name="T56" fmla="*/ 35 w 174"/>
                <a:gd name="T57" fmla="*/ 0 h 383"/>
                <a:gd name="T58" fmla="*/ 45 w 174"/>
                <a:gd name="T59" fmla="*/ 0 h 383"/>
                <a:gd name="T60" fmla="*/ 129 w 174"/>
                <a:gd name="T61" fmla="*/ 0 h 383"/>
                <a:gd name="T62" fmla="*/ 129 w 174"/>
                <a:gd name="T63" fmla="*/ 0 h 383"/>
                <a:gd name="T64" fmla="*/ 139 w 174"/>
                <a:gd name="T65" fmla="*/ 0 h 383"/>
                <a:gd name="T66" fmla="*/ 148 w 174"/>
                <a:gd name="T67" fmla="*/ 2 h 383"/>
                <a:gd name="T68" fmla="*/ 154 w 174"/>
                <a:gd name="T69" fmla="*/ 6 h 383"/>
                <a:gd name="T70" fmla="*/ 160 w 174"/>
                <a:gd name="T71" fmla="*/ 12 h 383"/>
                <a:gd name="T72" fmla="*/ 166 w 174"/>
                <a:gd name="T73" fmla="*/ 19 h 383"/>
                <a:gd name="T74" fmla="*/ 170 w 174"/>
                <a:gd name="T75" fmla="*/ 27 h 383"/>
                <a:gd name="T76" fmla="*/ 172 w 174"/>
                <a:gd name="T77" fmla="*/ 35 h 383"/>
                <a:gd name="T78" fmla="*/ 174 w 174"/>
                <a:gd name="T79" fmla="*/ 43 h 383"/>
                <a:gd name="T80" fmla="*/ 174 w 174"/>
                <a:gd name="T81" fmla="*/ 338 h 3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4" h="383">
                  <a:moveTo>
                    <a:pt x="174" y="338"/>
                  </a:moveTo>
                  <a:lnTo>
                    <a:pt x="174" y="338"/>
                  </a:lnTo>
                  <a:lnTo>
                    <a:pt x="172" y="349"/>
                  </a:lnTo>
                  <a:lnTo>
                    <a:pt x="170" y="357"/>
                  </a:lnTo>
                  <a:lnTo>
                    <a:pt x="166" y="363"/>
                  </a:lnTo>
                  <a:lnTo>
                    <a:pt x="160" y="369"/>
                  </a:lnTo>
                  <a:lnTo>
                    <a:pt x="154" y="375"/>
                  </a:lnTo>
                  <a:lnTo>
                    <a:pt x="148" y="379"/>
                  </a:lnTo>
                  <a:lnTo>
                    <a:pt x="139" y="381"/>
                  </a:lnTo>
                  <a:lnTo>
                    <a:pt x="129" y="383"/>
                  </a:lnTo>
                  <a:lnTo>
                    <a:pt x="45" y="383"/>
                  </a:lnTo>
                  <a:lnTo>
                    <a:pt x="45" y="383"/>
                  </a:lnTo>
                  <a:lnTo>
                    <a:pt x="35" y="381"/>
                  </a:lnTo>
                  <a:lnTo>
                    <a:pt x="27" y="379"/>
                  </a:lnTo>
                  <a:lnTo>
                    <a:pt x="21" y="375"/>
                  </a:lnTo>
                  <a:lnTo>
                    <a:pt x="12" y="369"/>
                  </a:lnTo>
                  <a:lnTo>
                    <a:pt x="8" y="363"/>
                  </a:lnTo>
                  <a:lnTo>
                    <a:pt x="4" y="357"/>
                  </a:lnTo>
                  <a:lnTo>
                    <a:pt x="2" y="349"/>
                  </a:lnTo>
                  <a:lnTo>
                    <a:pt x="0" y="338"/>
                  </a:lnTo>
                  <a:lnTo>
                    <a:pt x="0" y="43"/>
                  </a:lnTo>
                  <a:lnTo>
                    <a:pt x="0" y="43"/>
                  </a:lnTo>
                  <a:lnTo>
                    <a:pt x="2" y="35"/>
                  </a:lnTo>
                  <a:lnTo>
                    <a:pt x="4" y="27"/>
                  </a:lnTo>
                  <a:lnTo>
                    <a:pt x="8" y="19"/>
                  </a:lnTo>
                  <a:lnTo>
                    <a:pt x="12" y="12"/>
                  </a:lnTo>
                  <a:lnTo>
                    <a:pt x="21" y="6"/>
                  </a:lnTo>
                  <a:lnTo>
                    <a:pt x="27" y="2"/>
                  </a:lnTo>
                  <a:lnTo>
                    <a:pt x="35" y="0"/>
                  </a:lnTo>
                  <a:lnTo>
                    <a:pt x="45" y="0"/>
                  </a:lnTo>
                  <a:lnTo>
                    <a:pt x="129" y="0"/>
                  </a:lnTo>
                  <a:lnTo>
                    <a:pt x="129" y="0"/>
                  </a:lnTo>
                  <a:lnTo>
                    <a:pt x="139" y="0"/>
                  </a:lnTo>
                  <a:lnTo>
                    <a:pt x="148" y="2"/>
                  </a:lnTo>
                  <a:lnTo>
                    <a:pt x="154" y="6"/>
                  </a:lnTo>
                  <a:lnTo>
                    <a:pt x="160" y="12"/>
                  </a:lnTo>
                  <a:lnTo>
                    <a:pt x="166" y="19"/>
                  </a:lnTo>
                  <a:lnTo>
                    <a:pt x="170" y="27"/>
                  </a:lnTo>
                  <a:lnTo>
                    <a:pt x="172" y="35"/>
                  </a:lnTo>
                  <a:lnTo>
                    <a:pt x="174" y="43"/>
                  </a:lnTo>
                  <a:lnTo>
                    <a:pt x="174" y="3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34"/>
            <p:cNvSpPr>
              <a:spLocks/>
            </p:cNvSpPr>
            <p:nvPr/>
          </p:nvSpPr>
          <p:spPr bwMode="auto">
            <a:xfrm>
              <a:off x="8229600" y="4703763"/>
              <a:ext cx="276225" cy="757238"/>
            </a:xfrm>
            <a:custGeom>
              <a:avLst/>
              <a:gdLst>
                <a:gd name="T0" fmla="*/ 174 w 174"/>
                <a:gd name="T1" fmla="*/ 430 h 477"/>
                <a:gd name="T2" fmla="*/ 174 w 174"/>
                <a:gd name="T3" fmla="*/ 430 h 477"/>
                <a:gd name="T4" fmla="*/ 172 w 174"/>
                <a:gd name="T5" fmla="*/ 441 h 477"/>
                <a:gd name="T6" fmla="*/ 170 w 174"/>
                <a:gd name="T7" fmla="*/ 449 h 477"/>
                <a:gd name="T8" fmla="*/ 166 w 174"/>
                <a:gd name="T9" fmla="*/ 457 h 477"/>
                <a:gd name="T10" fmla="*/ 160 w 174"/>
                <a:gd name="T11" fmla="*/ 463 h 477"/>
                <a:gd name="T12" fmla="*/ 154 w 174"/>
                <a:gd name="T13" fmla="*/ 469 h 477"/>
                <a:gd name="T14" fmla="*/ 146 w 174"/>
                <a:gd name="T15" fmla="*/ 473 h 477"/>
                <a:gd name="T16" fmla="*/ 137 w 174"/>
                <a:gd name="T17" fmla="*/ 475 h 477"/>
                <a:gd name="T18" fmla="*/ 127 w 174"/>
                <a:gd name="T19" fmla="*/ 477 h 477"/>
                <a:gd name="T20" fmla="*/ 47 w 174"/>
                <a:gd name="T21" fmla="*/ 477 h 477"/>
                <a:gd name="T22" fmla="*/ 47 w 174"/>
                <a:gd name="T23" fmla="*/ 477 h 477"/>
                <a:gd name="T24" fmla="*/ 37 w 174"/>
                <a:gd name="T25" fmla="*/ 475 h 477"/>
                <a:gd name="T26" fmla="*/ 29 w 174"/>
                <a:gd name="T27" fmla="*/ 473 h 477"/>
                <a:gd name="T28" fmla="*/ 20 w 174"/>
                <a:gd name="T29" fmla="*/ 469 h 477"/>
                <a:gd name="T30" fmla="*/ 14 w 174"/>
                <a:gd name="T31" fmla="*/ 463 h 477"/>
                <a:gd name="T32" fmla="*/ 8 w 174"/>
                <a:gd name="T33" fmla="*/ 457 h 477"/>
                <a:gd name="T34" fmla="*/ 4 w 174"/>
                <a:gd name="T35" fmla="*/ 449 h 477"/>
                <a:gd name="T36" fmla="*/ 2 w 174"/>
                <a:gd name="T37" fmla="*/ 441 h 477"/>
                <a:gd name="T38" fmla="*/ 0 w 174"/>
                <a:gd name="T39" fmla="*/ 430 h 477"/>
                <a:gd name="T40" fmla="*/ 0 w 174"/>
                <a:gd name="T41" fmla="*/ 47 h 477"/>
                <a:gd name="T42" fmla="*/ 0 w 174"/>
                <a:gd name="T43" fmla="*/ 47 h 477"/>
                <a:gd name="T44" fmla="*/ 2 w 174"/>
                <a:gd name="T45" fmla="*/ 37 h 477"/>
                <a:gd name="T46" fmla="*/ 4 w 174"/>
                <a:gd name="T47" fmla="*/ 29 h 477"/>
                <a:gd name="T48" fmla="*/ 8 w 174"/>
                <a:gd name="T49" fmla="*/ 20 h 477"/>
                <a:gd name="T50" fmla="*/ 14 w 174"/>
                <a:gd name="T51" fmla="*/ 12 h 477"/>
                <a:gd name="T52" fmla="*/ 20 w 174"/>
                <a:gd name="T53" fmla="*/ 8 h 477"/>
                <a:gd name="T54" fmla="*/ 29 w 174"/>
                <a:gd name="T55" fmla="*/ 4 h 477"/>
                <a:gd name="T56" fmla="*/ 37 w 174"/>
                <a:gd name="T57" fmla="*/ 0 h 477"/>
                <a:gd name="T58" fmla="*/ 47 w 174"/>
                <a:gd name="T59" fmla="*/ 0 h 477"/>
                <a:gd name="T60" fmla="*/ 127 w 174"/>
                <a:gd name="T61" fmla="*/ 0 h 477"/>
                <a:gd name="T62" fmla="*/ 127 w 174"/>
                <a:gd name="T63" fmla="*/ 0 h 477"/>
                <a:gd name="T64" fmla="*/ 137 w 174"/>
                <a:gd name="T65" fmla="*/ 0 h 477"/>
                <a:gd name="T66" fmla="*/ 146 w 174"/>
                <a:gd name="T67" fmla="*/ 4 h 477"/>
                <a:gd name="T68" fmla="*/ 154 w 174"/>
                <a:gd name="T69" fmla="*/ 8 h 477"/>
                <a:gd name="T70" fmla="*/ 160 w 174"/>
                <a:gd name="T71" fmla="*/ 12 h 477"/>
                <a:gd name="T72" fmla="*/ 166 w 174"/>
                <a:gd name="T73" fmla="*/ 20 h 477"/>
                <a:gd name="T74" fmla="*/ 170 w 174"/>
                <a:gd name="T75" fmla="*/ 29 h 477"/>
                <a:gd name="T76" fmla="*/ 172 w 174"/>
                <a:gd name="T77" fmla="*/ 37 h 477"/>
                <a:gd name="T78" fmla="*/ 174 w 174"/>
                <a:gd name="T79" fmla="*/ 47 h 477"/>
                <a:gd name="T80" fmla="*/ 174 w 174"/>
                <a:gd name="T81" fmla="*/ 430 h 4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4" h="477">
                  <a:moveTo>
                    <a:pt x="174" y="430"/>
                  </a:moveTo>
                  <a:lnTo>
                    <a:pt x="174" y="430"/>
                  </a:lnTo>
                  <a:lnTo>
                    <a:pt x="172" y="441"/>
                  </a:lnTo>
                  <a:lnTo>
                    <a:pt x="170" y="449"/>
                  </a:lnTo>
                  <a:lnTo>
                    <a:pt x="166" y="457"/>
                  </a:lnTo>
                  <a:lnTo>
                    <a:pt x="160" y="463"/>
                  </a:lnTo>
                  <a:lnTo>
                    <a:pt x="154" y="469"/>
                  </a:lnTo>
                  <a:lnTo>
                    <a:pt x="146" y="473"/>
                  </a:lnTo>
                  <a:lnTo>
                    <a:pt x="137" y="475"/>
                  </a:lnTo>
                  <a:lnTo>
                    <a:pt x="127" y="477"/>
                  </a:lnTo>
                  <a:lnTo>
                    <a:pt x="47" y="477"/>
                  </a:lnTo>
                  <a:lnTo>
                    <a:pt x="47" y="477"/>
                  </a:lnTo>
                  <a:lnTo>
                    <a:pt x="37" y="475"/>
                  </a:lnTo>
                  <a:lnTo>
                    <a:pt x="29" y="473"/>
                  </a:lnTo>
                  <a:lnTo>
                    <a:pt x="20" y="469"/>
                  </a:lnTo>
                  <a:lnTo>
                    <a:pt x="14" y="463"/>
                  </a:lnTo>
                  <a:lnTo>
                    <a:pt x="8" y="457"/>
                  </a:lnTo>
                  <a:lnTo>
                    <a:pt x="4" y="449"/>
                  </a:lnTo>
                  <a:lnTo>
                    <a:pt x="2" y="441"/>
                  </a:lnTo>
                  <a:lnTo>
                    <a:pt x="0" y="430"/>
                  </a:lnTo>
                  <a:lnTo>
                    <a:pt x="0" y="47"/>
                  </a:lnTo>
                  <a:lnTo>
                    <a:pt x="0" y="47"/>
                  </a:lnTo>
                  <a:lnTo>
                    <a:pt x="2" y="37"/>
                  </a:lnTo>
                  <a:lnTo>
                    <a:pt x="4" y="29"/>
                  </a:lnTo>
                  <a:lnTo>
                    <a:pt x="8" y="20"/>
                  </a:lnTo>
                  <a:lnTo>
                    <a:pt x="14" y="12"/>
                  </a:lnTo>
                  <a:lnTo>
                    <a:pt x="20" y="8"/>
                  </a:lnTo>
                  <a:lnTo>
                    <a:pt x="29" y="4"/>
                  </a:lnTo>
                  <a:lnTo>
                    <a:pt x="37" y="0"/>
                  </a:lnTo>
                  <a:lnTo>
                    <a:pt x="47" y="0"/>
                  </a:lnTo>
                  <a:lnTo>
                    <a:pt x="127" y="0"/>
                  </a:lnTo>
                  <a:lnTo>
                    <a:pt x="127" y="0"/>
                  </a:lnTo>
                  <a:lnTo>
                    <a:pt x="137" y="0"/>
                  </a:lnTo>
                  <a:lnTo>
                    <a:pt x="146" y="4"/>
                  </a:lnTo>
                  <a:lnTo>
                    <a:pt x="154" y="8"/>
                  </a:lnTo>
                  <a:lnTo>
                    <a:pt x="160" y="12"/>
                  </a:lnTo>
                  <a:lnTo>
                    <a:pt x="166" y="20"/>
                  </a:lnTo>
                  <a:lnTo>
                    <a:pt x="170" y="29"/>
                  </a:lnTo>
                  <a:lnTo>
                    <a:pt x="172" y="37"/>
                  </a:lnTo>
                  <a:lnTo>
                    <a:pt x="174" y="47"/>
                  </a:lnTo>
                  <a:lnTo>
                    <a:pt x="174" y="430"/>
                  </a:lnTo>
                  <a:close/>
                </a:path>
              </a:pathLst>
            </a:custGeom>
            <a:solidFill>
              <a:srgbClr val="25A4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35"/>
            <p:cNvSpPr>
              <a:spLocks/>
            </p:cNvSpPr>
            <p:nvPr/>
          </p:nvSpPr>
          <p:spPr bwMode="auto">
            <a:xfrm>
              <a:off x="7861300" y="4995863"/>
              <a:ext cx="277812" cy="465138"/>
            </a:xfrm>
            <a:custGeom>
              <a:avLst/>
              <a:gdLst>
                <a:gd name="T0" fmla="*/ 175 w 175"/>
                <a:gd name="T1" fmla="*/ 248 h 293"/>
                <a:gd name="T2" fmla="*/ 175 w 175"/>
                <a:gd name="T3" fmla="*/ 248 h 293"/>
                <a:gd name="T4" fmla="*/ 173 w 175"/>
                <a:gd name="T5" fmla="*/ 259 h 293"/>
                <a:gd name="T6" fmla="*/ 171 w 175"/>
                <a:gd name="T7" fmla="*/ 267 h 293"/>
                <a:gd name="T8" fmla="*/ 166 w 175"/>
                <a:gd name="T9" fmla="*/ 273 h 293"/>
                <a:gd name="T10" fmla="*/ 160 w 175"/>
                <a:gd name="T11" fmla="*/ 279 h 293"/>
                <a:gd name="T12" fmla="*/ 154 w 175"/>
                <a:gd name="T13" fmla="*/ 285 h 293"/>
                <a:gd name="T14" fmla="*/ 146 w 175"/>
                <a:gd name="T15" fmla="*/ 289 h 293"/>
                <a:gd name="T16" fmla="*/ 138 w 175"/>
                <a:gd name="T17" fmla="*/ 291 h 293"/>
                <a:gd name="T18" fmla="*/ 130 w 175"/>
                <a:gd name="T19" fmla="*/ 293 h 293"/>
                <a:gd name="T20" fmla="*/ 46 w 175"/>
                <a:gd name="T21" fmla="*/ 293 h 293"/>
                <a:gd name="T22" fmla="*/ 46 w 175"/>
                <a:gd name="T23" fmla="*/ 293 h 293"/>
                <a:gd name="T24" fmla="*/ 35 w 175"/>
                <a:gd name="T25" fmla="*/ 291 h 293"/>
                <a:gd name="T26" fmla="*/ 27 w 175"/>
                <a:gd name="T27" fmla="*/ 289 h 293"/>
                <a:gd name="T28" fmla="*/ 19 w 175"/>
                <a:gd name="T29" fmla="*/ 285 h 293"/>
                <a:gd name="T30" fmla="*/ 13 w 175"/>
                <a:gd name="T31" fmla="*/ 279 h 293"/>
                <a:gd name="T32" fmla="*/ 9 w 175"/>
                <a:gd name="T33" fmla="*/ 273 h 293"/>
                <a:gd name="T34" fmla="*/ 5 w 175"/>
                <a:gd name="T35" fmla="*/ 267 h 293"/>
                <a:gd name="T36" fmla="*/ 0 w 175"/>
                <a:gd name="T37" fmla="*/ 259 h 293"/>
                <a:gd name="T38" fmla="*/ 0 w 175"/>
                <a:gd name="T39" fmla="*/ 248 h 293"/>
                <a:gd name="T40" fmla="*/ 0 w 175"/>
                <a:gd name="T41" fmla="*/ 45 h 293"/>
                <a:gd name="T42" fmla="*/ 0 w 175"/>
                <a:gd name="T43" fmla="*/ 45 h 293"/>
                <a:gd name="T44" fmla="*/ 0 w 175"/>
                <a:gd name="T45" fmla="*/ 35 h 293"/>
                <a:gd name="T46" fmla="*/ 5 w 175"/>
                <a:gd name="T47" fmla="*/ 27 h 293"/>
                <a:gd name="T48" fmla="*/ 9 w 175"/>
                <a:gd name="T49" fmla="*/ 21 h 293"/>
                <a:gd name="T50" fmla="*/ 13 w 175"/>
                <a:gd name="T51" fmla="*/ 13 h 293"/>
                <a:gd name="T52" fmla="*/ 19 w 175"/>
                <a:gd name="T53" fmla="*/ 9 h 293"/>
                <a:gd name="T54" fmla="*/ 27 w 175"/>
                <a:gd name="T55" fmla="*/ 4 h 293"/>
                <a:gd name="T56" fmla="*/ 35 w 175"/>
                <a:gd name="T57" fmla="*/ 2 h 293"/>
                <a:gd name="T58" fmla="*/ 46 w 175"/>
                <a:gd name="T59" fmla="*/ 0 h 293"/>
                <a:gd name="T60" fmla="*/ 130 w 175"/>
                <a:gd name="T61" fmla="*/ 0 h 293"/>
                <a:gd name="T62" fmla="*/ 130 w 175"/>
                <a:gd name="T63" fmla="*/ 0 h 293"/>
                <a:gd name="T64" fmla="*/ 138 w 175"/>
                <a:gd name="T65" fmla="*/ 2 h 293"/>
                <a:gd name="T66" fmla="*/ 146 w 175"/>
                <a:gd name="T67" fmla="*/ 4 h 293"/>
                <a:gd name="T68" fmla="*/ 154 w 175"/>
                <a:gd name="T69" fmla="*/ 9 h 293"/>
                <a:gd name="T70" fmla="*/ 160 w 175"/>
                <a:gd name="T71" fmla="*/ 13 h 293"/>
                <a:gd name="T72" fmla="*/ 166 w 175"/>
                <a:gd name="T73" fmla="*/ 21 h 293"/>
                <a:gd name="T74" fmla="*/ 171 w 175"/>
                <a:gd name="T75" fmla="*/ 27 h 293"/>
                <a:gd name="T76" fmla="*/ 173 w 175"/>
                <a:gd name="T77" fmla="*/ 35 h 293"/>
                <a:gd name="T78" fmla="*/ 175 w 175"/>
                <a:gd name="T79" fmla="*/ 45 h 293"/>
                <a:gd name="T80" fmla="*/ 175 w 175"/>
                <a:gd name="T81" fmla="*/ 248 h 2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5" h="293">
                  <a:moveTo>
                    <a:pt x="175" y="248"/>
                  </a:moveTo>
                  <a:lnTo>
                    <a:pt x="175" y="248"/>
                  </a:lnTo>
                  <a:lnTo>
                    <a:pt x="173" y="259"/>
                  </a:lnTo>
                  <a:lnTo>
                    <a:pt x="171" y="267"/>
                  </a:lnTo>
                  <a:lnTo>
                    <a:pt x="166" y="273"/>
                  </a:lnTo>
                  <a:lnTo>
                    <a:pt x="160" y="279"/>
                  </a:lnTo>
                  <a:lnTo>
                    <a:pt x="154" y="285"/>
                  </a:lnTo>
                  <a:lnTo>
                    <a:pt x="146" y="289"/>
                  </a:lnTo>
                  <a:lnTo>
                    <a:pt x="138" y="291"/>
                  </a:lnTo>
                  <a:lnTo>
                    <a:pt x="130" y="293"/>
                  </a:lnTo>
                  <a:lnTo>
                    <a:pt x="46" y="293"/>
                  </a:lnTo>
                  <a:lnTo>
                    <a:pt x="46" y="293"/>
                  </a:lnTo>
                  <a:lnTo>
                    <a:pt x="35" y="291"/>
                  </a:lnTo>
                  <a:lnTo>
                    <a:pt x="27" y="289"/>
                  </a:lnTo>
                  <a:lnTo>
                    <a:pt x="19" y="285"/>
                  </a:lnTo>
                  <a:lnTo>
                    <a:pt x="13" y="279"/>
                  </a:lnTo>
                  <a:lnTo>
                    <a:pt x="9" y="273"/>
                  </a:lnTo>
                  <a:lnTo>
                    <a:pt x="5" y="267"/>
                  </a:lnTo>
                  <a:lnTo>
                    <a:pt x="0" y="259"/>
                  </a:lnTo>
                  <a:lnTo>
                    <a:pt x="0" y="248"/>
                  </a:lnTo>
                  <a:lnTo>
                    <a:pt x="0" y="45"/>
                  </a:lnTo>
                  <a:lnTo>
                    <a:pt x="0" y="45"/>
                  </a:lnTo>
                  <a:lnTo>
                    <a:pt x="0" y="35"/>
                  </a:lnTo>
                  <a:lnTo>
                    <a:pt x="5" y="27"/>
                  </a:lnTo>
                  <a:lnTo>
                    <a:pt x="9" y="21"/>
                  </a:lnTo>
                  <a:lnTo>
                    <a:pt x="13" y="13"/>
                  </a:lnTo>
                  <a:lnTo>
                    <a:pt x="19" y="9"/>
                  </a:lnTo>
                  <a:lnTo>
                    <a:pt x="27" y="4"/>
                  </a:lnTo>
                  <a:lnTo>
                    <a:pt x="35" y="2"/>
                  </a:lnTo>
                  <a:lnTo>
                    <a:pt x="46" y="0"/>
                  </a:lnTo>
                  <a:lnTo>
                    <a:pt x="130" y="0"/>
                  </a:lnTo>
                  <a:lnTo>
                    <a:pt x="130" y="0"/>
                  </a:lnTo>
                  <a:lnTo>
                    <a:pt x="138" y="2"/>
                  </a:lnTo>
                  <a:lnTo>
                    <a:pt x="146" y="4"/>
                  </a:lnTo>
                  <a:lnTo>
                    <a:pt x="154" y="9"/>
                  </a:lnTo>
                  <a:lnTo>
                    <a:pt x="160" y="13"/>
                  </a:lnTo>
                  <a:lnTo>
                    <a:pt x="166" y="21"/>
                  </a:lnTo>
                  <a:lnTo>
                    <a:pt x="171" y="27"/>
                  </a:lnTo>
                  <a:lnTo>
                    <a:pt x="173" y="35"/>
                  </a:lnTo>
                  <a:lnTo>
                    <a:pt x="175" y="45"/>
                  </a:lnTo>
                  <a:lnTo>
                    <a:pt x="175" y="24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36"/>
            <p:cNvSpPr>
              <a:spLocks/>
            </p:cNvSpPr>
            <p:nvPr/>
          </p:nvSpPr>
          <p:spPr bwMode="auto">
            <a:xfrm>
              <a:off x="7138988" y="4264025"/>
              <a:ext cx="1311275" cy="690563"/>
            </a:xfrm>
            <a:custGeom>
              <a:avLst/>
              <a:gdLst>
                <a:gd name="T0" fmla="*/ 826 w 826"/>
                <a:gd name="T1" fmla="*/ 0 h 435"/>
                <a:gd name="T2" fmla="*/ 656 w 826"/>
                <a:gd name="T3" fmla="*/ 19 h 435"/>
                <a:gd name="T4" fmla="*/ 712 w 826"/>
                <a:gd name="T5" fmla="*/ 76 h 435"/>
                <a:gd name="T6" fmla="*/ 529 w 826"/>
                <a:gd name="T7" fmla="*/ 299 h 435"/>
                <a:gd name="T8" fmla="*/ 339 w 826"/>
                <a:gd name="T9" fmla="*/ 123 h 435"/>
                <a:gd name="T10" fmla="*/ 339 w 826"/>
                <a:gd name="T11" fmla="*/ 123 h 435"/>
                <a:gd name="T12" fmla="*/ 332 w 826"/>
                <a:gd name="T13" fmla="*/ 119 h 435"/>
                <a:gd name="T14" fmla="*/ 328 w 826"/>
                <a:gd name="T15" fmla="*/ 117 h 435"/>
                <a:gd name="T16" fmla="*/ 316 w 826"/>
                <a:gd name="T17" fmla="*/ 115 h 435"/>
                <a:gd name="T18" fmla="*/ 304 w 826"/>
                <a:gd name="T19" fmla="*/ 117 h 435"/>
                <a:gd name="T20" fmla="*/ 298 w 826"/>
                <a:gd name="T21" fmla="*/ 119 h 435"/>
                <a:gd name="T22" fmla="*/ 291 w 826"/>
                <a:gd name="T23" fmla="*/ 123 h 435"/>
                <a:gd name="T24" fmla="*/ 13 w 826"/>
                <a:gd name="T25" fmla="*/ 375 h 435"/>
                <a:gd name="T26" fmla="*/ 13 w 826"/>
                <a:gd name="T27" fmla="*/ 375 h 435"/>
                <a:gd name="T28" fmla="*/ 9 w 826"/>
                <a:gd name="T29" fmla="*/ 381 h 435"/>
                <a:gd name="T30" fmla="*/ 5 w 826"/>
                <a:gd name="T31" fmla="*/ 388 h 435"/>
                <a:gd name="T32" fmla="*/ 3 w 826"/>
                <a:gd name="T33" fmla="*/ 394 h 435"/>
                <a:gd name="T34" fmla="*/ 0 w 826"/>
                <a:gd name="T35" fmla="*/ 400 h 435"/>
                <a:gd name="T36" fmla="*/ 3 w 826"/>
                <a:gd name="T37" fmla="*/ 406 h 435"/>
                <a:gd name="T38" fmla="*/ 3 w 826"/>
                <a:gd name="T39" fmla="*/ 412 h 435"/>
                <a:gd name="T40" fmla="*/ 7 w 826"/>
                <a:gd name="T41" fmla="*/ 418 h 435"/>
                <a:gd name="T42" fmla="*/ 11 w 826"/>
                <a:gd name="T43" fmla="*/ 424 h 435"/>
                <a:gd name="T44" fmla="*/ 11 w 826"/>
                <a:gd name="T45" fmla="*/ 424 h 435"/>
                <a:gd name="T46" fmla="*/ 15 w 826"/>
                <a:gd name="T47" fmla="*/ 429 h 435"/>
                <a:gd name="T48" fmla="*/ 21 w 826"/>
                <a:gd name="T49" fmla="*/ 433 h 435"/>
                <a:gd name="T50" fmla="*/ 29 w 826"/>
                <a:gd name="T51" fmla="*/ 435 h 435"/>
                <a:gd name="T52" fmla="*/ 35 w 826"/>
                <a:gd name="T53" fmla="*/ 435 h 435"/>
                <a:gd name="T54" fmla="*/ 35 w 826"/>
                <a:gd name="T55" fmla="*/ 435 h 435"/>
                <a:gd name="T56" fmla="*/ 48 w 826"/>
                <a:gd name="T57" fmla="*/ 433 h 435"/>
                <a:gd name="T58" fmla="*/ 58 w 826"/>
                <a:gd name="T59" fmla="*/ 426 h 435"/>
                <a:gd name="T60" fmla="*/ 58 w 826"/>
                <a:gd name="T61" fmla="*/ 426 h 435"/>
                <a:gd name="T62" fmla="*/ 314 w 826"/>
                <a:gd name="T63" fmla="*/ 195 h 435"/>
                <a:gd name="T64" fmla="*/ 509 w 826"/>
                <a:gd name="T65" fmla="*/ 375 h 435"/>
                <a:gd name="T66" fmla="*/ 509 w 826"/>
                <a:gd name="T67" fmla="*/ 375 h 435"/>
                <a:gd name="T68" fmla="*/ 515 w 826"/>
                <a:gd name="T69" fmla="*/ 379 h 435"/>
                <a:gd name="T70" fmla="*/ 521 w 826"/>
                <a:gd name="T71" fmla="*/ 381 h 435"/>
                <a:gd name="T72" fmla="*/ 527 w 826"/>
                <a:gd name="T73" fmla="*/ 383 h 435"/>
                <a:gd name="T74" fmla="*/ 535 w 826"/>
                <a:gd name="T75" fmla="*/ 383 h 435"/>
                <a:gd name="T76" fmla="*/ 535 w 826"/>
                <a:gd name="T77" fmla="*/ 383 h 435"/>
                <a:gd name="T78" fmla="*/ 541 w 826"/>
                <a:gd name="T79" fmla="*/ 381 h 435"/>
                <a:gd name="T80" fmla="*/ 548 w 826"/>
                <a:gd name="T81" fmla="*/ 379 h 435"/>
                <a:gd name="T82" fmla="*/ 554 w 826"/>
                <a:gd name="T83" fmla="*/ 375 h 435"/>
                <a:gd name="T84" fmla="*/ 558 w 826"/>
                <a:gd name="T85" fmla="*/ 371 h 435"/>
                <a:gd name="T86" fmla="*/ 761 w 826"/>
                <a:gd name="T87" fmla="*/ 123 h 435"/>
                <a:gd name="T88" fmla="*/ 808 w 826"/>
                <a:gd name="T89" fmla="*/ 170 h 435"/>
                <a:gd name="T90" fmla="*/ 826 w 826"/>
                <a:gd name="T91" fmla="*/ 0 h 4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26" h="435">
                  <a:moveTo>
                    <a:pt x="826" y="0"/>
                  </a:moveTo>
                  <a:lnTo>
                    <a:pt x="656" y="19"/>
                  </a:lnTo>
                  <a:lnTo>
                    <a:pt x="712" y="76"/>
                  </a:lnTo>
                  <a:lnTo>
                    <a:pt x="529" y="299"/>
                  </a:lnTo>
                  <a:lnTo>
                    <a:pt x="339" y="123"/>
                  </a:lnTo>
                  <a:lnTo>
                    <a:pt x="339" y="123"/>
                  </a:lnTo>
                  <a:lnTo>
                    <a:pt x="332" y="119"/>
                  </a:lnTo>
                  <a:lnTo>
                    <a:pt x="328" y="117"/>
                  </a:lnTo>
                  <a:lnTo>
                    <a:pt x="316" y="115"/>
                  </a:lnTo>
                  <a:lnTo>
                    <a:pt x="304" y="117"/>
                  </a:lnTo>
                  <a:lnTo>
                    <a:pt x="298" y="119"/>
                  </a:lnTo>
                  <a:lnTo>
                    <a:pt x="291" y="123"/>
                  </a:lnTo>
                  <a:lnTo>
                    <a:pt x="13" y="375"/>
                  </a:lnTo>
                  <a:lnTo>
                    <a:pt x="13" y="375"/>
                  </a:lnTo>
                  <a:lnTo>
                    <a:pt x="9" y="381"/>
                  </a:lnTo>
                  <a:lnTo>
                    <a:pt x="5" y="388"/>
                  </a:lnTo>
                  <a:lnTo>
                    <a:pt x="3" y="394"/>
                  </a:lnTo>
                  <a:lnTo>
                    <a:pt x="0" y="400"/>
                  </a:lnTo>
                  <a:lnTo>
                    <a:pt x="3" y="406"/>
                  </a:lnTo>
                  <a:lnTo>
                    <a:pt x="3" y="412"/>
                  </a:lnTo>
                  <a:lnTo>
                    <a:pt x="7" y="418"/>
                  </a:lnTo>
                  <a:lnTo>
                    <a:pt x="11" y="424"/>
                  </a:lnTo>
                  <a:lnTo>
                    <a:pt x="11" y="424"/>
                  </a:lnTo>
                  <a:lnTo>
                    <a:pt x="15" y="429"/>
                  </a:lnTo>
                  <a:lnTo>
                    <a:pt x="21" y="433"/>
                  </a:lnTo>
                  <a:lnTo>
                    <a:pt x="29" y="435"/>
                  </a:lnTo>
                  <a:lnTo>
                    <a:pt x="35" y="435"/>
                  </a:lnTo>
                  <a:lnTo>
                    <a:pt x="35" y="435"/>
                  </a:lnTo>
                  <a:lnTo>
                    <a:pt x="48" y="433"/>
                  </a:lnTo>
                  <a:lnTo>
                    <a:pt x="58" y="426"/>
                  </a:lnTo>
                  <a:lnTo>
                    <a:pt x="58" y="426"/>
                  </a:lnTo>
                  <a:lnTo>
                    <a:pt x="314" y="195"/>
                  </a:lnTo>
                  <a:lnTo>
                    <a:pt x="509" y="375"/>
                  </a:lnTo>
                  <a:lnTo>
                    <a:pt x="509" y="375"/>
                  </a:lnTo>
                  <a:lnTo>
                    <a:pt x="515" y="379"/>
                  </a:lnTo>
                  <a:lnTo>
                    <a:pt x="521" y="381"/>
                  </a:lnTo>
                  <a:lnTo>
                    <a:pt x="527" y="383"/>
                  </a:lnTo>
                  <a:lnTo>
                    <a:pt x="535" y="383"/>
                  </a:lnTo>
                  <a:lnTo>
                    <a:pt x="535" y="383"/>
                  </a:lnTo>
                  <a:lnTo>
                    <a:pt x="541" y="381"/>
                  </a:lnTo>
                  <a:lnTo>
                    <a:pt x="548" y="379"/>
                  </a:lnTo>
                  <a:lnTo>
                    <a:pt x="554" y="375"/>
                  </a:lnTo>
                  <a:lnTo>
                    <a:pt x="558" y="371"/>
                  </a:lnTo>
                  <a:lnTo>
                    <a:pt x="761" y="123"/>
                  </a:lnTo>
                  <a:lnTo>
                    <a:pt x="808" y="170"/>
                  </a:lnTo>
                  <a:lnTo>
                    <a:pt x="826"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文本框 20"/>
          <p:cNvSpPr txBox="1"/>
          <p:nvPr/>
        </p:nvSpPr>
        <p:spPr>
          <a:xfrm>
            <a:off x="1325251" y="3365837"/>
            <a:ext cx="2348536" cy="523220"/>
          </a:xfrm>
          <a:prstGeom prst="rect">
            <a:avLst/>
          </a:prstGeom>
          <a:noFill/>
        </p:spPr>
        <p:txBody>
          <a:bodyPr wrap="square" rtlCol="0">
            <a:spAutoFit/>
          </a:bodyPr>
          <a:lstStyle/>
          <a:p>
            <a:r>
              <a:rPr lang="en-US" altLang="zh-CN" sz="2800" b="1" dirty="0" smtClean="0">
                <a:solidFill>
                  <a:schemeClr val="tx1">
                    <a:lumMod val="85000"/>
                    <a:lumOff val="15000"/>
                  </a:schemeClr>
                </a:solidFill>
                <a:latin typeface="微软雅黑" panose="020B0503020204020204" pitchFamily="34" charset="-122"/>
                <a:ea typeface="微软雅黑" panose="020B0503020204020204" pitchFamily="34" charset="-122"/>
              </a:rPr>
              <a:t>YOUR TITLE</a:t>
            </a:r>
            <a:endParaRPr lang="zh-CN" altLang="en-US" sz="2800"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4921732" y="3365837"/>
            <a:ext cx="2348536" cy="523220"/>
          </a:xfrm>
          <a:prstGeom prst="rect">
            <a:avLst/>
          </a:prstGeom>
          <a:noFill/>
        </p:spPr>
        <p:txBody>
          <a:bodyPr wrap="square" rtlCol="0">
            <a:spAutoFit/>
          </a:bodyPr>
          <a:lstStyle/>
          <a:p>
            <a:r>
              <a:rPr lang="en-US" altLang="zh-CN" sz="2800" b="1" smtClean="0">
                <a:solidFill>
                  <a:schemeClr val="tx1">
                    <a:lumMod val="85000"/>
                    <a:lumOff val="15000"/>
                  </a:schemeClr>
                </a:solidFill>
                <a:latin typeface="微软雅黑" panose="020B0503020204020204" pitchFamily="34" charset="-122"/>
                <a:ea typeface="微软雅黑" panose="020B0503020204020204" pitchFamily="34" charset="-122"/>
              </a:rPr>
              <a:t>YOUR TITLE</a:t>
            </a:r>
            <a:endParaRPr lang="zh-CN" altLang="en-US" sz="28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文本框 22"/>
          <p:cNvSpPr txBox="1"/>
          <p:nvPr/>
        </p:nvSpPr>
        <p:spPr>
          <a:xfrm>
            <a:off x="8531706" y="3365837"/>
            <a:ext cx="2348536" cy="523220"/>
          </a:xfrm>
          <a:prstGeom prst="rect">
            <a:avLst/>
          </a:prstGeom>
          <a:noFill/>
        </p:spPr>
        <p:txBody>
          <a:bodyPr wrap="square" rtlCol="0">
            <a:spAutoFit/>
          </a:bodyPr>
          <a:lstStyle/>
          <a:p>
            <a:r>
              <a:rPr lang="en-US" altLang="zh-CN" sz="2800" b="1" smtClean="0">
                <a:solidFill>
                  <a:schemeClr val="tx1">
                    <a:lumMod val="85000"/>
                    <a:lumOff val="15000"/>
                  </a:schemeClr>
                </a:solidFill>
                <a:latin typeface="微软雅黑" panose="020B0503020204020204" pitchFamily="34" charset="-122"/>
                <a:ea typeface="微软雅黑" panose="020B0503020204020204" pitchFamily="34" charset="-122"/>
              </a:rPr>
              <a:t>YOUR TITLE</a:t>
            </a:r>
            <a:endParaRPr lang="zh-CN" altLang="en-US" sz="2800" b="1">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4" name="文本框 23"/>
          <p:cNvSpPr txBox="1"/>
          <p:nvPr/>
        </p:nvSpPr>
        <p:spPr>
          <a:xfrm>
            <a:off x="1325250" y="3992009"/>
            <a:ext cx="2348537" cy="2246769"/>
          </a:xfrm>
          <a:prstGeom prst="rect">
            <a:avLst/>
          </a:prstGeom>
          <a:noFill/>
        </p:spPr>
        <p:txBody>
          <a:bodyPr wrap="square" rtlCol="0">
            <a:spAutoFit/>
          </a:bodyPr>
          <a:lstStyle/>
          <a:p>
            <a:pPr algn="just"/>
            <a:r>
              <a:rPr lang="en-US" altLang="zh-CN" sz="2000" dirty="0" smtClean="0">
                <a:solidFill>
                  <a:schemeClr val="tx1">
                    <a:lumMod val="85000"/>
                    <a:lumOff val="15000"/>
                  </a:schemeClr>
                </a:solidFill>
              </a:rPr>
              <a:t>Add your text here and write down your ideas here add your text here and write down your ideas here add your text  thank you </a:t>
            </a:r>
            <a:endParaRPr lang="zh-CN" altLang="en-US" sz="2000" dirty="0">
              <a:solidFill>
                <a:schemeClr val="tx1">
                  <a:lumMod val="85000"/>
                  <a:lumOff val="15000"/>
                </a:schemeClr>
              </a:solidFill>
            </a:endParaRPr>
          </a:p>
        </p:txBody>
      </p:sp>
      <p:sp>
        <p:nvSpPr>
          <p:cNvPr id="25" name="文本框 24"/>
          <p:cNvSpPr txBox="1"/>
          <p:nvPr/>
        </p:nvSpPr>
        <p:spPr>
          <a:xfrm>
            <a:off x="4921732" y="3992009"/>
            <a:ext cx="2348537" cy="2246769"/>
          </a:xfrm>
          <a:prstGeom prst="rect">
            <a:avLst/>
          </a:prstGeom>
          <a:noFill/>
        </p:spPr>
        <p:txBody>
          <a:bodyPr wrap="square" rtlCol="0">
            <a:spAutoFit/>
          </a:bodyPr>
          <a:lstStyle/>
          <a:p>
            <a:pPr algn="just"/>
            <a:r>
              <a:rPr lang="en-US" altLang="zh-CN" sz="2000" smtClean="0">
                <a:solidFill>
                  <a:schemeClr val="tx1">
                    <a:lumMod val="85000"/>
                    <a:lumOff val="15000"/>
                  </a:schemeClr>
                </a:solidFill>
              </a:rPr>
              <a:t>Add your text here and write down your ideas here add your text here and write down your ideas here add your text  thank you </a:t>
            </a:r>
            <a:endParaRPr lang="zh-CN" altLang="en-US" sz="2000">
              <a:solidFill>
                <a:schemeClr val="tx1">
                  <a:lumMod val="85000"/>
                  <a:lumOff val="15000"/>
                </a:schemeClr>
              </a:solidFill>
            </a:endParaRPr>
          </a:p>
        </p:txBody>
      </p:sp>
      <p:sp>
        <p:nvSpPr>
          <p:cNvPr id="26" name="文本框 25"/>
          <p:cNvSpPr txBox="1"/>
          <p:nvPr/>
        </p:nvSpPr>
        <p:spPr>
          <a:xfrm>
            <a:off x="8531706" y="3992009"/>
            <a:ext cx="2348537" cy="2246769"/>
          </a:xfrm>
          <a:prstGeom prst="rect">
            <a:avLst/>
          </a:prstGeom>
          <a:noFill/>
        </p:spPr>
        <p:txBody>
          <a:bodyPr wrap="square" rtlCol="0">
            <a:spAutoFit/>
          </a:bodyPr>
          <a:lstStyle/>
          <a:p>
            <a:pPr algn="just"/>
            <a:r>
              <a:rPr lang="en-US" altLang="zh-CN" sz="2000" smtClean="0">
                <a:solidFill>
                  <a:schemeClr val="tx1">
                    <a:lumMod val="85000"/>
                    <a:lumOff val="15000"/>
                  </a:schemeClr>
                </a:solidFill>
              </a:rPr>
              <a:t>Add your text here and write down your ideas here add your text here and write down your ideas here add your text  thank you </a:t>
            </a:r>
            <a:endParaRPr lang="zh-CN" altLang="en-US" sz="2000">
              <a:solidFill>
                <a:schemeClr val="tx1">
                  <a:lumMod val="85000"/>
                  <a:lumOff val="15000"/>
                </a:schemeClr>
              </a:solidFill>
            </a:endParaRPr>
          </a:p>
        </p:txBody>
      </p:sp>
    </p:spTree>
    <p:extLst>
      <p:ext uri="{BB962C8B-B14F-4D97-AF65-F5344CB8AC3E}">
        <p14:creationId xmlns:p14="http://schemas.microsoft.com/office/powerpoint/2010/main" val="27522020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graphicFrame>
        <p:nvGraphicFramePr>
          <p:cNvPr id="3" name="图表 2"/>
          <p:cNvGraphicFramePr/>
          <p:nvPr>
            <p:extLst>
              <p:ext uri="{D42A27DB-BD31-4B8C-83A1-F6EECF244321}">
                <p14:modId xmlns:p14="http://schemas.microsoft.com/office/powerpoint/2010/main" val="1093500022"/>
              </p:ext>
            </p:extLst>
          </p:nvPr>
        </p:nvGraphicFramePr>
        <p:xfrm>
          <a:off x="603315" y="934278"/>
          <a:ext cx="10671142" cy="4977812"/>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43592272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3"/>
          <p:cNvSpPr/>
          <p:nvPr/>
        </p:nvSpPr>
        <p:spPr>
          <a:xfrm>
            <a:off x="2076450" y="2609850"/>
            <a:ext cx="8382000" cy="1771650"/>
          </a:xfrm>
          <a:custGeom>
            <a:avLst/>
            <a:gdLst>
              <a:gd name="connsiteX0" fmla="*/ 0 w 8153400"/>
              <a:gd name="connsiteY0" fmla="*/ 0 h 1428750"/>
              <a:gd name="connsiteX1" fmla="*/ 8153400 w 8153400"/>
              <a:gd name="connsiteY1" fmla="*/ 0 h 1428750"/>
              <a:gd name="connsiteX2" fmla="*/ 8153400 w 8153400"/>
              <a:gd name="connsiteY2" fmla="*/ 1428750 h 1428750"/>
              <a:gd name="connsiteX3" fmla="*/ 0 w 8153400"/>
              <a:gd name="connsiteY3" fmla="*/ 1428750 h 1428750"/>
              <a:gd name="connsiteX4" fmla="*/ 0 w 8153400"/>
              <a:gd name="connsiteY4" fmla="*/ 0 h 1428750"/>
              <a:gd name="connsiteX0" fmla="*/ 0 w 8382000"/>
              <a:gd name="connsiteY0" fmla="*/ 0 h 1771650"/>
              <a:gd name="connsiteX1" fmla="*/ 8153400 w 8382000"/>
              <a:gd name="connsiteY1" fmla="*/ 0 h 1771650"/>
              <a:gd name="connsiteX2" fmla="*/ 8382000 w 8382000"/>
              <a:gd name="connsiteY2" fmla="*/ 1771650 h 1771650"/>
              <a:gd name="connsiteX3" fmla="*/ 0 w 8382000"/>
              <a:gd name="connsiteY3" fmla="*/ 1428750 h 1771650"/>
              <a:gd name="connsiteX4" fmla="*/ 0 w 8382000"/>
              <a:gd name="connsiteY4" fmla="*/ 0 h 1771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82000" h="1771650">
                <a:moveTo>
                  <a:pt x="0" y="0"/>
                </a:moveTo>
                <a:lnTo>
                  <a:pt x="8153400" y="0"/>
                </a:lnTo>
                <a:lnTo>
                  <a:pt x="8382000" y="1771650"/>
                </a:lnTo>
                <a:lnTo>
                  <a:pt x="0" y="1428750"/>
                </a:lnTo>
                <a:lnTo>
                  <a:pt x="0" y="0"/>
                </a:lnTo>
                <a:close/>
              </a:path>
            </a:pathLst>
          </a:custGeom>
          <a:solidFill>
            <a:srgbClr val="113A59"/>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 name="椭圆 3"/>
          <p:cNvSpPr/>
          <p:nvPr/>
        </p:nvSpPr>
        <p:spPr>
          <a:xfrm>
            <a:off x="5372099" y="1485900"/>
            <a:ext cx="1562100" cy="1562100"/>
          </a:xfrm>
          <a:prstGeom prst="ellipse">
            <a:avLst/>
          </a:prstGeom>
          <a:solidFill>
            <a:schemeClr val="accent1"/>
          </a:solidFill>
          <a:ln w="571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r>
              <a:rPr lang="en-US" altLang="zh-CN" sz="6600" b="1" dirty="0" smtClean="0">
                <a:solidFill>
                  <a:schemeClr val="bg2"/>
                </a:solidFill>
              </a:rPr>
              <a:t>3</a:t>
            </a:r>
            <a:endParaRPr lang="zh-CN" altLang="en-US" sz="6600" b="1" dirty="0">
              <a:solidFill>
                <a:schemeClr val="bg2"/>
              </a:solidFill>
            </a:endParaRPr>
          </a:p>
        </p:txBody>
      </p:sp>
      <p:sp>
        <p:nvSpPr>
          <p:cNvPr id="5" name="Copyright Notice"/>
          <p:cNvSpPr>
            <a:spLocks/>
          </p:cNvSpPr>
          <p:nvPr/>
        </p:nvSpPr>
        <p:spPr bwMode="auto">
          <a:xfrm>
            <a:off x="3109795" y="3257550"/>
            <a:ext cx="6086713" cy="619431"/>
          </a:xfrm>
          <a:prstGeom prst="rect">
            <a:avLst/>
          </a:prstGeom>
          <a:noFill/>
          <a:ln w="6350" cap="flat" cmpd="sng" algn="ctr">
            <a:noFill/>
            <a:prstDash val="solid"/>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6350" cap="flat" cmpd="sng" algn="ctr">
                <a:solidFill>
                  <a:srgbClr val="FFFFFF"/>
                </a:solidFill>
                <a:prstDash val="solid"/>
              </a14:hiddenLine>
            </a:ext>
          </a:extLst>
        </p:spPr>
        <p:style>
          <a:lnRef idx="2">
            <a:schemeClr val="accent1">
              <a:shade val="50000"/>
            </a:schemeClr>
          </a:lnRef>
          <a:fillRef idx="1">
            <a:schemeClr val="accent1"/>
          </a:fillRef>
          <a:effectRef idx="0">
            <a:schemeClr val="accent1"/>
          </a:effectRef>
          <a:fontRef idx="minor">
            <a:schemeClr val="lt1"/>
          </a:fontRef>
        </p:style>
        <p:txBody>
          <a:bodyPr wrap="none" lIns="72000" tIns="32400" rIns="72000" bIns="32400" rtlCol="0" anchor="t">
            <a:sp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r>
              <a:rPr lang="en-US" sz="3600" b="1" cap="small" dirty="0" smtClean="0">
                <a:solidFill>
                  <a:schemeClr val="bg2"/>
                </a:solidFill>
                <a:latin typeface="微软雅黑" panose="020B0503020204020204" pitchFamily="34" charset="-122"/>
                <a:ea typeface="微软雅黑" panose="020B0503020204020204" pitchFamily="34" charset="-122"/>
              </a:rPr>
              <a:t>MORE POWER TEMPLATE</a:t>
            </a:r>
            <a:endParaRPr lang="en-US" sz="3600" b="1" cap="small" dirty="0">
              <a:solidFill>
                <a:schemeClr val="bg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589683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lumMod val="25000"/>
          </a:schemeClr>
        </a:solidFill>
        <a:effectLst/>
      </p:bgPr>
    </p:bg>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1"/>
                </a:solidFill>
              </a:rPr>
              <a:t>MORE THAN TEMPLATE</a:t>
            </a:r>
            <a:endParaRPr lang="zh-CN" altLang="en-US" sz="2400" b="1" dirty="0">
              <a:solidFill>
                <a:schemeClr val="bg1"/>
              </a:solidFill>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28579" y="831179"/>
            <a:ext cx="5303917" cy="5644572"/>
          </a:xfrm>
          <a:prstGeom prst="rect">
            <a:avLst/>
          </a:prstGeom>
        </p:spPr>
      </p:pic>
      <p:sp>
        <p:nvSpPr>
          <p:cNvPr id="4" name="矩形 55"/>
          <p:cNvSpPr/>
          <p:nvPr/>
        </p:nvSpPr>
        <p:spPr>
          <a:xfrm>
            <a:off x="8221073" y="4419118"/>
            <a:ext cx="2475955" cy="1089529"/>
          </a:xfrm>
          <a:prstGeom prst="rect">
            <a:avLst/>
          </a:prstGeom>
        </p:spPr>
        <p:txBody>
          <a:bodyPr wrap="square">
            <a:spAutoFit/>
          </a:bodyPr>
          <a:lstStyle/>
          <a:p>
            <a:pPr algn="ctr">
              <a:lnSpc>
                <a:spcPct val="120000"/>
              </a:lnSpc>
            </a:pPr>
            <a:r>
              <a:rPr lang="en-US" altLang="zh-CN" dirty="0">
                <a:solidFill>
                  <a:schemeClr val="bg1"/>
                </a:solidFill>
              </a:rPr>
              <a:t>Add your text here and write down your ideas here add your text here</a:t>
            </a:r>
            <a:endParaRPr lang="zh-CN" altLang="en-US"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sp>
        <p:nvSpPr>
          <p:cNvPr id="5" name="文本框 4"/>
          <p:cNvSpPr txBox="1"/>
          <p:nvPr/>
        </p:nvSpPr>
        <p:spPr>
          <a:xfrm>
            <a:off x="7420131" y="989351"/>
            <a:ext cx="1199213" cy="369332"/>
          </a:xfrm>
          <a:prstGeom prst="rect">
            <a:avLst/>
          </a:prstGeom>
          <a:noFill/>
        </p:spPr>
        <p:txBody>
          <a:bodyPr wrap="square" rtlCol="0">
            <a:spAutoFit/>
          </a:bodyPr>
          <a:lstStyle/>
          <a:p>
            <a:r>
              <a:rPr lang="en-US" altLang="zh-CN" dirty="0" smtClean="0">
                <a:solidFill>
                  <a:srgbClr val="106291"/>
                </a:solidFill>
                <a:latin typeface="微软雅黑" panose="020B0503020204020204" pitchFamily="34" charset="-122"/>
                <a:ea typeface="微软雅黑" panose="020B0503020204020204" pitchFamily="34" charset="-122"/>
              </a:rPr>
              <a:t>TEXT</a:t>
            </a:r>
            <a:endParaRPr lang="zh-CN" altLang="en-US" dirty="0">
              <a:solidFill>
                <a:srgbClr val="106291"/>
              </a:solidFill>
              <a:latin typeface="微软雅黑" panose="020B0503020204020204" pitchFamily="34" charset="-122"/>
              <a:ea typeface="微软雅黑" panose="020B0503020204020204" pitchFamily="34" charset="-122"/>
            </a:endParaRPr>
          </a:p>
        </p:txBody>
      </p:sp>
      <p:sp>
        <p:nvSpPr>
          <p:cNvPr id="6" name="文本框 5"/>
          <p:cNvSpPr txBox="1"/>
          <p:nvPr/>
        </p:nvSpPr>
        <p:spPr>
          <a:xfrm>
            <a:off x="7905906" y="2865776"/>
            <a:ext cx="1199213" cy="369332"/>
          </a:xfrm>
          <a:prstGeom prst="rect">
            <a:avLst/>
          </a:prstGeom>
          <a:noFill/>
        </p:spPr>
        <p:txBody>
          <a:bodyPr wrap="square" rtlCol="0">
            <a:spAutoFit/>
          </a:bodyPr>
          <a:lstStyle/>
          <a:p>
            <a:r>
              <a:rPr lang="en-US" altLang="zh-CN" dirty="0" smtClean="0">
                <a:solidFill>
                  <a:srgbClr val="997081"/>
                </a:solidFill>
                <a:latin typeface="微软雅黑" panose="020B0503020204020204" pitchFamily="34" charset="-122"/>
                <a:ea typeface="微软雅黑" panose="020B0503020204020204" pitchFamily="34" charset="-122"/>
              </a:rPr>
              <a:t>TEXT</a:t>
            </a:r>
            <a:endParaRPr lang="zh-CN" altLang="en-US" dirty="0">
              <a:solidFill>
                <a:srgbClr val="99708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3762531" y="2141876"/>
            <a:ext cx="1199213" cy="369332"/>
          </a:xfrm>
          <a:prstGeom prst="rect">
            <a:avLst/>
          </a:prstGeom>
          <a:noFill/>
        </p:spPr>
        <p:txBody>
          <a:bodyPr wrap="square" rtlCol="0">
            <a:spAutoFit/>
          </a:bodyPr>
          <a:lstStyle/>
          <a:p>
            <a:r>
              <a:rPr lang="en-US" altLang="zh-CN" dirty="0" smtClean="0">
                <a:solidFill>
                  <a:srgbClr val="60155A"/>
                </a:solidFill>
                <a:latin typeface="微软雅黑" panose="020B0503020204020204" pitchFamily="34" charset="-122"/>
                <a:ea typeface="微软雅黑" panose="020B0503020204020204" pitchFamily="34" charset="-122"/>
              </a:rPr>
              <a:t>TEXT</a:t>
            </a:r>
            <a:endParaRPr lang="zh-CN" altLang="en-US" dirty="0">
              <a:solidFill>
                <a:srgbClr val="60155A"/>
              </a:solidFill>
              <a:latin typeface="微软雅黑" panose="020B0503020204020204" pitchFamily="34" charset="-122"/>
              <a:ea typeface="微软雅黑" panose="020B0503020204020204" pitchFamily="34" charset="-122"/>
            </a:endParaRPr>
          </a:p>
        </p:txBody>
      </p:sp>
      <p:sp>
        <p:nvSpPr>
          <p:cNvPr id="8" name="文本框 7"/>
          <p:cNvSpPr txBox="1"/>
          <p:nvPr/>
        </p:nvSpPr>
        <p:spPr>
          <a:xfrm>
            <a:off x="4673782" y="1117196"/>
            <a:ext cx="1199213" cy="369332"/>
          </a:xfrm>
          <a:prstGeom prst="rect">
            <a:avLst/>
          </a:prstGeom>
          <a:noFill/>
        </p:spPr>
        <p:txBody>
          <a:bodyPr wrap="square" rtlCol="0">
            <a:spAutoFit/>
          </a:bodyPr>
          <a:lstStyle/>
          <a:p>
            <a:r>
              <a:rPr lang="en-US" altLang="zh-CN" dirty="0" smtClean="0">
                <a:solidFill>
                  <a:srgbClr val="2F40A6"/>
                </a:solidFill>
                <a:latin typeface="微软雅黑" panose="020B0503020204020204" pitchFamily="34" charset="-122"/>
                <a:ea typeface="微软雅黑" panose="020B0503020204020204" pitchFamily="34" charset="-122"/>
              </a:rPr>
              <a:t>TEXT</a:t>
            </a:r>
            <a:endParaRPr lang="zh-CN" altLang="en-US" dirty="0">
              <a:solidFill>
                <a:srgbClr val="2F40A6"/>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2706475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sp>
        <p:nvSpPr>
          <p:cNvPr id="3" name="矩形 2"/>
          <p:cNvSpPr/>
          <p:nvPr/>
        </p:nvSpPr>
        <p:spPr>
          <a:xfrm>
            <a:off x="0" y="6716110"/>
            <a:ext cx="12192000" cy="182726"/>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1175657" y="4064001"/>
            <a:ext cx="2235200" cy="2235200"/>
          </a:xfrm>
          <a:prstGeom prst="ellipse">
            <a:avLst/>
          </a:prstGeom>
          <a:blipFill>
            <a:blip r:embed="rId3"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4978400" y="4064001"/>
            <a:ext cx="2235200" cy="2235200"/>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8948057" y="4064001"/>
            <a:ext cx="2235200" cy="2235200"/>
          </a:xfrm>
          <a:prstGeom prst="ellipse">
            <a:avLst/>
          </a:prstGeom>
          <a:blipFill>
            <a:blip r:embed="rId5" cstate="prin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p:cNvSpPr/>
          <p:nvPr/>
        </p:nvSpPr>
        <p:spPr>
          <a:xfrm>
            <a:off x="1175657" y="3095171"/>
            <a:ext cx="2235200" cy="667657"/>
          </a:xfrm>
          <a:prstGeom prst="rect">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978400" y="3095171"/>
            <a:ext cx="2235200" cy="667657"/>
          </a:xfrm>
          <a:prstGeom prst="rect">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8948057" y="3095171"/>
            <a:ext cx="2235200" cy="667657"/>
          </a:xfrm>
          <a:prstGeom prst="rect">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1291771" y="3220917"/>
            <a:ext cx="2002972" cy="461665"/>
          </a:xfrm>
          <a:prstGeom prst="rect">
            <a:avLst/>
          </a:prstGeom>
          <a:noFill/>
        </p:spPr>
        <p:txBody>
          <a:bodyPr wrap="square" rtlCol="0">
            <a:spAutoFit/>
          </a:bodyPr>
          <a:lstStyle/>
          <a:p>
            <a:r>
              <a:rPr lang="en-US" altLang="zh-CN" sz="2400" b="1" smtClean="0">
                <a:solidFill>
                  <a:schemeClr val="bg1"/>
                </a:solidFill>
                <a:latin typeface="微软雅黑" panose="020B0503020204020204" pitchFamily="34" charset="-122"/>
                <a:ea typeface="微软雅黑" panose="020B0503020204020204" pitchFamily="34" charset="-122"/>
              </a:rPr>
              <a:t>YOUR TITLE</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1" name="文本框 10"/>
          <p:cNvSpPr txBox="1"/>
          <p:nvPr/>
        </p:nvSpPr>
        <p:spPr>
          <a:xfrm>
            <a:off x="5094514" y="3220917"/>
            <a:ext cx="2002972" cy="461665"/>
          </a:xfrm>
          <a:prstGeom prst="rect">
            <a:avLst/>
          </a:prstGeom>
          <a:noFill/>
        </p:spPr>
        <p:txBody>
          <a:bodyPr wrap="square" rtlCol="0">
            <a:spAutoFit/>
          </a:bodyPr>
          <a:lstStyle/>
          <a:p>
            <a:r>
              <a:rPr lang="en-US" altLang="zh-CN" sz="2400" b="1" smtClean="0">
                <a:solidFill>
                  <a:schemeClr val="bg1"/>
                </a:solidFill>
                <a:latin typeface="微软雅黑" panose="020B0503020204020204" pitchFamily="34" charset="-122"/>
                <a:ea typeface="微软雅黑" panose="020B0503020204020204" pitchFamily="34" charset="-122"/>
              </a:rPr>
              <a:t>YOUR TITLE</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2" name="文本框 11"/>
          <p:cNvSpPr txBox="1"/>
          <p:nvPr/>
        </p:nvSpPr>
        <p:spPr>
          <a:xfrm>
            <a:off x="9064171" y="3220917"/>
            <a:ext cx="2002972" cy="461665"/>
          </a:xfrm>
          <a:prstGeom prst="rect">
            <a:avLst/>
          </a:prstGeom>
          <a:noFill/>
        </p:spPr>
        <p:txBody>
          <a:bodyPr wrap="square" rtlCol="0">
            <a:spAutoFit/>
          </a:bodyPr>
          <a:lstStyle/>
          <a:p>
            <a:r>
              <a:rPr lang="en-US" altLang="zh-CN" sz="2400" b="1" smtClean="0">
                <a:solidFill>
                  <a:schemeClr val="bg1"/>
                </a:solidFill>
                <a:latin typeface="微软雅黑" panose="020B0503020204020204" pitchFamily="34" charset="-122"/>
                <a:ea typeface="微软雅黑" panose="020B0503020204020204" pitchFamily="34" charset="-122"/>
              </a:rPr>
              <a:t>YOUR TITLE</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13" name="文本框 12"/>
          <p:cNvSpPr txBox="1"/>
          <p:nvPr/>
        </p:nvSpPr>
        <p:spPr>
          <a:xfrm>
            <a:off x="1118988" y="1003267"/>
            <a:ext cx="2348537" cy="1754326"/>
          </a:xfrm>
          <a:prstGeom prst="rect">
            <a:avLst/>
          </a:prstGeom>
          <a:noFill/>
        </p:spPr>
        <p:txBody>
          <a:bodyPr wrap="square" rtlCol="0">
            <a:spAutoFit/>
          </a:bodyPr>
          <a:lstStyle/>
          <a:p>
            <a:pPr algn="just"/>
            <a:r>
              <a:rPr lang="en-US" altLang="zh-CN" dirty="0" smtClean="0">
                <a:solidFill>
                  <a:schemeClr val="tx1">
                    <a:lumMod val="85000"/>
                    <a:lumOff val="15000"/>
                  </a:schemeClr>
                </a:solidFill>
              </a:rPr>
              <a:t>Add your text here and write down your ideas here add your text here and write down your ideas here add your text  thank you </a:t>
            </a:r>
            <a:endParaRPr lang="zh-CN" altLang="en-US" dirty="0">
              <a:solidFill>
                <a:schemeClr val="tx1">
                  <a:lumMod val="85000"/>
                  <a:lumOff val="15000"/>
                </a:schemeClr>
              </a:solidFill>
            </a:endParaRPr>
          </a:p>
        </p:txBody>
      </p:sp>
      <p:sp>
        <p:nvSpPr>
          <p:cNvPr id="14" name="文本框 13"/>
          <p:cNvSpPr txBox="1"/>
          <p:nvPr/>
        </p:nvSpPr>
        <p:spPr>
          <a:xfrm>
            <a:off x="4921731" y="1003267"/>
            <a:ext cx="2348537" cy="1754326"/>
          </a:xfrm>
          <a:prstGeom prst="rect">
            <a:avLst/>
          </a:prstGeom>
          <a:noFill/>
        </p:spPr>
        <p:txBody>
          <a:bodyPr wrap="square" rtlCol="0">
            <a:spAutoFit/>
          </a:bodyPr>
          <a:lstStyle/>
          <a:p>
            <a:pPr algn="just"/>
            <a:r>
              <a:rPr lang="en-US" altLang="zh-CN" smtClean="0">
                <a:solidFill>
                  <a:schemeClr val="tx1">
                    <a:lumMod val="85000"/>
                    <a:lumOff val="15000"/>
                  </a:schemeClr>
                </a:solidFill>
              </a:rPr>
              <a:t>Add your text here and write down your ideas here add your text here and write down your ideas here add your text  thank you </a:t>
            </a:r>
            <a:endParaRPr lang="zh-CN" altLang="en-US">
              <a:solidFill>
                <a:schemeClr val="tx1">
                  <a:lumMod val="85000"/>
                  <a:lumOff val="15000"/>
                </a:schemeClr>
              </a:solidFill>
            </a:endParaRPr>
          </a:p>
        </p:txBody>
      </p:sp>
      <p:sp>
        <p:nvSpPr>
          <p:cNvPr id="15" name="文本框 14"/>
          <p:cNvSpPr txBox="1"/>
          <p:nvPr/>
        </p:nvSpPr>
        <p:spPr>
          <a:xfrm>
            <a:off x="8834720" y="1003267"/>
            <a:ext cx="2348537" cy="1754326"/>
          </a:xfrm>
          <a:prstGeom prst="rect">
            <a:avLst/>
          </a:prstGeom>
          <a:noFill/>
        </p:spPr>
        <p:txBody>
          <a:bodyPr wrap="square" rtlCol="0">
            <a:spAutoFit/>
          </a:bodyPr>
          <a:lstStyle/>
          <a:p>
            <a:pPr algn="just"/>
            <a:r>
              <a:rPr lang="en-US" altLang="zh-CN" smtClean="0">
                <a:solidFill>
                  <a:schemeClr val="tx1">
                    <a:lumMod val="85000"/>
                    <a:lumOff val="15000"/>
                  </a:schemeClr>
                </a:solidFill>
              </a:rPr>
              <a:t>Add your text here and write down your ideas here add your text here and write down your ideas here add your text  thank you </a:t>
            </a:r>
            <a:endParaRPr lang="zh-CN" altLang="en-US">
              <a:solidFill>
                <a:schemeClr val="tx1">
                  <a:lumMod val="85000"/>
                  <a:lumOff val="15000"/>
                </a:schemeClr>
              </a:solidFill>
            </a:endParaRPr>
          </a:p>
        </p:txBody>
      </p:sp>
      <p:sp>
        <p:nvSpPr>
          <p:cNvPr id="16" name="等腰三角形 15"/>
          <p:cNvSpPr/>
          <p:nvPr/>
        </p:nvSpPr>
        <p:spPr>
          <a:xfrm>
            <a:off x="5880017" y="6532424"/>
            <a:ext cx="464618" cy="183686"/>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428791627"/>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grpSp>
        <p:nvGrpSpPr>
          <p:cNvPr id="15" name="组合 14"/>
          <p:cNvGrpSpPr/>
          <p:nvPr/>
        </p:nvGrpSpPr>
        <p:grpSpPr>
          <a:xfrm>
            <a:off x="927783" y="1192156"/>
            <a:ext cx="10664196" cy="4758268"/>
            <a:chOff x="559293" y="850962"/>
            <a:chExt cx="8024638" cy="3580521"/>
          </a:xfrm>
        </p:grpSpPr>
        <p:pic>
          <p:nvPicPr>
            <p:cNvPr id="3" name="Picture 5" descr="C:\Users\114\Desktop\shutterstock_68453071.jpg"/>
            <p:cNvPicPr>
              <a:picLocks noChangeAspect="1" noChangeArrowheads="1"/>
            </p:cNvPicPr>
            <p:nvPr/>
          </p:nvPicPr>
          <p:blipFill rotWithShape="1">
            <a:blip r:embed="rId3">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r="17298"/>
            <a:stretch/>
          </p:blipFill>
          <p:spPr bwMode="auto">
            <a:xfrm>
              <a:off x="3571875" y="2879448"/>
              <a:ext cx="2449710" cy="1534357"/>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3" descr="C:\Users\114\Desktop\4d6ca0d54b7959d2710000b2\shutterstock_62170066.jpg"/>
            <p:cNvPicPr>
              <a:picLocks noChangeAspect="1" noChangeArrowheads="1"/>
            </p:cNvPicPr>
            <p:nvPr/>
          </p:nvPicPr>
          <p:blipFill rotWithShape="1">
            <a:blip r:embed="rId4"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l="5867" t="15868" r="6390" b="36939"/>
            <a:stretch/>
          </p:blipFill>
          <p:spPr bwMode="auto">
            <a:xfrm>
              <a:off x="3571875" y="870012"/>
              <a:ext cx="5012054" cy="19598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descr="C:\Users\114\Desktop\4e1a60504b7959bc0d000070\1.jpg"/>
            <p:cNvPicPr>
              <a:picLocks noChangeAspect="1" noChangeArrowheads="1"/>
            </p:cNvPicPr>
            <p:nvPr/>
          </p:nvPicPr>
          <p:blipFill rotWithShape="1">
            <a:blip r:embed="rId5">
              <a:extLst>
                <a:ext uri="{BEBA8EAE-BF5A-486C-A8C5-ECC9F3942E4B}">
                  <a14:imgProps xmlns:a14="http://schemas.microsoft.com/office/drawing/2010/main">
                    <a14:imgLayer>
                      <a14:imgEffect>
                        <a14:saturation sat="0"/>
                      </a14:imgEffect>
                      <a14:imgEffect>
                        <a14:brightnessContrast bright="-2000" contrast="23000"/>
                      </a14:imgEffect>
                    </a14:imgLayer>
                  </a14:imgProps>
                </a:ext>
                <a:ext uri="{28A0092B-C50C-407E-A947-70E740481C1C}">
                  <a14:useLocalDpi xmlns:a14="http://schemas.microsoft.com/office/drawing/2010/main" val="0"/>
                </a:ext>
              </a:extLst>
            </a:blip>
            <a:srcRect t="6045"/>
            <a:stretch/>
          </p:blipFill>
          <p:spPr bwMode="auto">
            <a:xfrm>
              <a:off x="559294" y="850962"/>
              <a:ext cx="2956263" cy="3580521"/>
            </a:xfrm>
            <a:prstGeom prst="rect">
              <a:avLst/>
            </a:prstGeom>
            <a:noFill/>
            <a:extLst>
              <a:ext uri="{909E8E84-426E-40DD-AFC4-6F175D3DCCD1}">
                <a14:hiddenFill xmlns:a14="http://schemas.microsoft.com/office/drawing/2010/main">
                  <a:solidFill>
                    <a:srgbClr val="FFFFFF"/>
                  </a:solidFill>
                </a14:hiddenFill>
              </a:ext>
            </a:extLst>
          </p:spPr>
        </p:pic>
        <p:sp>
          <p:nvSpPr>
            <p:cNvPr id="6" name="矩形 5"/>
            <p:cNvSpPr/>
            <p:nvPr/>
          </p:nvSpPr>
          <p:spPr>
            <a:xfrm>
              <a:off x="559293" y="3395663"/>
              <a:ext cx="2956264" cy="1034294"/>
            </a:xfrm>
            <a:prstGeom prst="rect">
              <a:avLst/>
            </a:prstGeom>
            <a:solidFill>
              <a:srgbClr val="F8C937">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8"/>
            <p:cNvSpPr txBox="1"/>
            <p:nvPr/>
          </p:nvSpPr>
          <p:spPr>
            <a:xfrm>
              <a:off x="623886" y="3514906"/>
              <a:ext cx="2247900" cy="369332"/>
            </a:xfrm>
            <a:prstGeom prst="rect">
              <a:avLst/>
            </a:prstGeom>
            <a:noFill/>
          </p:spPr>
          <p:txBody>
            <a:bodyPr wrap="square" rtlCol="0">
              <a:spAutoFit/>
            </a:bodyPr>
            <a:lstStyle/>
            <a:p>
              <a:r>
                <a:rPr lang="en-US" altLang="zh-CN" b="1" dirty="0" smtClean="0"/>
                <a:t>Super Project 01</a:t>
              </a:r>
              <a:endParaRPr lang="zh-CN" altLang="en-US" b="1" dirty="0"/>
            </a:p>
          </p:txBody>
        </p:sp>
        <p:sp>
          <p:nvSpPr>
            <p:cNvPr id="8" name="TextBox 9"/>
            <p:cNvSpPr txBox="1"/>
            <p:nvPr/>
          </p:nvSpPr>
          <p:spPr>
            <a:xfrm>
              <a:off x="621505" y="3788563"/>
              <a:ext cx="1824038" cy="276999"/>
            </a:xfrm>
            <a:prstGeom prst="rect">
              <a:avLst/>
            </a:prstGeom>
            <a:noFill/>
          </p:spPr>
          <p:txBody>
            <a:bodyPr wrap="square" rtlCol="0">
              <a:spAutoFit/>
            </a:bodyPr>
            <a:lstStyle/>
            <a:p>
              <a:r>
                <a:rPr lang="en-US" altLang="zh-CN" sz="1200" i="1" dirty="0" err="1" smtClean="0"/>
                <a:t>Supercompany</a:t>
              </a:r>
              <a:endParaRPr lang="zh-CN" altLang="en-US" sz="1200" i="1" dirty="0"/>
            </a:p>
          </p:txBody>
        </p:sp>
        <p:cxnSp>
          <p:nvCxnSpPr>
            <p:cNvPr id="9" name="直接连接符 8"/>
            <p:cNvCxnSpPr/>
            <p:nvPr/>
          </p:nvCxnSpPr>
          <p:spPr>
            <a:xfrm>
              <a:off x="695924" y="4113846"/>
              <a:ext cx="2637826" cy="0"/>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sp>
          <p:nvSpPr>
            <p:cNvPr id="10" name="TextBox 12"/>
            <p:cNvSpPr txBox="1"/>
            <p:nvPr/>
          </p:nvSpPr>
          <p:spPr>
            <a:xfrm>
              <a:off x="626868" y="4125119"/>
              <a:ext cx="2434626" cy="246221"/>
            </a:xfrm>
            <a:prstGeom prst="rect">
              <a:avLst/>
            </a:prstGeom>
            <a:noFill/>
          </p:spPr>
          <p:txBody>
            <a:bodyPr wrap="square" rtlCol="0">
              <a:spAutoFit/>
            </a:bodyPr>
            <a:lstStyle/>
            <a:p>
              <a:r>
                <a:rPr lang="en-US" altLang="zh-CN" sz="1000" spc="10" dirty="0" err="1" smtClean="0"/>
                <a:t>Nulla</a:t>
              </a:r>
              <a:r>
                <a:rPr lang="en-US" altLang="zh-CN" sz="1000" spc="10" dirty="0" smtClean="0"/>
                <a:t> vitae </a:t>
              </a:r>
              <a:r>
                <a:rPr lang="en-US" altLang="zh-CN" sz="1000" spc="10" dirty="0" err="1" smtClean="0"/>
                <a:t>elit</a:t>
              </a:r>
              <a:r>
                <a:rPr lang="en-US" altLang="zh-CN" sz="1000" spc="10" dirty="0" smtClean="0"/>
                <a:t> </a:t>
              </a:r>
              <a:r>
                <a:rPr lang="en-US" altLang="zh-CN" sz="1000" spc="10" dirty="0" err="1" smtClean="0"/>
                <a:t>libero</a:t>
              </a:r>
              <a:r>
                <a:rPr lang="en-US" altLang="zh-CN" sz="1000" spc="10" dirty="0" smtClean="0"/>
                <a:t>, a </a:t>
              </a:r>
              <a:r>
                <a:rPr lang="en-US" altLang="zh-CN" sz="1000" spc="10" dirty="0" err="1" smtClean="0"/>
                <a:t>pharetra</a:t>
              </a:r>
              <a:r>
                <a:rPr lang="en-US" altLang="zh-CN" sz="1000" spc="10" dirty="0" smtClean="0"/>
                <a:t> </a:t>
              </a:r>
              <a:r>
                <a:rPr lang="en-US" altLang="zh-CN" sz="1000" spc="10" dirty="0" err="1" smtClean="0"/>
                <a:t>augue</a:t>
              </a:r>
              <a:r>
                <a:rPr lang="en-US" altLang="zh-CN" sz="1000" spc="10" dirty="0" smtClean="0"/>
                <a:t>.</a:t>
              </a:r>
              <a:endParaRPr lang="zh-CN" altLang="en-US" sz="1000" spc="10" dirty="0"/>
            </a:p>
          </p:txBody>
        </p:sp>
        <p:sp>
          <p:nvSpPr>
            <p:cNvPr id="11" name="矩形 10"/>
            <p:cNvSpPr/>
            <p:nvPr/>
          </p:nvSpPr>
          <p:spPr>
            <a:xfrm>
              <a:off x="6092825" y="870011"/>
              <a:ext cx="2491106" cy="1959846"/>
            </a:xfrm>
            <a:prstGeom prst="rect">
              <a:avLst/>
            </a:prstGeom>
            <a:solidFill>
              <a:srgbClr val="2E4860">
                <a:alpha val="87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2" name="直接连接符 11"/>
            <p:cNvCxnSpPr/>
            <p:nvPr/>
          </p:nvCxnSpPr>
          <p:spPr>
            <a:xfrm>
              <a:off x="6302375" y="1158670"/>
              <a:ext cx="2046056" cy="0"/>
            </a:xfrm>
            <a:prstGeom prst="line">
              <a:avLst/>
            </a:prstGeom>
            <a:ln w="38100">
              <a:solidFill>
                <a:srgbClr val="FFFFFF"/>
              </a:solidFill>
            </a:ln>
          </p:spPr>
          <p:style>
            <a:lnRef idx="1">
              <a:schemeClr val="accent1"/>
            </a:lnRef>
            <a:fillRef idx="0">
              <a:schemeClr val="accent1"/>
            </a:fillRef>
            <a:effectRef idx="0">
              <a:schemeClr val="accent1"/>
            </a:effectRef>
            <a:fontRef idx="minor">
              <a:schemeClr val="tx1"/>
            </a:fontRef>
          </p:style>
        </p:cxnSp>
        <p:sp>
          <p:nvSpPr>
            <p:cNvPr id="13" name="TextBox 14"/>
            <p:cNvSpPr txBox="1"/>
            <p:nvPr/>
          </p:nvSpPr>
          <p:spPr>
            <a:xfrm>
              <a:off x="6230980" y="1207277"/>
              <a:ext cx="2211345" cy="1323439"/>
            </a:xfrm>
            <a:prstGeom prst="rect">
              <a:avLst/>
            </a:prstGeom>
            <a:noFill/>
          </p:spPr>
          <p:txBody>
            <a:bodyPr wrap="square" rtlCol="0">
              <a:spAutoFit/>
            </a:bodyPr>
            <a:lstStyle/>
            <a:p>
              <a:r>
                <a:rPr lang="en-US" altLang="zh-CN" sz="1000" kern="1600" spc="10" dirty="0" err="1" smtClean="0">
                  <a:solidFill>
                    <a:schemeClr val="bg1"/>
                  </a:solidFill>
                </a:rPr>
                <a:t>Donec</a:t>
              </a:r>
              <a:r>
                <a:rPr lang="en-US" altLang="zh-CN" sz="1000" kern="1600" spc="10" dirty="0" smtClean="0">
                  <a:solidFill>
                    <a:schemeClr val="bg1"/>
                  </a:solidFill>
                </a:rPr>
                <a:t> id </a:t>
              </a:r>
              <a:r>
                <a:rPr lang="en-US" altLang="zh-CN" sz="1000" kern="1600" spc="10" dirty="0" err="1" smtClean="0">
                  <a:solidFill>
                    <a:schemeClr val="bg1"/>
                  </a:solidFill>
                </a:rPr>
                <a:t>elit</a:t>
              </a:r>
              <a:r>
                <a:rPr lang="en-US" altLang="zh-CN" sz="1000" kern="1600" spc="10" dirty="0" smtClean="0">
                  <a:solidFill>
                    <a:schemeClr val="bg1"/>
                  </a:solidFill>
                </a:rPr>
                <a:t> non mi </a:t>
              </a:r>
              <a:r>
                <a:rPr lang="en-US" altLang="zh-CN" sz="1000" kern="1600" spc="10" dirty="0" err="1" smtClean="0">
                  <a:solidFill>
                    <a:schemeClr val="bg1"/>
                  </a:solidFill>
                </a:rPr>
                <a:t>porta</a:t>
              </a:r>
              <a:r>
                <a:rPr lang="en-US" altLang="zh-CN" sz="1000" kern="1600" spc="10" dirty="0" smtClean="0">
                  <a:solidFill>
                    <a:schemeClr val="bg1"/>
                  </a:solidFill>
                </a:rPr>
                <a:t> </a:t>
              </a:r>
              <a:r>
                <a:rPr lang="en-US" altLang="zh-CN" sz="1000" kern="1600" spc="10" dirty="0" err="1" smtClean="0">
                  <a:solidFill>
                    <a:schemeClr val="bg1"/>
                  </a:solidFill>
                </a:rPr>
                <a:t>gravida</a:t>
              </a:r>
              <a:r>
                <a:rPr lang="en-US" altLang="zh-CN" sz="1000" kern="1600" spc="10" dirty="0" smtClean="0">
                  <a:solidFill>
                    <a:schemeClr val="bg1"/>
                  </a:solidFill>
                </a:rPr>
                <a:t> at </a:t>
              </a:r>
              <a:r>
                <a:rPr lang="en-US" altLang="zh-CN" sz="1000" kern="1600" spc="10" dirty="0" err="1" smtClean="0">
                  <a:solidFill>
                    <a:schemeClr val="bg1"/>
                  </a:solidFill>
                </a:rPr>
                <a:t>eget</a:t>
              </a:r>
              <a:r>
                <a:rPr lang="en-US" altLang="zh-CN" sz="1000" kern="1600" spc="10" dirty="0" smtClean="0">
                  <a:solidFill>
                    <a:schemeClr val="bg1"/>
                  </a:solidFill>
                </a:rPr>
                <a:t> </a:t>
              </a:r>
              <a:r>
                <a:rPr lang="en-US" altLang="zh-CN" sz="1000" spc="10" dirty="0" err="1" smtClean="0">
                  <a:solidFill>
                    <a:schemeClr val="bg1"/>
                  </a:solidFill>
                </a:rPr>
                <a:t>metus</a:t>
              </a:r>
              <a:r>
                <a:rPr lang="en-US" altLang="zh-CN" sz="1000" spc="10" dirty="0" smtClean="0">
                  <a:solidFill>
                    <a:schemeClr val="bg1"/>
                  </a:solidFill>
                </a:rPr>
                <a:t>. </a:t>
              </a:r>
              <a:r>
                <a:rPr lang="en-US" altLang="zh-CN" sz="1000" spc="10" dirty="0" err="1" smtClean="0">
                  <a:solidFill>
                    <a:schemeClr val="bg1"/>
                  </a:solidFill>
                </a:rPr>
                <a:t>Fusce</a:t>
              </a:r>
              <a:r>
                <a:rPr lang="en-US" altLang="zh-CN" sz="1000" spc="10" dirty="0" smtClean="0">
                  <a:solidFill>
                    <a:schemeClr val="bg1"/>
                  </a:solidFill>
                </a:rPr>
                <a:t> </a:t>
              </a:r>
              <a:r>
                <a:rPr lang="en-US" altLang="zh-CN" sz="1000" spc="10" dirty="0" err="1" smtClean="0">
                  <a:solidFill>
                    <a:schemeClr val="bg1"/>
                  </a:solidFill>
                </a:rPr>
                <a:t>dapibus</a:t>
              </a:r>
              <a:r>
                <a:rPr lang="en-US" altLang="zh-CN" sz="1000" spc="10" dirty="0" smtClean="0">
                  <a:solidFill>
                    <a:schemeClr val="bg1"/>
                  </a:solidFill>
                </a:rPr>
                <a:t>, </a:t>
              </a:r>
              <a:r>
                <a:rPr lang="en-US" altLang="zh-CN" sz="1000" spc="10" dirty="0" err="1" smtClean="0">
                  <a:solidFill>
                    <a:schemeClr val="bg1"/>
                  </a:solidFill>
                </a:rPr>
                <a:t>tellus</a:t>
              </a:r>
              <a:r>
                <a:rPr lang="en-US" altLang="zh-CN" sz="1000" spc="10" dirty="0" smtClean="0">
                  <a:solidFill>
                    <a:schemeClr val="bg1"/>
                  </a:solidFill>
                </a:rPr>
                <a:t> ac </a:t>
              </a:r>
              <a:r>
                <a:rPr lang="en-US" altLang="zh-CN" sz="1000" spc="10" dirty="0" err="1" smtClean="0">
                  <a:solidFill>
                    <a:schemeClr val="bg1"/>
                  </a:solidFill>
                </a:rPr>
                <a:t>cursus</a:t>
              </a:r>
              <a:r>
                <a:rPr lang="en-US" altLang="zh-CN" sz="1000" spc="10" dirty="0" smtClean="0">
                  <a:solidFill>
                    <a:schemeClr val="bg1"/>
                  </a:solidFill>
                </a:rPr>
                <a:t>. </a:t>
              </a:r>
              <a:r>
                <a:rPr lang="en-US" altLang="zh-CN" sz="1000" kern="1600" spc="10" dirty="0" err="1">
                  <a:solidFill>
                    <a:schemeClr val="bg1"/>
                  </a:solidFill>
                </a:rPr>
                <a:t>Donec</a:t>
              </a:r>
              <a:r>
                <a:rPr lang="en-US" altLang="zh-CN" sz="1000" kern="1600" spc="10" dirty="0">
                  <a:solidFill>
                    <a:schemeClr val="bg1"/>
                  </a:solidFill>
                </a:rPr>
                <a:t> id </a:t>
              </a:r>
              <a:r>
                <a:rPr lang="en-US" altLang="zh-CN" sz="1000" kern="1600" spc="10" dirty="0" err="1">
                  <a:solidFill>
                    <a:schemeClr val="bg1"/>
                  </a:solidFill>
                </a:rPr>
                <a:t>elit</a:t>
              </a:r>
              <a:r>
                <a:rPr lang="en-US" altLang="zh-CN" sz="1000" kern="1600" spc="10" dirty="0">
                  <a:solidFill>
                    <a:schemeClr val="bg1"/>
                  </a:solidFill>
                </a:rPr>
                <a:t> non mi </a:t>
              </a:r>
              <a:r>
                <a:rPr lang="en-US" altLang="zh-CN" sz="1000" kern="1600" spc="10" dirty="0" err="1">
                  <a:solidFill>
                    <a:schemeClr val="bg1"/>
                  </a:solidFill>
                </a:rPr>
                <a:t>porta</a:t>
              </a:r>
              <a:r>
                <a:rPr lang="en-US" altLang="zh-CN" sz="1000" kern="1600" spc="10" dirty="0">
                  <a:solidFill>
                    <a:schemeClr val="bg1"/>
                  </a:solidFill>
                </a:rPr>
                <a:t> </a:t>
              </a:r>
              <a:r>
                <a:rPr lang="en-US" altLang="zh-CN" sz="1000" kern="1600" spc="10" dirty="0" err="1">
                  <a:solidFill>
                    <a:schemeClr val="bg1"/>
                  </a:solidFill>
                </a:rPr>
                <a:t>gravida</a:t>
              </a:r>
              <a:r>
                <a:rPr lang="en-US" altLang="zh-CN" sz="1000" kern="1600" spc="10" dirty="0">
                  <a:solidFill>
                    <a:schemeClr val="bg1"/>
                  </a:solidFill>
                </a:rPr>
                <a:t> at </a:t>
              </a:r>
              <a:r>
                <a:rPr lang="en-US" altLang="zh-CN" sz="1000" kern="1600" spc="10" dirty="0" err="1">
                  <a:solidFill>
                    <a:schemeClr val="bg1"/>
                  </a:solidFill>
                </a:rPr>
                <a:t>eget</a:t>
              </a:r>
              <a:r>
                <a:rPr lang="en-US" altLang="zh-CN" sz="1000" kern="1600" spc="10" dirty="0">
                  <a:solidFill>
                    <a:schemeClr val="bg1"/>
                  </a:solidFill>
                </a:rPr>
                <a:t> </a:t>
              </a:r>
              <a:r>
                <a:rPr lang="en-US" altLang="zh-CN" sz="1000" spc="10" dirty="0" err="1">
                  <a:solidFill>
                    <a:schemeClr val="bg1"/>
                  </a:solidFill>
                </a:rPr>
                <a:t>metus</a:t>
              </a:r>
              <a:r>
                <a:rPr lang="en-US" altLang="zh-CN" sz="1000" spc="10" dirty="0">
                  <a:solidFill>
                    <a:schemeClr val="bg1"/>
                  </a:solidFill>
                </a:rPr>
                <a:t>. </a:t>
              </a:r>
              <a:r>
                <a:rPr lang="en-US" altLang="zh-CN" sz="1000" spc="10" dirty="0" err="1">
                  <a:solidFill>
                    <a:schemeClr val="bg1"/>
                  </a:solidFill>
                </a:rPr>
                <a:t>Fusce</a:t>
              </a:r>
              <a:r>
                <a:rPr lang="en-US" altLang="zh-CN" sz="1000" spc="10" dirty="0">
                  <a:solidFill>
                    <a:schemeClr val="bg1"/>
                  </a:solidFill>
                </a:rPr>
                <a:t> </a:t>
              </a:r>
              <a:r>
                <a:rPr lang="en-US" altLang="zh-CN" sz="1000" spc="10" dirty="0" err="1">
                  <a:solidFill>
                    <a:schemeClr val="bg1"/>
                  </a:solidFill>
                </a:rPr>
                <a:t>dapibus</a:t>
              </a:r>
              <a:r>
                <a:rPr lang="en-US" altLang="zh-CN" sz="1000" spc="10" dirty="0">
                  <a:solidFill>
                    <a:schemeClr val="bg1"/>
                  </a:solidFill>
                </a:rPr>
                <a:t>, </a:t>
              </a:r>
              <a:r>
                <a:rPr lang="en-US" altLang="zh-CN" sz="1000" spc="10" dirty="0" err="1">
                  <a:solidFill>
                    <a:schemeClr val="bg1"/>
                  </a:solidFill>
                </a:rPr>
                <a:t>tellus</a:t>
              </a:r>
              <a:r>
                <a:rPr lang="en-US" altLang="zh-CN" sz="1000" spc="10" dirty="0">
                  <a:solidFill>
                    <a:schemeClr val="bg1"/>
                  </a:solidFill>
                </a:rPr>
                <a:t> ac </a:t>
              </a:r>
              <a:r>
                <a:rPr lang="en-US" altLang="zh-CN" sz="1000" spc="10" dirty="0" err="1" smtClean="0">
                  <a:solidFill>
                    <a:schemeClr val="bg1"/>
                  </a:solidFill>
                </a:rPr>
                <a:t>cursus</a:t>
              </a:r>
              <a:r>
                <a:rPr lang="en-US" altLang="zh-CN" sz="1000" spc="10" dirty="0" smtClean="0">
                  <a:solidFill>
                    <a:schemeClr val="bg1"/>
                  </a:solidFill>
                </a:rPr>
                <a:t>.</a:t>
              </a:r>
              <a:r>
                <a:rPr lang="en-US" altLang="zh-CN" sz="1000" kern="1600" spc="10" dirty="0">
                  <a:solidFill>
                    <a:schemeClr val="bg1"/>
                  </a:solidFill>
                </a:rPr>
                <a:t> </a:t>
              </a:r>
              <a:r>
                <a:rPr lang="en-US" altLang="zh-CN" sz="1000" kern="1600" spc="10" dirty="0" err="1">
                  <a:solidFill>
                    <a:schemeClr val="bg1"/>
                  </a:solidFill>
                </a:rPr>
                <a:t>Donec</a:t>
              </a:r>
              <a:r>
                <a:rPr lang="en-US" altLang="zh-CN" sz="1000" kern="1600" spc="10" dirty="0">
                  <a:solidFill>
                    <a:schemeClr val="bg1"/>
                  </a:solidFill>
                </a:rPr>
                <a:t> id </a:t>
              </a:r>
              <a:r>
                <a:rPr lang="en-US" altLang="zh-CN" sz="1000" kern="1600" spc="10" dirty="0" err="1">
                  <a:solidFill>
                    <a:schemeClr val="bg1"/>
                  </a:solidFill>
                </a:rPr>
                <a:t>elit</a:t>
              </a:r>
              <a:r>
                <a:rPr lang="en-US" altLang="zh-CN" sz="1000" kern="1600" spc="10" dirty="0">
                  <a:solidFill>
                    <a:schemeClr val="bg1"/>
                  </a:solidFill>
                </a:rPr>
                <a:t> non mi </a:t>
              </a:r>
              <a:r>
                <a:rPr lang="en-US" altLang="zh-CN" sz="1000" kern="1600" spc="10" dirty="0" err="1">
                  <a:solidFill>
                    <a:schemeClr val="bg1"/>
                  </a:solidFill>
                </a:rPr>
                <a:t>porta</a:t>
              </a:r>
              <a:r>
                <a:rPr lang="en-US" altLang="zh-CN" sz="1000" kern="1600" spc="10" dirty="0">
                  <a:solidFill>
                    <a:schemeClr val="bg1"/>
                  </a:solidFill>
                </a:rPr>
                <a:t> </a:t>
              </a:r>
              <a:r>
                <a:rPr lang="en-US" altLang="zh-CN" sz="1000" kern="1600" spc="10" dirty="0" err="1">
                  <a:solidFill>
                    <a:schemeClr val="bg1"/>
                  </a:solidFill>
                </a:rPr>
                <a:t>gravida</a:t>
              </a:r>
              <a:r>
                <a:rPr lang="en-US" altLang="zh-CN" sz="1000" kern="1600" spc="10" dirty="0">
                  <a:solidFill>
                    <a:schemeClr val="bg1"/>
                  </a:solidFill>
                </a:rPr>
                <a:t> at </a:t>
              </a:r>
              <a:r>
                <a:rPr lang="en-US" altLang="zh-CN" sz="1000" kern="1600" spc="10" dirty="0" err="1">
                  <a:solidFill>
                    <a:schemeClr val="bg1"/>
                  </a:solidFill>
                </a:rPr>
                <a:t>eget</a:t>
              </a:r>
              <a:r>
                <a:rPr lang="en-US" altLang="zh-CN" sz="1000" kern="1600" spc="10" dirty="0">
                  <a:solidFill>
                    <a:schemeClr val="bg1"/>
                  </a:solidFill>
                </a:rPr>
                <a:t> </a:t>
              </a:r>
              <a:r>
                <a:rPr lang="en-US" altLang="zh-CN" sz="1000" spc="10" dirty="0" err="1">
                  <a:solidFill>
                    <a:schemeClr val="bg1"/>
                  </a:solidFill>
                </a:rPr>
                <a:t>metus</a:t>
              </a:r>
              <a:r>
                <a:rPr lang="en-US" altLang="zh-CN" sz="1000" spc="10" dirty="0">
                  <a:solidFill>
                    <a:schemeClr val="bg1"/>
                  </a:solidFill>
                </a:rPr>
                <a:t>. </a:t>
              </a:r>
              <a:r>
                <a:rPr lang="en-US" altLang="zh-CN" sz="1000" spc="10" dirty="0" err="1">
                  <a:solidFill>
                    <a:schemeClr val="bg1"/>
                  </a:solidFill>
                </a:rPr>
                <a:t>Fusce</a:t>
              </a:r>
              <a:r>
                <a:rPr lang="en-US" altLang="zh-CN" sz="1000" spc="10" dirty="0">
                  <a:solidFill>
                    <a:schemeClr val="bg1"/>
                  </a:solidFill>
                </a:rPr>
                <a:t> </a:t>
              </a:r>
              <a:r>
                <a:rPr lang="en-US" altLang="zh-CN" sz="1000" spc="10" dirty="0" err="1">
                  <a:solidFill>
                    <a:schemeClr val="bg1"/>
                  </a:solidFill>
                </a:rPr>
                <a:t>dapibus</a:t>
              </a:r>
              <a:r>
                <a:rPr lang="en-US" altLang="zh-CN" sz="1000" spc="10" dirty="0">
                  <a:solidFill>
                    <a:schemeClr val="bg1"/>
                  </a:solidFill>
                </a:rPr>
                <a:t>, </a:t>
              </a:r>
              <a:r>
                <a:rPr lang="en-US" altLang="zh-CN" sz="1000" spc="10" dirty="0" err="1">
                  <a:solidFill>
                    <a:schemeClr val="bg1"/>
                  </a:solidFill>
                </a:rPr>
                <a:t>tellus</a:t>
              </a:r>
              <a:r>
                <a:rPr lang="en-US" altLang="zh-CN" sz="1000" spc="10" dirty="0">
                  <a:solidFill>
                    <a:schemeClr val="bg1"/>
                  </a:solidFill>
                </a:rPr>
                <a:t> ac </a:t>
              </a:r>
              <a:r>
                <a:rPr lang="en-US" altLang="zh-CN" sz="1000" spc="10" dirty="0" err="1" smtClean="0">
                  <a:solidFill>
                    <a:schemeClr val="bg1"/>
                  </a:solidFill>
                </a:rPr>
                <a:t>cursus</a:t>
              </a:r>
              <a:endParaRPr lang="zh-CN" altLang="en-US" sz="1000" spc="10" dirty="0">
                <a:solidFill>
                  <a:schemeClr val="bg1"/>
                </a:solidFill>
              </a:endParaRPr>
            </a:p>
          </p:txBody>
        </p:sp>
        <p:pic>
          <p:nvPicPr>
            <p:cNvPr id="14" name="Picture 2" descr="C:\Users\114\Desktop\4d6ca0d54b7959d2710000b2\shutterstock_62646988.jpg"/>
            <p:cNvPicPr>
              <a:picLocks noChangeAspect="1" noChangeArrowheads="1"/>
            </p:cNvPicPr>
            <p:nvPr/>
          </p:nvPicPr>
          <p:blipFill rotWithShape="1">
            <a:blip r:embed="rId6" cstate="print">
              <a:extLst>
                <a:ext uri="{BEBA8EAE-BF5A-486C-A8C5-ECC9F3942E4B}">
                  <a14:imgProps xmlns:a14="http://schemas.microsoft.com/office/drawing/2010/main">
                    <a14:imgLayer>
                      <a14:imgEffect>
                        <a14:saturation sat="0"/>
                      </a14:imgEffect>
                    </a14:imgLayer>
                  </a14:imgProps>
                </a:ext>
                <a:ext uri="{28A0092B-C50C-407E-A947-70E740481C1C}">
                  <a14:useLocalDpi xmlns:a14="http://schemas.microsoft.com/office/drawing/2010/main" val="0"/>
                </a:ext>
              </a:extLst>
            </a:blip>
            <a:srcRect l="47059" r="1" b="75635"/>
            <a:stretch/>
          </p:blipFill>
          <p:spPr bwMode="auto">
            <a:xfrm>
              <a:off x="6092825" y="2879448"/>
              <a:ext cx="2491104" cy="1534358"/>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56022657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grpSp>
        <p:nvGrpSpPr>
          <p:cNvPr id="61" name="组合 60"/>
          <p:cNvGrpSpPr/>
          <p:nvPr/>
        </p:nvGrpSpPr>
        <p:grpSpPr>
          <a:xfrm>
            <a:off x="1169870" y="1501997"/>
            <a:ext cx="1909505" cy="2368526"/>
            <a:chOff x="1155355" y="1242164"/>
            <a:chExt cx="1909505" cy="2368526"/>
          </a:xfrm>
        </p:grpSpPr>
        <p:grpSp>
          <p:nvGrpSpPr>
            <p:cNvPr id="62" name="组合 61"/>
            <p:cNvGrpSpPr/>
            <p:nvPr/>
          </p:nvGrpSpPr>
          <p:grpSpPr>
            <a:xfrm>
              <a:off x="1155355" y="1242164"/>
              <a:ext cx="1909505" cy="2368526"/>
              <a:chOff x="1110504" y="1492274"/>
              <a:chExt cx="1909505" cy="2368526"/>
            </a:xfrm>
          </p:grpSpPr>
          <p:grpSp>
            <p:nvGrpSpPr>
              <p:cNvPr id="65" name="组合 64"/>
              <p:cNvGrpSpPr/>
              <p:nvPr/>
            </p:nvGrpSpPr>
            <p:grpSpPr>
              <a:xfrm rot="10985882">
                <a:off x="2272100" y="1492274"/>
                <a:ext cx="747909" cy="1173537"/>
                <a:chOff x="1335314" y="4786756"/>
                <a:chExt cx="1122806" cy="1761783"/>
              </a:xfrm>
            </p:grpSpPr>
            <p:grpSp>
              <p:nvGrpSpPr>
                <p:cNvPr id="67" name="组合 66"/>
                <p:cNvGrpSpPr/>
                <p:nvPr/>
              </p:nvGrpSpPr>
              <p:grpSpPr>
                <a:xfrm rot="21435440">
                  <a:off x="1441603" y="4786756"/>
                  <a:ext cx="1016517" cy="1761783"/>
                  <a:chOff x="4376258" y="4808160"/>
                  <a:chExt cx="1016517" cy="1761783"/>
                </a:xfrm>
              </p:grpSpPr>
              <p:sp>
                <p:nvSpPr>
                  <p:cNvPr id="69" name="任意多边形 68"/>
                  <p:cNvSpPr/>
                  <p:nvPr/>
                </p:nvSpPr>
                <p:spPr>
                  <a:xfrm rot="18857641">
                    <a:off x="3748178" y="5511022"/>
                    <a:ext cx="1687001" cy="430842"/>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69"/>
                  <p:cNvSpPr/>
                  <p:nvPr/>
                </p:nvSpPr>
                <p:spPr>
                  <a:xfrm rot="2615405">
                    <a:off x="5160547" y="4808160"/>
                    <a:ext cx="232228" cy="434872"/>
                  </a:xfrm>
                  <a:prstGeom prst="rect">
                    <a:avLst/>
                  </a:pr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68" name="直接连接符 67"/>
                <p:cNvCxnSpPr/>
                <p:nvPr/>
              </p:nvCxnSpPr>
              <p:spPr>
                <a:xfrm flipH="1">
                  <a:off x="1335314" y="5370285"/>
                  <a:ext cx="725714" cy="783772"/>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66" name="同心圆 65"/>
              <p:cNvSpPr/>
              <p:nvPr/>
            </p:nvSpPr>
            <p:spPr>
              <a:xfrm>
                <a:off x="1110504" y="2397820"/>
                <a:ext cx="1462980" cy="1462980"/>
              </a:xfrm>
              <a:prstGeom prst="donut">
                <a:avLst>
                  <a:gd name="adj" fmla="val 7715"/>
                </a:avLst>
              </a:pr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3" name="文本框 62"/>
            <p:cNvSpPr txBox="1"/>
            <p:nvPr/>
          </p:nvSpPr>
          <p:spPr>
            <a:xfrm>
              <a:off x="1525033" y="2303887"/>
              <a:ext cx="726481" cy="646331"/>
            </a:xfrm>
            <a:prstGeom prst="rect">
              <a:avLst/>
            </a:prstGeom>
            <a:noFill/>
          </p:spPr>
          <p:txBody>
            <a:bodyPr wrap="none" rtlCol="0">
              <a:spAutoFit/>
            </a:bodyPr>
            <a:lstStyle/>
            <a:p>
              <a:r>
                <a:rPr lang="en-US" altLang="zh-CN" sz="3600" dirty="0" smtClean="0">
                  <a:solidFill>
                    <a:srgbClr val="106291"/>
                  </a:solidFill>
                  <a:latin typeface="微软雅黑" panose="020B0503020204020204" pitchFamily="34" charset="-122"/>
                  <a:ea typeface="微软雅黑" panose="020B0503020204020204" pitchFamily="34" charset="-122"/>
                </a:rPr>
                <a:t>20</a:t>
              </a:r>
              <a:endParaRPr lang="zh-CN" altLang="en-US" sz="3600" dirty="0">
                <a:solidFill>
                  <a:srgbClr val="106291"/>
                </a:solidFill>
                <a:latin typeface="微软雅黑" panose="020B0503020204020204" pitchFamily="34" charset="-122"/>
                <a:ea typeface="微软雅黑" panose="020B0503020204020204" pitchFamily="34" charset="-122"/>
              </a:endParaRPr>
            </a:p>
          </p:txBody>
        </p:sp>
        <p:sp>
          <p:nvSpPr>
            <p:cNvPr id="64" name="文本框 63"/>
            <p:cNvSpPr txBox="1"/>
            <p:nvPr/>
          </p:nvSpPr>
          <p:spPr>
            <a:xfrm>
              <a:off x="1268436" y="2911624"/>
              <a:ext cx="1283044" cy="307777"/>
            </a:xfrm>
            <a:prstGeom prst="rect">
              <a:avLst/>
            </a:prstGeom>
            <a:noFill/>
          </p:spPr>
          <p:txBody>
            <a:bodyPr wrap="none" rtlCol="0">
              <a:spAutoFit/>
            </a:bodyPr>
            <a:lstStyle/>
            <a:p>
              <a:r>
                <a:rPr lang="en-US" altLang="zh-CN" sz="1400" dirty="0">
                  <a:solidFill>
                    <a:srgbClr val="106291"/>
                  </a:solidFill>
                  <a:latin typeface="微软雅黑" panose="020B0503020204020204" pitchFamily="34" charset="-122"/>
                  <a:ea typeface="微软雅黑" panose="020B0503020204020204" pitchFamily="34" charset="-122"/>
                </a:rPr>
                <a:t>SOMETHING</a:t>
              </a:r>
              <a:endParaRPr lang="zh-CN" altLang="en-US" sz="1400" dirty="0">
                <a:solidFill>
                  <a:srgbClr val="106291"/>
                </a:solidFill>
                <a:latin typeface="微软雅黑" panose="020B0503020204020204" pitchFamily="34" charset="-122"/>
                <a:ea typeface="微软雅黑" panose="020B0503020204020204" pitchFamily="34" charset="-122"/>
              </a:endParaRPr>
            </a:p>
          </p:txBody>
        </p:sp>
      </p:grpSp>
      <p:grpSp>
        <p:nvGrpSpPr>
          <p:cNvPr id="71" name="组合 70"/>
          <p:cNvGrpSpPr/>
          <p:nvPr/>
        </p:nvGrpSpPr>
        <p:grpSpPr>
          <a:xfrm>
            <a:off x="4175924" y="861560"/>
            <a:ext cx="2541794" cy="3008963"/>
            <a:chOff x="3743675" y="972847"/>
            <a:chExt cx="2541794" cy="3008963"/>
          </a:xfrm>
        </p:grpSpPr>
        <p:grpSp>
          <p:nvGrpSpPr>
            <p:cNvPr id="72" name="组合 71"/>
            <p:cNvGrpSpPr/>
            <p:nvPr/>
          </p:nvGrpSpPr>
          <p:grpSpPr>
            <a:xfrm>
              <a:off x="3743675" y="972847"/>
              <a:ext cx="2541794" cy="3008963"/>
              <a:chOff x="3743675" y="972847"/>
              <a:chExt cx="2541794" cy="3008963"/>
            </a:xfrm>
          </p:grpSpPr>
          <p:grpSp>
            <p:nvGrpSpPr>
              <p:cNvPr id="75" name="组合 74"/>
              <p:cNvGrpSpPr/>
              <p:nvPr/>
            </p:nvGrpSpPr>
            <p:grpSpPr>
              <a:xfrm rot="11163297">
                <a:off x="5364849" y="972847"/>
                <a:ext cx="920620" cy="1444536"/>
                <a:chOff x="1335314" y="4786756"/>
                <a:chExt cx="1122806" cy="1761783"/>
              </a:xfrm>
            </p:grpSpPr>
            <p:grpSp>
              <p:nvGrpSpPr>
                <p:cNvPr id="77" name="组合 76"/>
                <p:cNvGrpSpPr/>
                <p:nvPr/>
              </p:nvGrpSpPr>
              <p:grpSpPr>
                <a:xfrm rot="21435440">
                  <a:off x="1441601" y="4786756"/>
                  <a:ext cx="1016519" cy="1761783"/>
                  <a:chOff x="4376256" y="4808160"/>
                  <a:chExt cx="1016519" cy="1761783"/>
                </a:xfrm>
              </p:grpSpPr>
              <p:sp>
                <p:nvSpPr>
                  <p:cNvPr id="79" name="任意多边形 78"/>
                  <p:cNvSpPr/>
                  <p:nvPr/>
                </p:nvSpPr>
                <p:spPr>
                  <a:xfrm rot="18857641">
                    <a:off x="3748177" y="5511021"/>
                    <a:ext cx="1687001" cy="430843"/>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0" name="矩形 79"/>
                  <p:cNvSpPr/>
                  <p:nvPr/>
                </p:nvSpPr>
                <p:spPr>
                  <a:xfrm rot="2615405">
                    <a:off x="5160547" y="4808160"/>
                    <a:ext cx="232228" cy="434872"/>
                  </a:xfrm>
                  <a:prstGeom prst="rect">
                    <a:avLst/>
                  </a:pr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8" name="直接连接符 77"/>
                <p:cNvCxnSpPr/>
                <p:nvPr/>
              </p:nvCxnSpPr>
              <p:spPr>
                <a:xfrm flipH="1">
                  <a:off x="1335314" y="5370285"/>
                  <a:ext cx="725714" cy="783772"/>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sp>
            <p:nvSpPr>
              <p:cNvPr id="76" name="同心圆 75"/>
              <p:cNvSpPr/>
              <p:nvPr/>
            </p:nvSpPr>
            <p:spPr>
              <a:xfrm>
                <a:off x="3743675" y="2046514"/>
                <a:ext cx="1935296" cy="1935296"/>
              </a:xfrm>
              <a:prstGeom prst="donut">
                <a:avLst>
                  <a:gd name="adj" fmla="val 7715"/>
                </a:avLst>
              </a:pr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73" name="文本框 72"/>
            <p:cNvSpPr txBox="1"/>
            <p:nvPr/>
          </p:nvSpPr>
          <p:spPr>
            <a:xfrm>
              <a:off x="4339003" y="2367831"/>
              <a:ext cx="845103" cy="769441"/>
            </a:xfrm>
            <a:prstGeom prst="rect">
              <a:avLst/>
            </a:prstGeom>
            <a:noFill/>
          </p:spPr>
          <p:txBody>
            <a:bodyPr wrap="none" rtlCol="0">
              <a:spAutoFit/>
            </a:bodyPr>
            <a:lstStyle/>
            <a:p>
              <a:r>
                <a:rPr lang="en-US" altLang="zh-CN" sz="4400" dirty="0" smtClean="0">
                  <a:solidFill>
                    <a:srgbClr val="106291"/>
                  </a:solidFill>
                  <a:latin typeface="微软雅黑" panose="020B0503020204020204" pitchFamily="34" charset="-122"/>
                  <a:ea typeface="微软雅黑" panose="020B0503020204020204" pitchFamily="34" charset="-122"/>
                </a:rPr>
                <a:t>30</a:t>
              </a:r>
              <a:endParaRPr lang="zh-CN" altLang="en-US" sz="4400" dirty="0">
                <a:solidFill>
                  <a:srgbClr val="106291"/>
                </a:solidFill>
                <a:latin typeface="微软雅黑" panose="020B0503020204020204" pitchFamily="34" charset="-122"/>
                <a:ea typeface="微软雅黑" panose="020B0503020204020204" pitchFamily="34" charset="-122"/>
              </a:endParaRPr>
            </a:p>
          </p:txBody>
        </p:sp>
        <p:sp>
          <p:nvSpPr>
            <p:cNvPr id="74" name="文本框 73"/>
            <p:cNvSpPr txBox="1"/>
            <p:nvPr/>
          </p:nvSpPr>
          <p:spPr>
            <a:xfrm>
              <a:off x="3957348" y="3112735"/>
              <a:ext cx="1438599" cy="338554"/>
            </a:xfrm>
            <a:prstGeom prst="rect">
              <a:avLst/>
            </a:prstGeom>
            <a:noFill/>
          </p:spPr>
          <p:txBody>
            <a:bodyPr wrap="none" rtlCol="0">
              <a:spAutoFit/>
            </a:bodyPr>
            <a:lstStyle/>
            <a:p>
              <a:r>
                <a:rPr lang="en-US" altLang="zh-CN" sz="1600" dirty="0" smtClean="0">
                  <a:solidFill>
                    <a:srgbClr val="106291"/>
                  </a:solidFill>
                  <a:latin typeface="微软雅黑" panose="020B0503020204020204" pitchFamily="34" charset="-122"/>
                  <a:ea typeface="微软雅黑" panose="020B0503020204020204" pitchFamily="34" charset="-122"/>
                </a:rPr>
                <a:t>SOMETHING</a:t>
              </a:r>
              <a:endParaRPr lang="zh-CN" altLang="en-US" sz="1600" dirty="0">
                <a:solidFill>
                  <a:srgbClr val="106291"/>
                </a:solidFill>
                <a:latin typeface="微软雅黑" panose="020B0503020204020204" pitchFamily="34" charset="-122"/>
                <a:ea typeface="微软雅黑" panose="020B0503020204020204" pitchFamily="34" charset="-122"/>
              </a:endParaRPr>
            </a:p>
          </p:txBody>
        </p:sp>
      </p:grpSp>
      <p:grpSp>
        <p:nvGrpSpPr>
          <p:cNvPr id="81" name="组合 80"/>
          <p:cNvGrpSpPr/>
          <p:nvPr/>
        </p:nvGrpSpPr>
        <p:grpSpPr>
          <a:xfrm>
            <a:off x="8017468" y="312380"/>
            <a:ext cx="3255021" cy="3558143"/>
            <a:chOff x="6928897" y="501066"/>
            <a:chExt cx="3255021" cy="3558143"/>
          </a:xfrm>
        </p:grpSpPr>
        <p:sp>
          <p:nvSpPr>
            <p:cNvPr id="82" name="文本框 81"/>
            <p:cNvSpPr txBox="1"/>
            <p:nvPr/>
          </p:nvSpPr>
          <p:spPr>
            <a:xfrm>
              <a:off x="7613050" y="2141913"/>
              <a:ext cx="995785" cy="923330"/>
            </a:xfrm>
            <a:prstGeom prst="rect">
              <a:avLst/>
            </a:prstGeom>
            <a:noFill/>
          </p:spPr>
          <p:txBody>
            <a:bodyPr wrap="none" rtlCol="0">
              <a:spAutoFit/>
            </a:bodyPr>
            <a:lstStyle/>
            <a:p>
              <a:r>
                <a:rPr lang="en-US" altLang="zh-CN" sz="5400" dirty="0" smtClean="0">
                  <a:solidFill>
                    <a:srgbClr val="FF8900"/>
                  </a:solidFill>
                  <a:latin typeface="微软雅黑" panose="020B0503020204020204" pitchFamily="34" charset="-122"/>
                  <a:ea typeface="微软雅黑" panose="020B0503020204020204" pitchFamily="34" charset="-122"/>
                </a:rPr>
                <a:t>60</a:t>
              </a:r>
              <a:endParaRPr lang="zh-CN" altLang="en-US" sz="5400" dirty="0">
                <a:solidFill>
                  <a:srgbClr val="FF8900"/>
                </a:solidFill>
                <a:latin typeface="微软雅黑" panose="020B0503020204020204" pitchFamily="34" charset="-122"/>
                <a:ea typeface="微软雅黑" panose="020B0503020204020204" pitchFamily="34" charset="-122"/>
              </a:endParaRPr>
            </a:p>
          </p:txBody>
        </p:sp>
        <p:sp>
          <p:nvSpPr>
            <p:cNvPr id="83" name="文本框 82"/>
            <p:cNvSpPr txBox="1"/>
            <p:nvPr/>
          </p:nvSpPr>
          <p:spPr>
            <a:xfrm>
              <a:off x="7321841" y="3071406"/>
              <a:ext cx="1595758" cy="369332"/>
            </a:xfrm>
            <a:prstGeom prst="rect">
              <a:avLst/>
            </a:prstGeom>
            <a:noFill/>
          </p:spPr>
          <p:txBody>
            <a:bodyPr wrap="none" rtlCol="0">
              <a:spAutoFit/>
            </a:bodyPr>
            <a:lstStyle/>
            <a:p>
              <a:r>
                <a:rPr lang="en-US" altLang="zh-CN" dirty="0" smtClean="0">
                  <a:solidFill>
                    <a:srgbClr val="FF8900"/>
                  </a:solidFill>
                  <a:latin typeface="微软雅黑" panose="020B0503020204020204" pitchFamily="34" charset="-122"/>
                  <a:ea typeface="微软雅黑" panose="020B0503020204020204" pitchFamily="34" charset="-122"/>
                </a:rPr>
                <a:t>SOMETHING</a:t>
              </a:r>
              <a:endParaRPr lang="zh-CN" altLang="en-US" dirty="0">
                <a:solidFill>
                  <a:srgbClr val="FF8900"/>
                </a:solidFill>
                <a:latin typeface="微软雅黑" panose="020B0503020204020204" pitchFamily="34" charset="-122"/>
                <a:ea typeface="微软雅黑" panose="020B0503020204020204" pitchFamily="34" charset="-122"/>
              </a:endParaRPr>
            </a:p>
          </p:txBody>
        </p:sp>
        <p:grpSp>
          <p:nvGrpSpPr>
            <p:cNvPr id="84" name="组合 83"/>
            <p:cNvGrpSpPr/>
            <p:nvPr/>
          </p:nvGrpSpPr>
          <p:grpSpPr>
            <a:xfrm>
              <a:off x="6928897" y="501066"/>
              <a:ext cx="3255021" cy="3558143"/>
              <a:chOff x="6928897" y="501066"/>
              <a:chExt cx="3255021" cy="3558143"/>
            </a:xfrm>
          </p:grpSpPr>
          <p:sp>
            <p:nvSpPr>
              <p:cNvPr id="85" name="同心圆 84"/>
              <p:cNvSpPr/>
              <p:nvPr/>
            </p:nvSpPr>
            <p:spPr>
              <a:xfrm>
                <a:off x="6928897" y="1695115"/>
                <a:ext cx="2364094" cy="2364094"/>
              </a:xfrm>
              <a:prstGeom prst="donut">
                <a:avLst>
                  <a:gd name="adj" fmla="val 7715"/>
                </a:avLst>
              </a:pr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86" name="组合 85"/>
              <p:cNvGrpSpPr/>
              <p:nvPr/>
            </p:nvGrpSpPr>
            <p:grpSpPr>
              <a:xfrm rot="11228489">
                <a:off x="9086218" y="501066"/>
                <a:ext cx="1097700" cy="1722391"/>
                <a:chOff x="1335314" y="4786756"/>
                <a:chExt cx="1122806" cy="1761783"/>
              </a:xfrm>
            </p:grpSpPr>
            <p:grpSp>
              <p:nvGrpSpPr>
                <p:cNvPr id="87" name="组合 86"/>
                <p:cNvGrpSpPr/>
                <p:nvPr/>
              </p:nvGrpSpPr>
              <p:grpSpPr>
                <a:xfrm rot="21435440">
                  <a:off x="1441603" y="4786756"/>
                  <a:ext cx="1016517" cy="1761783"/>
                  <a:chOff x="4376258" y="4808160"/>
                  <a:chExt cx="1016517" cy="1761783"/>
                </a:xfrm>
              </p:grpSpPr>
              <p:sp>
                <p:nvSpPr>
                  <p:cNvPr id="89" name="任意多边形 88"/>
                  <p:cNvSpPr/>
                  <p:nvPr/>
                </p:nvSpPr>
                <p:spPr>
                  <a:xfrm rot="18857641">
                    <a:off x="3748178" y="5511022"/>
                    <a:ext cx="1687001" cy="430842"/>
                  </a:xfrm>
                  <a:custGeom>
                    <a:avLst/>
                    <a:gdLst>
                      <a:gd name="connsiteX0" fmla="*/ 1540473 w 1550160"/>
                      <a:gd name="connsiteY0" fmla="*/ 0 h 430842"/>
                      <a:gd name="connsiteX1" fmla="*/ 1550160 w 1550160"/>
                      <a:gd name="connsiteY1" fmla="*/ 430842 h 430842"/>
                      <a:gd name="connsiteX2" fmla="*/ 208312 w 1550160"/>
                      <a:gd name="connsiteY2" fmla="*/ 430842 h 430842"/>
                      <a:gd name="connsiteX3" fmla="*/ 0 w 1550160"/>
                      <a:gd name="connsiteY3" fmla="*/ 222530 h 430842"/>
                      <a:gd name="connsiteX4" fmla="*/ 0 w 1550160"/>
                      <a:gd name="connsiteY4" fmla="*/ 208312 h 430842"/>
                      <a:gd name="connsiteX5" fmla="*/ 208312 w 1550160"/>
                      <a:gd name="connsiteY5" fmla="*/ 0 h 4308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550160" h="430842">
                        <a:moveTo>
                          <a:pt x="1540473" y="0"/>
                        </a:moveTo>
                        <a:lnTo>
                          <a:pt x="1550160" y="430842"/>
                        </a:lnTo>
                        <a:lnTo>
                          <a:pt x="208312" y="430842"/>
                        </a:lnTo>
                        <a:cubicBezTo>
                          <a:pt x="93264" y="430842"/>
                          <a:pt x="0" y="337578"/>
                          <a:pt x="0" y="222530"/>
                        </a:cubicBezTo>
                        <a:lnTo>
                          <a:pt x="0" y="208312"/>
                        </a:lnTo>
                        <a:cubicBezTo>
                          <a:pt x="0" y="93264"/>
                          <a:pt x="93264" y="0"/>
                          <a:pt x="208312" y="0"/>
                        </a:cubicBezTo>
                        <a:close/>
                      </a:path>
                    </a:pathLst>
                  </a:cu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0" name="矩形 89"/>
                  <p:cNvSpPr/>
                  <p:nvPr/>
                </p:nvSpPr>
                <p:spPr>
                  <a:xfrm rot="2615405">
                    <a:off x="5160547" y="4808160"/>
                    <a:ext cx="232228" cy="434872"/>
                  </a:xfrm>
                  <a:prstGeom prst="rect">
                    <a:avLst/>
                  </a:prstGeom>
                  <a:solidFill>
                    <a:srgbClr val="093F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88" name="直接连接符 87"/>
                <p:cNvCxnSpPr/>
                <p:nvPr/>
              </p:nvCxnSpPr>
              <p:spPr>
                <a:xfrm flipH="1">
                  <a:off x="1335314" y="5370285"/>
                  <a:ext cx="725714" cy="783772"/>
                </a:xfrm>
                <a:prstGeom prst="line">
                  <a:avLst/>
                </a:prstGeom>
                <a:ln>
                  <a:solidFill>
                    <a:srgbClr val="FFFFFF"/>
                  </a:solidFill>
                </a:ln>
              </p:spPr>
              <p:style>
                <a:lnRef idx="1">
                  <a:schemeClr val="accent1"/>
                </a:lnRef>
                <a:fillRef idx="0">
                  <a:schemeClr val="accent1"/>
                </a:fillRef>
                <a:effectRef idx="0">
                  <a:schemeClr val="accent1"/>
                </a:effectRef>
                <a:fontRef idx="minor">
                  <a:schemeClr val="tx1"/>
                </a:fontRef>
              </p:style>
            </p:cxnSp>
          </p:grpSp>
        </p:grpSp>
      </p:grpSp>
      <p:sp>
        <p:nvSpPr>
          <p:cNvPr id="91" name="文本框 90"/>
          <p:cNvSpPr txBox="1"/>
          <p:nvPr/>
        </p:nvSpPr>
        <p:spPr>
          <a:xfrm>
            <a:off x="917855" y="4236444"/>
            <a:ext cx="2348537" cy="1754326"/>
          </a:xfrm>
          <a:prstGeom prst="rect">
            <a:avLst/>
          </a:prstGeom>
          <a:noFill/>
        </p:spPr>
        <p:txBody>
          <a:bodyPr wrap="square" rtlCol="0">
            <a:spAutoFit/>
          </a:bodyPr>
          <a:lstStyle/>
          <a:p>
            <a:pPr algn="just"/>
            <a:r>
              <a:rPr lang="en-US" altLang="zh-CN" dirty="0" smtClean="0">
                <a:solidFill>
                  <a:schemeClr val="tx1">
                    <a:lumMod val="85000"/>
                    <a:lumOff val="15000"/>
                  </a:schemeClr>
                </a:solidFill>
              </a:rPr>
              <a:t>Add your text here and write down your ideas here add your text here and write down your ideas here add your text  thank you </a:t>
            </a:r>
            <a:endParaRPr lang="zh-CN" altLang="en-US" dirty="0">
              <a:solidFill>
                <a:schemeClr val="tx1">
                  <a:lumMod val="85000"/>
                  <a:lumOff val="15000"/>
                </a:schemeClr>
              </a:solidFill>
            </a:endParaRPr>
          </a:p>
        </p:txBody>
      </p:sp>
      <p:sp>
        <p:nvSpPr>
          <p:cNvPr id="92" name="文本框 91"/>
          <p:cNvSpPr txBox="1"/>
          <p:nvPr/>
        </p:nvSpPr>
        <p:spPr>
          <a:xfrm>
            <a:off x="4121132" y="4236444"/>
            <a:ext cx="2348537" cy="1754326"/>
          </a:xfrm>
          <a:prstGeom prst="rect">
            <a:avLst/>
          </a:prstGeom>
          <a:noFill/>
        </p:spPr>
        <p:txBody>
          <a:bodyPr wrap="square" rtlCol="0">
            <a:spAutoFit/>
          </a:bodyPr>
          <a:lstStyle/>
          <a:p>
            <a:pPr algn="just"/>
            <a:r>
              <a:rPr lang="en-US" altLang="zh-CN" dirty="0" smtClean="0">
                <a:solidFill>
                  <a:schemeClr val="tx1">
                    <a:lumMod val="85000"/>
                    <a:lumOff val="15000"/>
                  </a:schemeClr>
                </a:solidFill>
              </a:rPr>
              <a:t>Add your text here and write down your ideas here add your text here and write down your ideas here add your text  thank you </a:t>
            </a:r>
            <a:endParaRPr lang="zh-CN" altLang="en-US" dirty="0">
              <a:solidFill>
                <a:schemeClr val="tx1">
                  <a:lumMod val="85000"/>
                  <a:lumOff val="15000"/>
                </a:schemeClr>
              </a:solidFill>
            </a:endParaRPr>
          </a:p>
        </p:txBody>
      </p:sp>
      <p:sp>
        <p:nvSpPr>
          <p:cNvPr id="93" name="文本框 92"/>
          <p:cNvSpPr txBox="1"/>
          <p:nvPr/>
        </p:nvSpPr>
        <p:spPr>
          <a:xfrm>
            <a:off x="7916574" y="4236444"/>
            <a:ext cx="2348537" cy="1754326"/>
          </a:xfrm>
          <a:prstGeom prst="rect">
            <a:avLst/>
          </a:prstGeom>
          <a:noFill/>
        </p:spPr>
        <p:txBody>
          <a:bodyPr wrap="square" rtlCol="0">
            <a:spAutoFit/>
          </a:bodyPr>
          <a:lstStyle/>
          <a:p>
            <a:pPr algn="just"/>
            <a:r>
              <a:rPr lang="en-US" altLang="zh-CN" dirty="0" smtClean="0">
                <a:solidFill>
                  <a:schemeClr val="tx1">
                    <a:lumMod val="85000"/>
                    <a:lumOff val="15000"/>
                  </a:schemeClr>
                </a:solidFill>
              </a:rPr>
              <a:t>Add your text here and write down your ideas here add your text here and write down your ideas here add your text  thank you </a:t>
            </a:r>
            <a:endParaRPr lang="zh-CN" altLang="en-US" dirty="0">
              <a:solidFill>
                <a:schemeClr val="tx1">
                  <a:lumMod val="85000"/>
                  <a:lumOff val="15000"/>
                </a:schemeClr>
              </a:solidFill>
            </a:endParaRPr>
          </a:p>
        </p:txBody>
      </p:sp>
    </p:spTree>
    <p:extLst>
      <p:ext uri="{BB962C8B-B14F-4D97-AF65-F5344CB8AC3E}">
        <p14:creationId xmlns:p14="http://schemas.microsoft.com/office/powerpoint/2010/main" val="278606347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矩形 55"/>
          <p:cNvSpPr/>
          <p:nvPr/>
        </p:nvSpPr>
        <p:spPr>
          <a:xfrm>
            <a:off x="0" y="1"/>
            <a:ext cx="12192000" cy="3599989"/>
          </a:xfrm>
          <a:prstGeom prst="rect">
            <a:avLst/>
          </a:prstGeom>
          <a:gradFill flip="none" rotWithShape="1">
            <a:gsLst>
              <a:gs pos="0">
                <a:schemeClr val="tx1">
                  <a:alpha val="65000"/>
                </a:schemeClr>
              </a:gs>
              <a:gs pos="50000">
                <a:srgbClr val="000000">
                  <a:alpha val="75000"/>
                </a:srgbClr>
              </a:gs>
              <a:gs pos="100000">
                <a:schemeClr val="tx1"/>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文本框 25"/>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1"/>
                </a:solidFill>
              </a:rPr>
              <a:t>MORE THAN TEMPLATE</a:t>
            </a:r>
            <a:endParaRPr lang="zh-CN" altLang="en-US" sz="2400" b="1" dirty="0">
              <a:solidFill>
                <a:schemeClr val="bg1"/>
              </a:solidFill>
            </a:endParaRPr>
          </a:p>
        </p:txBody>
      </p:sp>
      <p:grpSp>
        <p:nvGrpSpPr>
          <p:cNvPr id="27" name="组合 26"/>
          <p:cNvGrpSpPr/>
          <p:nvPr/>
        </p:nvGrpSpPr>
        <p:grpSpPr>
          <a:xfrm>
            <a:off x="8067485" y="1696704"/>
            <a:ext cx="4124515" cy="4358238"/>
            <a:chOff x="5514445" y="1008384"/>
            <a:chExt cx="3657607" cy="3864872"/>
          </a:xfrm>
        </p:grpSpPr>
        <p:pic>
          <p:nvPicPr>
            <p:cNvPr id="28" name="图片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37468" y="1404369"/>
              <a:ext cx="1547690" cy="1675648"/>
            </a:xfrm>
            <a:prstGeom prst="rect">
              <a:avLst/>
            </a:prstGeom>
          </p:spPr>
        </p:pic>
        <p:pic>
          <p:nvPicPr>
            <p:cNvPr id="29" name="图片 2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514445" y="1008384"/>
              <a:ext cx="3657607" cy="3864872"/>
            </a:xfrm>
            <a:prstGeom prst="rect">
              <a:avLst/>
            </a:prstGeom>
          </p:spPr>
        </p:pic>
      </p:grpSp>
      <p:grpSp>
        <p:nvGrpSpPr>
          <p:cNvPr id="55" name="组合 54"/>
          <p:cNvGrpSpPr/>
          <p:nvPr/>
        </p:nvGrpSpPr>
        <p:grpSpPr>
          <a:xfrm>
            <a:off x="651041" y="4005240"/>
            <a:ext cx="7727293" cy="2115390"/>
            <a:chOff x="285281" y="3085008"/>
            <a:chExt cx="5984903" cy="1638401"/>
          </a:xfrm>
        </p:grpSpPr>
        <p:sp>
          <p:nvSpPr>
            <p:cNvPr id="32" name="任意多边形 31"/>
            <p:cNvSpPr/>
            <p:nvPr/>
          </p:nvSpPr>
          <p:spPr>
            <a:xfrm rot="10800000">
              <a:off x="589237" y="3085008"/>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33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55"/>
            <p:cNvSpPr/>
            <p:nvPr/>
          </p:nvSpPr>
          <p:spPr>
            <a:xfrm>
              <a:off x="285281" y="4137000"/>
              <a:ext cx="1480801" cy="574093"/>
            </a:xfrm>
            <a:prstGeom prst="rect">
              <a:avLst/>
            </a:prstGeom>
          </p:spPr>
          <p:txBody>
            <a:bodyPr wrap="square">
              <a:spAutoFit/>
            </a:bodyPr>
            <a:lstStyle/>
            <a:p>
              <a:pPr algn="ctr">
                <a:lnSpc>
                  <a:spcPct val="120000"/>
                </a:lnSpc>
              </a:pPr>
              <a:r>
                <a:rPr lang="en-US" altLang="zh-CN" sz="1200" dirty="0">
                  <a:solidFill>
                    <a:schemeClr val="tx1">
                      <a:lumMod val="85000"/>
                      <a:lumOff val="15000"/>
                    </a:schemeClr>
                  </a:solidFill>
                </a:rPr>
                <a:t>Add your text here and write down your ideas here add your text here</a:t>
              </a:r>
              <a:endParaRPr lang="zh-CN" altLang="en-US" sz="1200" dirty="0">
                <a:solidFill>
                  <a:schemeClr val="tx1">
                    <a:lumMod val="65000"/>
                    <a:lumOff val="35000"/>
                  </a:schemeClr>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sp>
          <p:nvSpPr>
            <p:cNvPr id="36" name="任意多边形 35"/>
            <p:cNvSpPr/>
            <p:nvPr/>
          </p:nvSpPr>
          <p:spPr>
            <a:xfrm rot="10800000">
              <a:off x="2069443" y="3085008"/>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33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55"/>
            <p:cNvSpPr/>
            <p:nvPr/>
          </p:nvSpPr>
          <p:spPr>
            <a:xfrm>
              <a:off x="1772981" y="4137000"/>
              <a:ext cx="1480801" cy="574093"/>
            </a:xfrm>
            <a:prstGeom prst="rect">
              <a:avLst/>
            </a:prstGeom>
          </p:spPr>
          <p:txBody>
            <a:bodyPr wrap="square">
              <a:spAutoFit/>
            </a:bodyPr>
            <a:lstStyle/>
            <a:p>
              <a:pPr algn="ctr">
                <a:lnSpc>
                  <a:spcPct val="120000"/>
                </a:lnSpc>
              </a:pPr>
              <a:r>
                <a:rPr lang="en-US" altLang="zh-CN" sz="1200" dirty="0">
                  <a:solidFill>
                    <a:schemeClr val="tx1">
                      <a:lumMod val="85000"/>
                      <a:lumOff val="15000"/>
                    </a:schemeClr>
                  </a:solidFill>
                </a:rPr>
                <a:t>Add your text here and write down your ideas here add your text here</a:t>
              </a:r>
              <a:endParaRPr lang="zh-CN" altLang="en-US" sz="1200" dirty="0">
                <a:solidFill>
                  <a:schemeClr val="tx1">
                    <a:lumMod val="65000"/>
                    <a:lumOff val="35000"/>
                  </a:schemeClr>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grpSp>
          <p:nvGrpSpPr>
            <p:cNvPr id="41" name="组合 40"/>
            <p:cNvGrpSpPr/>
            <p:nvPr/>
          </p:nvGrpSpPr>
          <p:grpSpPr>
            <a:xfrm>
              <a:off x="3549649" y="3085008"/>
              <a:ext cx="936375" cy="993808"/>
              <a:chOff x="3181806" y="3451411"/>
              <a:chExt cx="936375" cy="993808"/>
            </a:xfrm>
          </p:grpSpPr>
          <p:sp>
            <p:nvSpPr>
              <p:cNvPr id="42" name="任意多边形 41"/>
              <p:cNvSpPr/>
              <p:nvPr/>
            </p:nvSpPr>
            <p:spPr>
              <a:xfrm rot="10800000">
                <a:off x="3213548" y="3451411"/>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solidFill>
                <a:srgbClr val="33CC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p:nvPr/>
            </p:nvGrpSpPr>
            <p:grpSpPr>
              <a:xfrm>
                <a:off x="3181806" y="3466753"/>
                <a:ext cx="936375" cy="722777"/>
                <a:chOff x="4984441" y="3312181"/>
                <a:chExt cx="1282050" cy="989600"/>
              </a:xfrm>
            </p:grpSpPr>
            <p:sp>
              <p:nvSpPr>
                <p:cNvPr id="44" name="文本框 43"/>
                <p:cNvSpPr txBox="1"/>
                <p:nvPr/>
              </p:nvSpPr>
              <p:spPr>
                <a:xfrm>
                  <a:off x="4984441" y="3312181"/>
                  <a:ext cx="1282050" cy="584775"/>
                </a:xfrm>
                <a:prstGeom prst="rect">
                  <a:avLst/>
                </a:prstGeom>
                <a:noFill/>
              </p:spPr>
              <p:txBody>
                <a:bodyPr wrap="square" rtlCol="0">
                  <a:spAutoFit/>
                </a:bodyPr>
                <a:lstStyle/>
                <a:p>
                  <a:pPr algn="ctr"/>
                  <a:r>
                    <a:rPr lang="en-US" altLang="zh-CN" sz="3200" dirty="0" smtClean="0">
                      <a:solidFill>
                        <a:schemeClr val="bg1"/>
                      </a:solidFill>
                      <a:latin typeface="HelveticaNeueLT Pro 67 MdCn" panose="020B0606030502030204" pitchFamily="34" charset="0"/>
                    </a:rPr>
                    <a:t>34%</a:t>
                  </a:r>
                  <a:endParaRPr lang="zh-CN" altLang="en-US" sz="3200" dirty="0">
                    <a:solidFill>
                      <a:schemeClr val="bg1"/>
                    </a:solidFill>
                    <a:latin typeface="HelveticaNeueLT Pro 67 MdCn" panose="020B0606030502030204" pitchFamily="34" charset="0"/>
                  </a:endParaRPr>
                </a:p>
              </p:txBody>
            </p:sp>
            <p:cxnSp>
              <p:nvCxnSpPr>
                <p:cNvPr id="45" name="直接连接符 44"/>
                <p:cNvCxnSpPr/>
                <p:nvPr/>
              </p:nvCxnSpPr>
              <p:spPr>
                <a:xfrm>
                  <a:off x="5149911" y="4033692"/>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46" name="文本框 45"/>
                <p:cNvSpPr txBox="1"/>
                <p:nvPr/>
              </p:nvSpPr>
              <p:spPr>
                <a:xfrm>
                  <a:off x="4984441" y="4024782"/>
                  <a:ext cx="1282050" cy="276999"/>
                </a:xfrm>
                <a:prstGeom prst="rect">
                  <a:avLst/>
                </a:prstGeom>
                <a:noFill/>
              </p:spPr>
              <p:txBody>
                <a:bodyPr wrap="square" rtlCol="0">
                  <a:spAutoFit/>
                </a:bodyPr>
                <a:lstStyle/>
                <a:p>
                  <a:pPr algn="ctr"/>
                  <a:r>
                    <a:rPr lang="en-US" altLang="zh-CN" sz="1200" dirty="0" smtClean="0">
                      <a:solidFill>
                        <a:schemeClr val="bg1"/>
                      </a:solidFill>
                      <a:latin typeface="HelveticaNeueLT Pro 67 MdCn" panose="020B0606030502030204" pitchFamily="34" charset="0"/>
                    </a:rPr>
                    <a:t>From 2014 </a:t>
                  </a:r>
                  <a:endParaRPr lang="zh-CN" altLang="en-US" sz="1200" dirty="0">
                    <a:solidFill>
                      <a:schemeClr val="bg1"/>
                    </a:solidFill>
                    <a:latin typeface="HelveticaNeueLT Pro 67 MdCn" panose="020B0606030502030204" pitchFamily="34" charset="0"/>
                  </a:endParaRPr>
                </a:p>
              </p:txBody>
            </p:sp>
          </p:grpSp>
        </p:grpSp>
        <p:sp>
          <p:nvSpPr>
            <p:cNvPr id="47" name="矩形 55"/>
            <p:cNvSpPr/>
            <p:nvPr/>
          </p:nvSpPr>
          <p:spPr>
            <a:xfrm>
              <a:off x="3275230" y="4137000"/>
              <a:ext cx="1480801" cy="586409"/>
            </a:xfrm>
            <a:prstGeom prst="rect">
              <a:avLst/>
            </a:prstGeom>
          </p:spPr>
          <p:txBody>
            <a:bodyPr wrap="square">
              <a:spAutoFit/>
            </a:bodyPr>
            <a:lstStyle/>
            <a:p>
              <a:pPr algn="ctr">
                <a:lnSpc>
                  <a:spcPct val="120000"/>
                </a:lnSpc>
              </a:pPr>
              <a:r>
                <a:rPr lang="en-US" altLang="zh-CN" sz="1200" dirty="0">
                  <a:solidFill>
                    <a:schemeClr val="tx1">
                      <a:lumMod val="85000"/>
                      <a:lumOff val="15000"/>
                    </a:schemeClr>
                  </a:solidFill>
                </a:rPr>
                <a:t>Add your text here and write down your ideas here add your text here</a:t>
              </a:r>
              <a:endParaRPr lang="zh-CN" altLang="en-US" sz="1200" dirty="0">
                <a:solidFill>
                  <a:schemeClr val="tx1">
                    <a:lumMod val="85000"/>
                    <a:lumOff val="15000"/>
                  </a:schemeClr>
                </a:solidFill>
              </a:endParaRPr>
            </a:p>
          </p:txBody>
        </p:sp>
        <p:sp>
          <p:nvSpPr>
            <p:cNvPr id="50" name="任意多边形 49"/>
            <p:cNvSpPr/>
            <p:nvPr/>
          </p:nvSpPr>
          <p:spPr>
            <a:xfrm rot="10800000">
              <a:off x="5093339" y="3085008"/>
              <a:ext cx="872891" cy="993808"/>
            </a:xfrm>
            <a:custGeom>
              <a:avLst/>
              <a:gdLst>
                <a:gd name="connsiteX0" fmla="*/ 770660 w 826161"/>
                <a:gd name="connsiteY0" fmla="*/ 940604 h 940604"/>
                <a:gd name="connsiteX1" fmla="*/ 55501 w 826161"/>
                <a:gd name="connsiteY1" fmla="*/ 940604 h 940604"/>
                <a:gd name="connsiteX2" fmla="*/ 0 w 826161"/>
                <a:gd name="connsiteY2" fmla="*/ 885103 h 940604"/>
                <a:gd name="connsiteX3" fmla="*/ 0 w 826161"/>
                <a:gd name="connsiteY3" fmla="*/ 169944 h 940604"/>
                <a:gd name="connsiteX4" fmla="*/ 55501 w 826161"/>
                <a:gd name="connsiteY4" fmla="*/ 114443 h 940604"/>
                <a:gd name="connsiteX5" fmla="*/ 346704 w 826161"/>
                <a:gd name="connsiteY5" fmla="*/ 114443 h 940604"/>
                <a:gd name="connsiteX6" fmla="*/ 413081 w 826161"/>
                <a:gd name="connsiteY6" fmla="*/ 0 h 940604"/>
                <a:gd name="connsiteX7" fmla="*/ 479458 w 826161"/>
                <a:gd name="connsiteY7" fmla="*/ 114443 h 940604"/>
                <a:gd name="connsiteX8" fmla="*/ 770660 w 826161"/>
                <a:gd name="connsiteY8" fmla="*/ 114443 h 940604"/>
                <a:gd name="connsiteX9" fmla="*/ 826161 w 826161"/>
                <a:gd name="connsiteY9" fmla="*/ 169944 h 940604"/>
                <a:gd name="connsiteX10" fmla="*/ 826161 w 826161"/>
                <a:gd name="connsiteY10" fmla="*/ 885103 h 940604"/>
                <a:gd name="connsiteX11" fmla="*/ 770660 w 826161"/>
                <a:gd name="connsiteY11" fmla="*/ 940604 h 9406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26161" h="940604">
                  <a:moveTo>
                    <a:pt x="770660" y="940604"/>
                  </a:moveTo>
                  <a:lnTo>
                    <a:pt x="55501" y="940604"/>
                  </a:lnTo>
                  <a:cubicBezTo>
                    <a:pt x="24849" y="940604"/>
                    <a:pt x="0" y="915755"/>
                    <a:pt x="0" y="885103"/>
                  </a:cubicBezTo>
                  <a:lnTo>
                    <a:pt x="0" y="169944"/>
                  </a:lnTo>
                  <a:cubicBezTo>
                    <a:pt x="0" y="139292"/>
                    <a:pt x="24849" y="114443"/>
                    <a:pt x="55501" y="114443"/>
                  </a:cubicBezTo>
                  <a:lnTo>
                    <a:pt x="346704" y="114443"/>
                  </a:lnTo>
                  <a:lnTo>
                    <a:pt x="413081" y="0"/>
                  </a:lnTo>
                  <a:lnTo>
                    <a:pt x="479458" y="114443"/>
                  </a:lnTo>
                  <a:lnTo>
                    <a:pt x="770660" y="114443"/>
                  </a:lnTo>
                  <a:cubicBezTo>
                    <a:pt x="801312" y="114443"/>
                    <a:pt x="826161" y="139292"/>
                    <a:pt x="826161" y="169944"/>
                  </a:cubicBezTo>
                  <a:lnTo>
                    <a:pt x="826161" y="885103"/>
                  </a:lnTo>
                  <a:cubicBezTo>
                    <a:pt x="826161" y="915755"/>
                    <a:pt x="801312" y="940604"/>
                    <a:pt x="770660" y="940604"/>
                  </a:cubicBezTo>
                  <a:close/>
                </a:path>
              </a:pathLst>
            </a:custGeom>
            <a:noFill/>
            <a:ln w="28575">
              <a:solidFill>
                <a:srgbClr val="33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矩形 55"/>
            <p:cNvSpPr/>
            <p:nvPr/>
          </p:nvSpPr>
          <p:spPr>
            <a:xfrm>
              <a:off x="4789383" y="4137000"/>
              <a:ext cx="1480801" cy="574987"/>
            </a:xfrm>
            <a:prstGeom prst="rect">
              <a:avLst/>
            </a:prstGeom>
          </p:spPr>
          <p:txBody>
            <a:bodyPr wrap="square">
              <a:spAutoFit/>
            </a:bodyPr>
            <a:lstStyle/>
            <a:p>
              <a:pPr algn="ctr">
                <a:lnSpc>
                  <a:spcPct val="120000"/>
                </a:lnSpc>
              </a:pPr>
              <a:r>
                <a:rPr lang="en-US" altLang="zh-CN" sz="1200" dirty="0">
                  <a:solidFill>
                    <a:schemeClr val="tx1">
                      <a:lumMod val="85000"/>
                      <a:lumOff val="15000"/>
                    </a:schemeClr>
                  </a:solidFill>
                </a:rPr>
                <a:t>Add your text here and write down your ideas here add your text here</a:t>
              </a:r>
              <a:endParaRPr lang="zh-CN" altLang="en-US" sz="1200" dirty="0">
                <a:solidFill>
                  <a:schemeClr val="tx1">
                    <a:lumMod val="85000"/>
                    <a:lumOff val="15000"/>
                  </a:schemeClr>
                </a:solidFill>
              </a:endParaRPr>
            </a:p>
          </p:txBody>
        </p:sp>
      </p:grpSp>
      <p:grpSp>
        <p:nvGrpSpPr>
          <p:cNvPr id="57" name="组合 56"/>
          <p:cNvGrpSpPr/>
          <p:nvPr/>
        </p:nvGrpSpPr>
        <p:grpSpPr>
          <a:xfrm>
            <a:off x="395785" y="136478"/>
            <a:ext cx="802223" cy="423080"/>
            <a:chOff x="395785" y="136478"/>
            <a:chExt cx="802223" cy="423080"/>
          </a:xfrm>
        </p:grpSpPr>
        <p:sp>
          <p:nvSpPr>
            <p:cNvPr id="58" name="燕尾形 57"/>
            <p:cNvSpPr/>
            <p:nvPr/>
          </p:nvSpPr>
          <p:spPr>
            <a:xfrm>
              <a:off x="395785" y="136478"/>
              <a:ext cx="313899" cy="423080"/>
            </a:xfrm>
            <a:prstGeom prst="chevron">
              <a:avLst/>
            </a:prstGeom>
            <a:solidFill>
              <a:srgbClr val="33CC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9" name="燕尾形 58"/>
            <p:cNvSpPr/>
            <p:nvPr/>
          </p:nvSpPr>
          <p:spPr>
            <a:xfrm>
              <a:off x="682389" y="136478"/>
              <a:ext cx="515619" cy="423080"/>
            </a:xfrm>
            <a:prstGeom prst="chevron">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sp>
        <p:nvSpPr>
          <p:cNvPr id="60" name="矩形 59"/>
          <p:cNvSpPr/>
          <p:nvPr/>
        </p:nvSpPr>
        <p:spPr>
          <a:xfrm>
            <a:off x="1042909" y="1554626"/>
            <a:ext cx="4756238" cy="800219"/>
          </a:xfrm>
          <a:prstGeom prst="rect">
            <a:avLst/>
          </a:prstGeom>
        </p:spPr>
        <p:txBody>
          <a:bodyPr wrap="none">
            <a:spAutoFit/>
          </a:bodyPr>
          <a:lstStyle/>
          <a:p>
            <a:r>
              <a:rPr lang="en-US" altLang="zh-CN" sz="4600" dirty="0">
                <a:solidFill>
                  <a:schemeClr val="bg1"/>
                </a:solidFill>
                <a:latin typeface="HelveticaNeueLT Pro 67 MdCn" panose="020B0606030502030204" pitchFamily="34" charset="0"/>
                <a:ea typeface="Hiragino Sans GB W3" panose="020B0300000000000000" pitchFamily="34" charset="-122"/>
                <a:sym typeface="News Gothic MT" charset="0"/>
              </a:rPr>
              <a:t>Welcome To </a:t>
            </a:r>
            <a:r>
              <a:rPr lang="en-US" altLang="zh-CN" sz="4600" dirty="0" smtClean="0">
                <a:solidFill>
                  <a:schemeClr val="bg1"/>
                </a:solidFill>
                <a:latin typeface="HelveticaNeueLT Pro 67 MdCn" panose="020B0606030502030204" pitchFamily="34" charset="0"/>
                <a:ea typeface="Hiragino Sans GB W3" panose="020B0300000000000000" pitchFamily="34" charset="-122"/>
                <a:sym typeface="News Gothic MT" charset="0"/>
              </a:rPr>
              <a:t>My Store</a:t>
            </a:r>
            <a:endParaRPr lang="zh-CN" altLang="zh-CN" sz="4600" dirty="0">
              <a:solidFill>
                <a:schemeClr val="bg1"/>
              </a:solidFill>
              <a:latin typeface="HelveticaNeueLT Pro 67 MdCn" panose="020B0606030502030204" pitchFamily="34" charset="0"/>
              <a:ea typeface="Hiragino Sans GB W3" panose="020B0300000000000000" pitchFamily="34" charset="-122"/>
            </a:endParaRPr>
          </a:p>
        </p:txBody>
      </p:sp>
      <p:grpSp>
        <p:nvGrpSpPr>
          <p:cNvPr id="61" name="组合 60"/>
          <p:cNvGrpSpPr/>
          <p:nvPr/>
        </p:nvGrpSpPr>
        <p:grpSpPr>
          <a:xfrm>
            <a:off x="1144106" y="4188652"/>
            <a:ext cx="938511" cy="802986"/>
            <a:chOff x="334963" y="1271588"/>
            <a:chExt cx="1758950" cy="1504950"/>
          </a:xfrm>
        </p:grpSpPr>
        <p:sp>
          <p:nvSpPr>
            <p:cNvPr id="62" name="Freeform 23"/>
            <p:cNvSpPr>
              <a:spLocks noEditPoints="1"/>
            </p:cNvSpPr>
            <p:nvPr/>
          </p:nvSpPr>
          <p:spPr bwMode="auto">
            <a:xfrm>
              <a:off x="1427163" y="1876425"/>
              <a:ext cx="666750" cy="665163"/>
            </a:xfrm>
            <a:custGeom>
              <a:avLst/>
              <a:gdLst>
                <a:gd name="T0" fmla="*/ 210 w 420"/>
                <a:gd name="T1" fmla="*/ 0 h 419"/>
                <a:gd name="T2" fmla="*/ 168 w 420"/>
                <a:gd name="T3" fmla="*/ 4 h 419"/>
                <a:gd name="T4" fmla="*/ 129 w 420"/>
                <a:gd name="T5" fmla="*/ 17 h 419"/>
                <a:gd name="T6" fmla="*/ 93 w 420"/>
                <a:gd name="T7" fmla="*/ 35 h 419"/>
                <a:gd name="T8" fmla="*/ 62 w 420"/>
                <a:gd name="T9" fmla="*/ 63 h 419"/>
                <a:gd name="T10" fmla="*/ 37 w 420"/>
                <a:gd name="T11" fmla="*/ 92 h 419"/>
                <a:gd name="T12" fmla="*/ 16 w 420"/>
                <a:gd name="T13" fmla="*/ 129 h 419"/>
                <a:gd name="T14" fmla="*/ 4 w 420"/>
                <a:gd name="T15" fmla="*/ 167 h 419"/>
                <a:gd name="T16" fmla="*/ 0 w 420"/>
                <a:gd name="T17" fmla="*/ 211 h 419"/>
                <a:gd name="T18" fmla="*/ 2 w 420"/>
                <a:gd name="T19" fmla="*/ 231 h 419"/>
                <a:gd name="T20" fmla="*/ 10 w 420"/>
                <a:gd name="T21" fmla="*/ 273 h 419"/>
                <a:gd name="T22" fmla="*/ 25 w 420"/>
                <a:gd name="T23" fmla="*/ 311 h 419"/>
                <a:gd name="T24" fmla="*/ 48 w 420"/>
                <a:gd name="T25" fmla="*/ 344 h 419"/>
                <a:gd name="T26" fmla="*/ 77 w 420"/>
                <a:gd name="T27" fmla="*/ 371 h 419"/>
                <a:gd name="T28" fmla="*/ 110 w 420"/>
                <a:gd name="T29" fmla="*/ 394 h 419"/>
                <a:gd name="T30" fmla="*/ 148 w 420"/>
                <a:gd name="T31" fmla="*/ 411 h 419"/>
                <a:gd name="T32" fmla="*/ 189 w 420"/>
                <a:gd name="T33" fmla="*/ 419 h 419"/>
                <a:gd name="T34" fmla="*/ 210 w 420"/>
                <a:gd name="T35" fmla="*/ 419 h 419"/>
                <a:gd name="T36" fmla="*/ 252 w 420"/>
                <a:gd name="T37" fmla="*/ 415 h 419"/>
                <a:gd name="T38" fmla="*/ 291 w 420"/>
                <a:gd name="T39" fmla="*/ 404 h 419"/>
                <a:gd name="T40" fmla="*/ 327 w 420"/>
                <a:gd name="T41" fmla="*/ 383 h 419"/>
                <a:gd name="T42" fmla="*/ 358 w 420"/>
                <a:gd name="T43" fmla="*/ 358 h 419"/>
                <a:gd name="T44" fmla="*/ 385 w 420"/>
                <a:gd name="T45" fmla="*/ 327 h 419"/>
                <a:gd name="T46" fmla="*/ 404 w 420"/>
                <a:gd name="T47" fmla="*/ 292 h 419"/>
                <a:gd name="T48" fmla="*/ 416 w 420"/>
                <a:gd name="T49" fmla="*/ 252 h 419"/>
                <a:gd name="T50" fmla="*/ 420 w 420"/>
                <a:gd name="T51" fmla="*/ 211 h 419"/>
                <a:gd name="T52" fmla="*/ 418 w 420"/>
                <a:gd name="T53" fmla="*/ 188 h 419"/>
                <a:gd name="T54" fmla="*/ 410 w 420"/>
                <a:gd name="T55" fmla="*/ 148 h 419"/>
                <a:gd name="T56" fmla="*/ 395 w 420"/>
                <a:gd name="T57" fmla="*/ 110 h 419"/>
                <a:gd name="T58" fmla="*/ 373 w 420"/>
                <a:gd name="T59" fmla="*/ 77 h 419"/>
                <a:gd name="T60" fmla="*/ 343 w 420"/>
                <a:gd name="T61" fmla="*/ 48 h 419"/>
                <a:gd name="T62" fmla="*/ 310 w 420"/>
                <a:gd name="T63" fmla="*/ 25 h 419"/>
                <a:gd name="T64" fmla="*/ 273 w 420"/>
                <a:gd name="T65" fmla="*/ 10 h 419"/>
                <a:gd name="T66" fmla="*/ 231 w 420"/>
                <a:gd name="T67" fmla="*/ 2 h 419"/>
                <a:gd name="T68" fmla="*/ 210 w 420"/>
                <a:gd name="T69" fmla="*/ 0 h 419"/>
                <a:gd name="T70" fmla="*/ 239 w 420"/>
                <a:gd name="T71" fmla="*/ 240 h 419"/>
                <a:gd name="T72" fmla="*/ 239 w 420"/>
                <a:gd name="T73" fmla="*/ 315 h 419"/>
                <a:gd name="T74" fmla="*/ 231 w 420"/>
                <a:gd name="T75" fmla="*/ 336 h 419"/>
                <a:gd name="T76" fmla="*/ 210 w 420"/>
                <a:gd name="T77" fmla="*/ 344 h 419"/>
                <a:gd name="T78" fmla="*/ 200 w 420"/>
                <a:gd name="T79" fmla="*/ 342 h 419"/>
                <a:gd name="T80" fmla="*/ 183 w 420"/>
                <a:gd name="T81" fmla="*/ 325 h 419"/>
                <a:gd name="T82" fmla="*/ 181 w 420"/>
                <a:gd name="T83" fmla="*/ 240 h 419"/>
                <a:gd name="T84" fmla="*/ 106 w 420"/>
                <a:gd name="T85" fmla="*/ 240 h 419"/>
                <a:gd name="T86" fmla="*/ 85 w 420"/>
                <a:gd name="T87" fmla="*/ 231 h 419"/>
                <a:gd name="T88" fmla="*/ 77 w 420"/>
                <a:gd name="T89" fmla="*/ 211 h 419"/>
                <a:gd name="T90" fmla="*/ 79 w 420"/>
                <a:gd name="T91" fmla="*/ 198 h 419"/>
                <a:gd name="T92" fmla="*/ 93 w 420"/>
                <a:gd name="T93" fmla="*/ 183 h 419"/>
                <a:gd name="T94" fmla="*/ 181 w 420"/>
                <a:gd name="T95" fmla="*/ 181 h 419"/>
                <a:gd name="T96" fmla="*/ 181 w 420"/>
                <a:gd name="T97" fmla="*/ 106 h 419"/>
                <a:gd name="T98" fmla="*/ 189 w 420"/>
                <a:gd name="T99" fmla="*/ 85 h 419"/>
                <a:gd name="T100" fmla="*/ 210 w 420"/>
                <a:gd name="T101" fmla="*/ 75 h 419"/>
                <a:gd name="T102" fmla="*/ 223 w 420"/>
                <a:gd name="T103" fmla="*/ 79 h 419"/>
                <a:gd name="T104" fmla="*/ 237 w 420"/>
                <a:gd name="T105" fmla="*/ 94 h 419"/>
                <a:gd name="T106" fmla="*/ 239 w 420"/>
                <a:gd name="T107" fmla="*/ 181 h 419"/>
                <a:gd name="T108" fmla="*/ 314 w 420"/>
                <a:gd name="T109" fmla="*/ 181 h 419"/>
                <a:gd name="T110" fmla="*/ 335 w 420"/>
                <a:gd name="T111" fmla="*/ 190 h 419"/>
                <a:gd name="T112" fmla="*/ 343 w 420"/>
                <a:gd name="T113" fmla="*/ 211 h 419"/>
                <a:gd name="T114" fmla="*/ 341 w 420"/>
                <a:gd name="T115" fmla="*/ 221 h 419"/>
                <a:gd name="T116" fmla="*/ 327 w 420"/>
                <a:gd name="T117" fmla="*/ 238 h 419"/>
                <a:gd name="T118" fmla="*/ 314 w 420"/>
                <a:gd name="T119" fmla="*/ 240 h 4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420" h="419">
                  <a:moveTo>
                    <a:pt x="210" y="0"/>
                  </a:moveTo>
                  <a:lnTo>
                    <a:pt x="210" y="0"/>
                  </a:lnTo>
                  <a:lnTo>
                    <a:pt x="189" y="2"/>
                  </a:lnTo>
                  <a:lnTo>
                    <a:pt x="168" y="4"/>
                  </a:lnTo>
                  <a:lnTo>
                    <a:pt x="148" y="10"/>
                  </a:lnTo>
                  <a:lnTo>
                    <a:pt x="129" y="17"/>
                  </a:lnTo>
                  <a:lnTo>
                    <a:pt x="110" y="25"/>
                  </a:lnTo>
                  <a:lnTo>
                    <a:pt x="93" y="35"/>
                  </a:lnTo>
                  <a:lnTo>
                    <a:pt x="77" y="48"/>
                  </a:lnTo>
                  <a:lnTo>
                    <a:pt x="62" y="63"/>
                  </a:lnTo>
                  <a:lnTo>
                    <a:pt x="48" y="77"/>
                  </a:lnTo>
                  <a:lnTo>
                    <a:pt x="37" y="92"/>
                  </a:lnTo>
                  <a:lnTo>
                    <a:pt x="25" y="110"/>
                  </a:lnTo>
                  <a:lnTo>
                    <a:pt x="16" y="129"/>
                  </a:lnTo>
                  <a:lnTo>
                    <a:pt x="10" y="148"/>
                  </a:lnTo>
                  <a:lnTo>
                    <a:pt x="4" y="167"/>
                  </a:lnTo>
                  <a:lnTo>
                    <a:pt x="2" y="188"/>
                  </a:lnTo>
                  <a:lnTo>
                    <a:pt x="0" y="211"/>
                  </a:lnTo>
                  <a:lnTo>
                    <a:pt x="0" y="211"/>
                  </a:lnTo>
                  <a:lnTo>
                    <a:pt x="2" y="231"/>
                  </a:lnTo>
                  <a:lnTo>
                    <a:pt x="4" y="252"/>
                  </a:lnTo>
                  <a:lnTo>
                    <a:pt x="10" y="273"/>
                  </a:lnTo>
                  <a:lnTo>
                    <a:pt x="16" y="292"/>
                  </a:lnTo>
                  <a:lnTo>
                    <a:pt x="25" y="311"/>
                  </a:lnTo>
                  <a:lnTo>
                    <a:pt x="37" y="327"/>
                  </a:lnTo>
                  <a:lnTo>
                    <a:pt x="48" y="344"/>
                  </a:lnTo>
                  <a:lnTo>
                    <a:pt x="62" y="358"/>
                  </a:lnTo>
                  <a:lnTo>
                    <a:pt x="77" y="371"/>
                  </a:lnTo>
                  <a:lnTo>
                    <a:pt x="93" y="383"/>
                  </a:lnTo>
                  <a:lnTo>
                    <a:pt x="110" y="394"/>
                  </a:lnTo>
                  <a:lnTo>
                    <a:pt x="129" y="404"/>
                  </a:lnTo>
                  <a:lnTo>
                    <a:pt x="148" y="411"/>
                  </a:lnTo>
                  <a:lnTo>
                    <a:pt x="168" y="415"/>
                  </a:lnTo>
                  <a:lnTo>
                    <a:pt x="189" y="419"/>
                  </a:lnTo>
                  <a:lnTo>
                    <a:pt x="210" y="419"/>
                  </a:lnTo>
                  <a:lnTo>
                    <a:pt x="210" y="419"/>
                  </a:lnTo>
                  <a:lnTo>
                    <a:pt x="231" y="419"/>
                  </a:lnTo>
                  <a:lnTo>
                    <a:pt x="252" y="415"/>
                  </a:lnTo>
                  <a:lnTo>
                    <a:pt x="273" y="411"/>
                  </a:lnTo>
                  <a:lnTo>
                    <a:pt x="291" y="404"/>
                  </a:lnTo>
                  <a:lnTo>
                    <a:pt x="310" y="394"/>
                  </a:lnTo>
                  <a:lnTo>
                    <a:pt x="327" y="383"/>
                  </a:lnTo>
                  <a:lnTo>
                    <a:pt x="343" y="371"/>
                  </a:lnTo>
                  <a:lnTo>
                    <a:pt x="358" y="358"/>
                  </a:lnTo>
                  <a:lnTo>
                    <a:pt x="373" y="344"/>
                  </a:lnTo>
                  <a:lnTo>
                    <a:pt x="385" y="327"/>
                  </a:lnTo>
                  <a:lnTo>
                    <a:pt x="395" y="311"/>
                  </a:lnTo>
                  <a:lnTo>
                    <a:pt x="404" y="292"/>
                  </a:lnTo>
                  <a:lnTo>
                    <a:pt x="410" y="273"/>
                  </a:lnTo>
                  <a:lnTo>
                    <a:pt x="416" y="252"/>
                  </a:lnTo>
                  <a:lnTo>
                    <a:pt x="418" y="231"/>
                  </a:lnTo>
                  <a:lnTo>
                    <a:pt x="420" y="211"/>
                  </a:lnTo>
                  <a:lnTo>
                    <a:pt x="420" y="211"/>
                  </a:lnTo>
                  <a:lnTo>
                    <a:pt x="418" y="188"/>
                  </a:lnTo>
                  <a:lnTo>
                    <a:pt x="416" y="167"/>
                  </a:lnTo>
                  <a:lnTo>
                    <a:pt x="410" y="148"/>
                  </a:lnTo>
                  <a:lnTo>
                    <a:pt x="404" y="129"/>
                  </a:lnTo>
                  <a:lnTo>
                    <a:pt x="395" y="110"/>
                  </a:lnTo>
                  <a:lnTo>
                    <a:pt x="385" y="92"/>
                  </a:lnTo>
                  <a:lnTo>
                    <a:pt x="373" y="77"/>
                  </a:lnTo>
                  <a:lnTo>
                    <a:pt x="358" y="63"/>
                  </a:lnTo>
                  <a:lnTo>
                    <a:pt x="343" y="48"/>
                  </a:lnTo>
                  <a:lnTo>
                    <a:pt x="327" y="35"/>
                  </a:lnTo>
                  <a:lnTo>
                    <a:pt x="310" y="25"/>
                  </a:lnTo>
                  <a:lnTo>
                    <a:pt x="291" y="17"/>
                  </a:lnTo>
                  <a:lnTo>
                    <a:pt x="273" y="10"/>
                  </a:lnTo>
                  <a:lnTo>
                    <a:pt x="252" y="4"/>
                  </a:lnTo>
                  <a:lnTo>
                    <a:pt x="231" y="2"/>
                  </a:lnTo>
                  <a:lnTo>
                    <a:pt x="210" y="0"/>
                  </a:lnTo>
                  <a:lnTo>
                    <a:pt x="210" y="0"/>
                  </a:lnTo>
                  <a:close/>
                  <a:moveTo>
                    <a:pt x="314" y="240"/>
                  </a:moveTo>
                  <a:lnTo>
                    <a:pt x="239" y="240"/>
                  </a:lnTo>
                  <a:lnTo>
                    <a:pt x="239" y="315"/>
                  </a:lnTo>
                  <a:lnTo>
                    <a:pt x="239" y="315"/>
                  </a:lnTo>
                  <a:lnTo>
                    <a:pt x="237" y="325"/>
                  </a:lnTo>
                  <a:lnTo>
                    <a:pt x="231" y="336"/>
                  </a:lnTo>
                  <a:lnTo>
                    <a:pt x="223" y="342"/>
                  </a:lnTo>
                  <a:lnTo>
                    <a:pt x="210" y="344"/>
                  </a:lnTo>
                  <a:lnTo>
                    <a:pt x="210" y="344"/>
                  </a:lnTo>
                  <a:lnTo>
                    <a:pt x="200" y="342"/>
                  </a:lnTo>
                  <a:lnTo>
                    <a:pt x="189" y="336"/>
                  </a:lnTo>
                  <a:lnTo>
                    <a:pt x="183" y="325"/>
                  </a:lnTo>
                  <a:lnTo>
                    <a:pt x="181" y="315"/>
                  </a:lnTo>
                  <a:lnTo>
                    <a:pt x="181" y="240"/>
                  </a:lnTo>
                  <a:lnTo>
                    <a:pt x="106" y="240"/>
                  </a:lnTo>
                  <a:lnTo>
                    <a:pt x="106" y="240"/>
                  </a:lnTo>
                  <a:lnTo>
                    <a:pt x="93" y="238"/>
                  </a:lnTo>
                  <a:lnTo>
                    <a:pt x="85" y="231"/>
                  </a:lnTo>
                  <a:lnTo>
                    <a:pt x="79" y="221"/>
                  </a:lnTo>
                  <a:lnTo>
                    <a:pt x="77" y="211"/>
                  </a:lnTo>
                  <a:lnTo>
                    <a:pt x="77" y="211"/>
                  </a:lnTo>
                  <a:lnTo>
                    <a:pt x="79" y="198"/>
                  </a:lnTo>
                  <a:lnTo>
                    <a:pt x="85" y="190"/>
                  </a:lnTo>
                  <a:lnTo>
                    <a:pt x="93" y="183"/>
                  </a:lnTo>
                  <a:lnTo>
                    <a:pt x="106" y="181"/>
                  </a:lnTo>
                  <a:lnTo>
                    <a:pt x="181" y="181"/>
                  </a:lnTo>
                  <a:lnTo>
                    <a:pt x="181" y="106"/>
                  </a:lnTo>
                  <a:lnTo>
                    <a:pt x="181" y="106"/>
                  </a:lnTo>
                  <a:lnTo>
                    <a:pt x="183" y="94"/>
                  </a:lnTo>
                  <a:lnTo>
                    <a:pt x="189" y="85"/>
                  </a:lnTo>
                  <a:lnTo>
                    <a:pt x="200" y="79"/>
                  </a:lnTo>
                  <a:lnTo>
                    <a:pt x="210" y="75"/>
                  </a:lnTo>
                  <a:lnTo>
                    <a:pt x="210" y="75"/>
                  </a:lnTo>
                  <a:lnTo>
                    <a:pt x="223" y="79"/>
                  </a:lnTo>
                  <a:lnTo>
                    <a:pt x="231" y="85"/>
                  </a:lnTo>
                  <a:lnTo>
                    <a:pt x="237" y="94"/>
                  </a:lnTo>
                  <a:lnTo>
                    <a:pt x="239" y="106"/>
                  </a:lnTo>
                  <a:lnTo>
                    <a:pt x="239" y="181"/>
                  </a:lnTo>
                  <a:lnTo>
                    <a:pt x="314" y="181"/>
                  </a:lnTo>
                  <a:lnTo>
                    <a:pt x="314" y="181"/>
                  </a:lnTo>
                  <a:lnTo>
                    <a:pt x="327" y="183"/>
                  </a:lnTo>
                  <a:lnTo>
                    <a:pt x="335" y="190"/>
                  </a:lnTo>
                  <a:lnTo>
                    <a:pt x="341" y="198"/>
                  </a:lnTo>
                  <a:lnTo>
                    <a:pt x="343" y="211"/>
                  </a:lnTo>
                  <a:lnTo>
                    <a:pt x="343" y="211"/>
                  </a:lnTo>
                  <a:lnTo>
                    <a:pt x="341" y="221"/>
                  </a:lnTo>
                  <a:lnTo>
                    <a:pt x="335" y="231"/>
                  </a:lnTo>
                  <a:lnTo>
                    <a:pt x="327" y="238"/>
                  </a:lnTo>
                  <a:lnTo>
                    <a:pt x="314" y="240"/>
                  </a:lnTo>
                  <a:lnTo>
                    <a:pt x="314" y="240"/>
                  </a:lnTo>
                  <a:close/>
                </a:path>
              </a:pathLst>
            </a:custGeom>
            <a:solidFill>
              <a:srgbClr val="25A4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3" name="Freeform 24"/>
            <p:cNvSpPr>
              <a:spLocks noEditPoints="1"/>
            </p:cNvSpPr>
            <p:nvPr/>
          </p:nvSpPr>
          <p:spPr bwMode="auto">
            <a:xfrm>
              <a:off x="334963" y="1271588"/>
              <a:ext cx="1716087" cy="1504950"/>
            </a:xfrm>
            <a:custGeom>
              <a:avLst/>
              <a:gdLst>
                <a:gd name="T0" fmla="*/ 756 w 1081"/>
                <a:gd name="T1" fmla="*/ 4 h 948"/>
                <a:gd name="T2" fmla="*/ 677 w 1081"/>
                <a:gd name="T3" fmla="*/ 27 h 948"/>
                <a:gd name="T4" fmla="*/ 613 w 1081"/>
                <a:gd name="T5" fmla="*/ 71 h 948"/>
                <a:gd name="T6" fmla="*/ 540 w 1081"/>
                <a:gd name="T7" fmla="*/ 162 h 948"/>
                <a:gd name="T8" fmla="*/ 452 w 1081"/>
                <a:gd name="T9" fmla="*/ 58 h 948"/>
                <a:gd name="T10" fmla="*/ 386 w 1081"/>
                <a:gd name="T11" fmla="*/ 19 h 948"/>
                <a:gd name="T12" fmla="*/ 302 w 1081"/>
                <a:gd name="T13" fmla="*/ 0 h 948"/>
                <a:gd name="T14" fmla="*/ 231 w 1081"/>
                <a:gd name="T15" fmla="*/ 4 h 948"/>
                <a:gd name="T16" fmla="*/ 136 w 1081"/>
                <a:gd name="T17" fmla="*/ 44 h 948"/>
                <a:gd name="T18" fmla="*/ 54 w 1081"/>
                <a:gd name="T19" fmla="*/ 119 h 948"/>
                <a:gd name="T20" fmla="*/ 6 w 1081"/>
                <a:gd name="T21" fmla="*/ 227 h 948"/>
                <a:gd name="T22" fmla="*/ 2 w 1081"/>
                <a:gd name="T23" fmla="*/ 327 h 948"/>
                <a:gd name="T24" fmla="*/ 40 w 1081"/>
                <a:gd name="T25" fmla="*/ 444 h 948"/>
                <a:gd name="T26" fmla="*/ 108 w 1081"/>
                <a:gd name="T27" fmla="*/ 531 h 948"/>
                <a:gd name="T28" fmla="*/ 227 w 1081"/>
                <a:gd name="T29" fmla="*/ 631 h 948"/>
                <a:gd name="T30" fmla="*/ 358 w 1081"/>
                <a:gd name="T31" fmla="*/ 742 h 948"/>
                <a:gd name="T32" fmla="*/ 508 w 1081"/>
                <a:gd name="T33" fmla="*/ 898 h 948"/>
                <a:gd name="T34" fmla="*/ 554 w 1081"/>
                <a:gd name="T35" fmla="*/ 925 h 948"/>
                <a:gd name="T36" fmla="*/ 658 w 1081"/>
                <a:gd name="T37" fmla="*/ 808 h 948"/>
                <a:gd name="T38" fmla="*/ 681 w 1081"/>
                <a:gd name="T39" fmla="*/ 725 h 948"/>
                <a:gd name="T40" fmla="*/ 648 w 1081"/>
                <a:gd name="T41" fmla="*/ 639 h 948"/>
                <a:gd name="T42" fmla="*/ 646 w 1081"/>
                <a:gd name="T43" fmla="*/ 564 h 948"/>
                <a:gd name="T44" fmla="*/ 675 w 1081"/>
                <a:gd name="T45" fmla="*/ 471 h 948"/>
                <a:gd name="T46" fmla="*/ 736 w 1081"/>
                <a:gd name="T47" fmla="*/ 396 h 948"/>
                <a:gd name="T48" fmla="*/ 823 w 1081"/>
                <a:gd name="T49" fmla="*/ 348 h 948"/>
                <a:gd name="T50" fmla="*/ 898 w 1081"/>
                <a:gd name="T51" fmla="*/ 337 h 948"/>
                <a:gd name="T52" fmla="*/ 988 w 1081"/>
                <a:gd name="T53" fmla="*/ 354 h 948"/>
                <a:gd name="T54" fmla="*/ 1065 w 1081"/>
                <a:gd name="T55" fmla="*/ 400 h 948"/>
                <a:gd name="T56" fmla="*/ 1079 w 1081"/>
                <a:gd name="T57" fmla="*/ 323 h 948"/>
                <a:gd name="T58" fmla="*/ 1073 w 1081"/>
                <a:gd name="T59" fmla="*/ 227 h 948"/>
                <a:gd name="T60" fmla="*/ 1025 w 1081"/>
                <a:gd name="T61" fmla="*/ 119 h 948"/>
                <a:gd name="T62" fmla="*/ 944 w 1081"/>
                <a:gd name="T63" fmla="*/ 44 h 948"/>
                <a:gd name="T64" fmla="*/ 848 w 1081"/>
                <a:gd name="T65" fmla="*/ 4 h 948"/>
                <a:gd name="T66" fmla="*/ 354 w 1081"/>
                <a:gd name="T67" fmla="*/ 91 h 948"/>
                <a:gd name="T68" fmla="*/ 338 w 1081"/>
                <a:gd name="T69" fmla="*/ 104 h 948"/>
                <a:gd name="T70" fmla="*/ 279 w 1081"/>
                <a:gd name="T71" fmla="*/ 98 h 948"/>
                <a:gd name="T72" fmla="*/ 236 w 1081"/>
                <a:gd name="T73" fmla="*/ 104 h 948"/>
                <a:gd name="T74" fmla="*/ 177 w 1081"/>
                <a:gd name="T75" fmla="*/ 135 h 948"/>
                <a:gd name="T76" fmla="*/ 127 w 1081"/>
                <a:gd name="T77" fmla="*/ 187 h 948"/>
                <a:gd name="T78" fmla="*/ 100 w 1081"/>
                <a:gd name="T79" fmla="*/ 262 h 948"/>
                <a:gd name="T80" fmla="*/ 92 w 1081"/>
                <a:gd name="T81" fmla="*/ 298 h 948"/>
                <a:gd name="T82" fmla="*/ 77 w 1081"/>
                <a:gd name="T83" fmla="*/ 304 h 948"/>
                <a:gd name="T84" fmla="*/ 61 w 1081"/>
                <a:gd name="T85" fmla="*/ 291 h 948"/>
                <a:gd name="T86" fmla="*/ 67 w 1081"/>
                <a:gd name="T87" fmla="*/ 231 h 948"/>
                <a:gd name="T88" fmla="*/ 106 w 1081"/>
                <a:gd name="T89" fmla="*/ 148 h 948"/>
                <a:gd name="T90" fmla="*/ 171 w 1081"/>
                <a:gd name="T91" fmla="*/ 91 h 948"/>
                <a:gd name="T92" fmla="*/ 244 w 1081"/>
                <a:gd name="T93" fmla="*/ 62 h 948"/>
                <a:gd name="T94" fmla="*/ 311 w 1081"/>
                <a:gd name="T95" fmla="*/ 60 h 948"/>
                <a:gd name="T96" fmla="*/ 352 w 1081"/>
                <a:gd name="T97" fmla="*/ 75 h 9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81" h="948">
                  <a:moveTo>
                    <a:pt x="800" y="0"/>
                  </a:moveTo>
                  <a:lnTo>
                    <a:pt x="800" y="0"/>
                  </a:lnTo>
                  <a:lnTo>
                    <a:pt x="777" y="0"/>
                  </a:lnTo>
                  <a:lnTo>
                    <a:pt x="756" y="4"/>
                  </a:lnTo>
                  <a:lnTo>
                    <a:pt x="736" y="8"/>
                  </a:lnTo>
                  <a:lnTo>
                    <a:pt x="715" y="12"/>
                  </a:lnTo>
                  <a:lnTo>
                    <a:pt x="696" y="19"/>
                  </a:lnTo>
                  <a:lnTo>
                    <a:pt x="677" y="27"/>
                  </a:lnTo>
                  <a:lnTo>
                    <a:pt x="661" y="37"/>
                  </a:lnTo>
                  <a:lnTo>
                    <a:pt x="644" y="48"/>
                  </a:lnTo>
                  <a:lnTo>
                    <a:pt x="627" y="58"/>
                  </a:lnTo>
                  <a:lnTo>
                    <a:pt x="613" y="71"/>
                  </a:lnTo>
                  <a:lnTo>
                    <a:pt x="586" y="100"/>
                  </a:lnTo>
                  <a:lnTo>
                    <a:pt x="561" y="129"/>
                  </a:lnTo>
                  <a:lnTo>
                    <a:pt x="540" y="162"/>
                  </a:lnTo>
                  <a:lnTo>
                    <a:pt x="540" y="162"/>
                  </a:lnTo>
                  <a:lnTo>
                    <a:pt x="519" y="129"/>
                  </a:lnTo>
                  <a:lnTo>
                    <a:pt x="496" y="100"/>
                  </a:lnTo>
                  <a:lnTo>
                    <a:pt x="467" y="71"/>
                  </a:lnTo>
                  <a:lnTo>
                    <a:pt x="452" y="58"/>
                  </a:lnTo>
                  <a:lnTo>
                    <a:pt x="438" y="48"/>
                  </a:lnTo>
                  <a:lnTo>
                    <a:pt x="421" y="37"/>
                  </a:lnTo>
                  <a:lnTo>
                    <a:pt x="404" y="27"/>
                  </a:lnTo>
                  <a:lnTo>
                    <a:pt x="386" y="19"/>
                  </a:lnTo>
                  <a:lnTo>
                    <a:pt x="367" y="12"/>
                  </a:lnTo>
                  <a:lnTo>
                    <a:pt x="346" y="8"/>
                  </a:lnTo>
                  <a:lnTo>
                    <a:pt x="325" y="4"/>
                  </a:lnTo>
                  <a:lnTo>
                    <a:pt x="302" y="0"/>
                  </a:lnTo>
                  <a:lnTo>
                    <a:pt x="279" y="0"/>
                  </a:lnTo>
                  <a:lnTo>
                    <a:pt x="279" y="0"/>
                  </a:lnTo>
                  <a:lnTo>
                    <a:pt x="256" y="2"/>
                  </a:lnTo>
                  <a:lnTo>
                    <a:pt x="231" y="4"/>
                  </a:lnTo>
                  <a:lnTo>
                    <a:pt x="206" y="10"/>
                  </a:lnTo>
                  <a:lnTo>
                    <a:pt x="183" y="21"/>
                  </a:lnTo>
                  <a:lnTo>
                    <a:pt x="158" y="31"/>
                  </a:lnTo>
                  <a:lnTo>
                    <a:pt x="136" y="44"/>
                  </a:lnTo>
                  <a:lnTo>
                    <a:pt x="113" y="60"/>
                  </a:lnTo>
                  <a:lnTo>
                    <a:pt x="92" y="77"/>
                  </a:lnTo>
                  <a:lnTo>
                    <a:pt x="73" y="98"/>
                  </a:lnTo>
                  <a:lnTo>
                    <a:pt x="54" y="119"/>
                  </a:lnTo>
                  <a:lnTo>
                    <a:pt x="40" y="144"/>
                  </a:lnTo>
                  <a:lnTo>
                    <a:pt x="25" y="171"/>
                  </a:lnTo>
                  <a:lnTo>
                    <a:pt x="15" y="198"/>
                  </a:lnTo>
                  <a:lnTo>
                    <a:pt x="6" y="227"/>
                  </a:lnTo>
                  <a:lnTo>
                    <a:pt x="2" y="260"/>
                  </a:lnTo>
                  <a:lnTo>
                    <a:pt x="0" y="294"/>
                  </a:lnTo>
                  <a:lnTo>
                    <a:pt x="0" y="294"/>
                  </a:lnTo>
                  <a:lnTo>
                    <a:pt x="2" y="327"/>
                  </a:lnTo>
                  <a:lnTo>
                    <a:pt x="6" y="358"/>
                  </a:lnTo>
                  <a:lnTo>
                    <a:pt x="15" y="389"/>
                  </a:lnTo>
                  <a:lnTo>
                    <a:pt x="27" y="416"/>
                  </a:lnTo>
                  <a:lnTo>
                    <a:pt x="40" y="444"/>
                  </a:lnTo>
                  <a:lnTo>
                    <a:pt x="54" y="469"/>
                  </a:lnTo>
                  <a:lnTo>
                    <a:pt x="71" y="491"/>
                  </a:lnTo>
                  <a:lnTo>
                    <a:pt x="90" y="512"/>
                  </a:lnTo>
                  <a:lnTo>
                    <a:pt x="108" y="531"/>
                  </a:lnTo>
                  <a:lnTo>
                    <a:pt x="127" y="550"/>
                  </a:lnTo>
                  <a:lnTo>
                    <a:pt x="165" y="581"/>
                  </a:lnTo>
                  <a:lnTo>
                    <a:pt x="200" y="608"/>
                  </a:lnTo>
                  <a:lnTo>
                    <a:pt x="227" y="631"/>
                  </a:lnTo>
                  <a:lnTo>
                    <a:pt x="227" y="631"/>
                  </a:lnTo>
                  <a:lnTo>
                    <a:pt x="267" y="662"/>
                  </a:lnTo>
                  <a:lnTo>
                    <a:pt x="308" y="698"/>
                  </a:lnTo>
                  <a:lnTo>
                    <a:pt x="358" y="742"/>
                  </a:lnTo>
                  <a:lnTo>
                    <a:pt x="413" y="792"/>
                  </a:lnTo>
                  <a:lnTo>
                    <a:pt x="463" y="846"/>
                  </a:lnTo>
                  <a:lnTo>
                    <a:pt x="486" y="871"/>
                  </a:lnTo>
                  <a:lnTo>
                    <a:pt x="508" y="898"/>
                  </a:lnTo>
                  <a:lnTo>
                    <a:pt x="525" y="923"/>
                  </a:lnTo>
                  <a:lnTo>
                    <a:pt x="540" y="948"/>
                  </a:lnTo>
                  <a:lnTo>
                    <a:pt x="540" y="948"/>
                  </a:lnTo>
                  <a:lnTo>
                    <a:pt x="554" y="925"/>
                  </a:lnTo>
                  <a:lnTo>
                    <a:pt x="569" y="902"/>
                  </a:lnTo>
                  <a:lnTo>
                    <a:pt x="590" y="879"/>
                  </a:lnTo>
                  <a:lnTo>
                    <a:pt x="611" y="856"/>
                  </a:lnTo>
                  <a:lnTo>
                    <a:pt x="658" y="808"/>
                  </a:lnTo>
                  <a:lnTo>
                    <a:pt x="711" y="762"/>
                  </a:lnTo>
                  <a:lnTo>
                    <a:pt x="711" y="762"/>
                  </a:lnTo>
                  <a:lnTo>
                    <a:pt x="696" y="744"/>
                  </a:lnTo>
                  <a:lnTo>
                    <a:pt x="681" y="725"/>
                  </a:lnTo>
                  <a:lnTo>
                    <a:pt x="671" y="704"/>
                  </a:lnTo>
                  <a:lnTo>
                    <a:pt x="661" y="683"/>
                  </a:lnTo>
                  <a:lnTo>
                    <a:pt x="654" y="662"/>
                  </a:lnTo>
                  <a:lnTo>
                    <a:pt x="648" y="639"/>
                  </a:lnTo>
                  <a:lnTo>
                    <a:pt x="644" y="614"/>
                  </a:lnTo>
                  <a:lnTo>
                    <a:pt x="644" y="592"/>
                  </a:lnTo>
                  <a:lnTo>
                    <a:pt x="644" y="592"/>
                  </a:lnTo>
                  <a:lnTo>
                    <a:pt x="646" y="564"/>
                  </a:lnTo>
                  <a:lnTo>
                    <a:pt x="648" y="539"/>
                  </a:lnTo>
                  <a:lnTo>
                    <a:pt x="654" y="514"/>
                  </a:lnTo>
                  <a:lnTo>
                    <a:pt x="665" y="491"/>
                  </a:lnTo>
                  <a:lnTo>
                    <a:pt x="675" y="471"/>
                  </a:lnTo>
                  <a:lnTo>
                    <a:pt x="688" y="450"/>
                  </a:lnTo>
                  <a:lnTo>
                    <a:pt x="702" y="429"/>
                  </a:lnTo>
                  <a:lnTo>
                    <a:pt x="719" y="410"/>
                  </a:lnTo>
                  <a:lnTo>
                    <a:pt x="736" y="396"/>
                  </a:lnTo>
                  <a:lnTo>
                    <a:pt x="756" y="381"/>
                  </a:lnTo>
                  <a:lnTo>
                    <a:pt x="777" y="366"/>
                  </a:lnTo>
                  <a:lnTo>
                    <a:pt x="800" y="356"/>
                  </a:lnTo>
                  <a:lnTo>
                    <a:pt x="823" y="348"/>
                  </a:lnTo>
                  <a:lnTo>
                    <a:pt x="846" y="341"/>
                  </a:lnTo>
                  <a:lnTo>
                    <a:pt x="873" y="337"/>
                  </a:lnTo>
                  <a:lnTo>
                    <a:pt x="898" y="337"/>
                  </a:lnTo>
                  <a:lnTo>
                    <a:pt x="898" y="337"/>
                  </a:lnTo>
                  <a:lnTo>
                    <a:pt x="921" y="337"/>
                  </a:lnTo>
                  <a:lnTo>
                    <a:pt x="944" y="341"/>
                  </a:lnTo>
                  <a:lnTo>
                    <a:pt x="967" y="346"/>
                  </a:lnTo>
                  <a:lnTo>
                    <a:pt x="988" y="354"/>
                  </a:lnTo>
                  <a:lnTo>
                    <a:pt x="1008" y="362"/>
                  </a:lnTo>
                  <a:lnTo>
                    <a:pt x="1029" y="373"/>
                  </a:lnTo>
                  <a:lnTo>
                    <a:pt x="1048" y="385"/>
                  </a:lnTo>
                  <a:lnTo>
                    <a:pt x="1065" y="400"/>
                  </a:lnTo>
                  <a:lnTo>
                    <a:pt x="1065" y="400"/>
                  </a:lnTo>
                  <a:lnTo>
                    <a:pt x="1071" y="375"/>
                  </a:lnTo>
                  <a:lnTo>
                    <a:pt x="1077" y="350"/>
                  </a:lnTo>
                  <a:lnTo>
                    <a:pt x="1079" y="323"/>
                  </a:lnTo>
                  <a:lnTo>
                    <a:pt x="1081" y="294"/>
                  </a:lnTo>
                  <a:lnTo>
                    <a:pt x="1081" y="294"/>
                  </a:lnTo>
                  <a:lnTo>
                    <a:pt x="1079" y="260"/>
                  </a:lnTo>
                  <a:lnTo>
                    <a:pt x="1073" y="227"/>
                  </a:lnTo>
                  <a:lnTo>
                    <a:pt x="1067" y="198"/>
                  </a:lnTo>
                  <a:lnTo>
                    <a:pt x="1054" y="171"/>
                  </a:lnTo>
                  <a:lnTo>
                    <a:pt x="1042" y="144"/>
                  </a:lnTo>
                  <a:lnTo>
                    <a:pt x="1025" y="119"/>
                  </a:lnTo>
                  <a:lnTo>
                    <a:pt x="1008" y="98"/>
                  </a:lnTo>
                  <a:lnTo>
                    <a:pt x="988" y="77"/>
                  </a:lnTo>
                  <a:lnTo>
                    <a:pt x="967" y="60"/>
                  </a:lnTo>
                  <a:lnTo>
                    <a:pt x="944" y="44"/>
                  </a:lnTo>
                  <a:lnTo>
                    <a:pt x="921" y="31"/>
                  </a:lnTo>
                  <a:lnTo>
                    <a:pt x="898" y="21"/>
                  </a:lnTo>
                  <a:lnTo>
                    <a:pt x="873" y="10"/>
                  </a:lnTo>
                  <a:lnTo>
                    <a:pt x="848" y="4"/>
                  </a:lnTo>
                  <a:lnTo>
                    <a:pt x="825" y="2"/>
                  </a:lnTo>
                  <a:lnTo>
                    <a:pt x="800" y="0"/>
                  </a:lnTo>
                  <a:lnTo>
                    <a:pt x="800" y="0"/>
                  </a:lnTo>
                  <a:close/>
                  <a:moveTo>
                    <a:pt x="354" y="91"/>
                  </a:moveTo>
                  <a:lnTo>
                    <a:pt x="354" y="91"/>
                  </a:lnTo>
                  <a:lnTo>
                    <a:pt x="352" y="98"/>
                  </a:lnTo>
                  <a:lnTo>
                    <a:pt x="346" y="102"/>
                  </a:lnTo>
                  <a:lnTo>
                    <a:pt x="338" y="104"/>
                  </a:lnTo>
                  <a:lnTo>
                    <a:pt x="331" y="104"/>
                  </a:lnTo>
                  <a:lnTo>
                    <a:pt x="331" y="104"/>
                  </a:lnTo>
                  <a:lnTo>
                    <a:pt x="306" y="100"/>
                  </a:lnTo>
                  <a:lnTo>
                    <a:pt x="279" y="98"/>
                  </a:lnTo>
                  <a:lnTo>
                    <a:pt x="279" y="98"/>
                  </a:lnTo>
                  <a:lnTo>
                    <a:pt x="265" y="98"/>
                  </a:lnTo>
                  <a:lnTo>
                    <a:pt x="250" y="102"/>
                  </a:lnTo>
                  <a:lnTo>
                    <a:pt x="236" y="104"/>
                  </a:lnTo>
                  <a:lnTo>
                    <a:pt x="221" y="110"/>
                  </a:lnTo>
                  <a:lnTo>
                    <a:pt x="206" y="116"/>
                  </a:lnTo>
                  <a:lnTo>
                    <a:pt x="192" y="125"/>
                  </a:lnTo>
                  <a:lnTo>
                    <a:pt x="177" y="135"/>
                  </a:lnTo>
                  <a:lnTo>
                    <a:pt x="163" y="146"/>
                  </a:lnTo>
                  <a:lnTo>
                    <a:pt x="150" y="158"/>
                  </a:lnTo>
                  <a:lnTo>
                    <a:pt x="138" y="173"/>
                  </a:lnTo>
                  <a:lnTo>
                    <a:pt x="127" y="187"/>
                  </a:lnTo>
                  <a:lnTo>
                    <a:pt x="117" y="204"/>
                  </a:lnTo>
                  <a:lnTo>
                    <a:pt x="111" y="223"/>
                  </a:lnTo>
                  <a:lnTo>
                    <a:pt x="104" y="241"/>
                  </a:lnTo>
                  <a:lnTo>
                    <a:pt x="100" y="262"/>
                  </a:lnTo>
                  <a:lnTo>
                    <a:pt x="98" y="285"/>
                  </a:lnTo>
                  <a:lnTo>
                    <a:pt x="98" y="285"/>
                  </a:lnTo>
                  <a:lnTo>
                    <a:pt x="96" y="291"/>
                  </a:lnTo>
                  <a:lnTo>
                    <a:pt x="92" y="298"/>
                  </a:lnTo>
                  <a:lnTo>
                    <a:pt x="86" y="302"/>
                  </a:lnTo>
                  <a:lnTo>
                    <a:pt x="77" y="304"/>
                  </a:lnTo>
                  <a:lnTo>
                    <a:pt x="77" y="304"/>
                  </a:lnTo>
                  <a:lnTo>
                    <a:pt x="77" y="304"/>
                  </a:lnTo>
                  <a:lnTo>
                    <a:pt x="77" y="304"/>
                  </a:lnTo>
                  <a:lnTo>
                    <a:pt x="69" y="302"/>
                  </a:lnTo>
                  <a:lnTo>
                    <a:pt x="65" y="298"/>
                  </a:lnTo>
                  <a:lnTo>
                    <a:pt x="61" y="291"/>
                  </a:lnTo>
                  <a:lnTo>
                    <a:pt x="58" y="283"/>
                  </a:lnTo>
                  <a:lnTo>
                    <a:pt x="58" y="283"/>
                  </a:lnTo>
                  <a:lnTo>
                    <a:pt x="61" y="256"/>
                  </a:lnTo>
                  <a:lnTo>
                    <a:pt x="67" y="231"/>
                  </a:lnTo>
                  <a:lnTo>
                    <a:pt x="73" y="208"/>
                  </a:lnTo>
                  <a:lnTo>
                    <a:pt x="83" y="187"/>
                  </a:lnTo>
                  <a:lnTo>
                    <a:pt x="94" y="166"/>
                  </a:lnTo>
                  <a:lnTo>
                    <a:pt x="106" y="148"/>
                  </a:lnTo>
                  <a:lnTo>
                    <a:pt x="121" y="131"/>
                  </a:lnTo>
                  <a:lnTo>
                    <a:pt x="138" y="116"/>
                  </a:lnTo>
                  <a:lnTo>
                    <a:pt x="152" y="102"/>
                  </a:lnTo>
                  <a:lnTo>
                    <a:pt x="171" y="91"/>
                  </a:lnTo>
                  <a:lnTo>
                    <a:pt x="188" y="81"/>
                  </a:lnTo>
                  <a:lnTo>
                    <a:pt x="206" y="73"/>
                  </a:lnTo>
                  <a:lnTo>
                    <a:pt x="225" y="66"/>
                  </a:lnTo>
                  <a:lnTo>
                    <a:pt x="244" y="62"/>
                  </a:lnTo>
                  <a:lnTo>
                    <a:pt x="263" y="60"/>
                  </a:lnTo>
                  <a:lnTo>
                    <a:pt x="279" y="58"/>
                  </a:lnTo>
                  <a:lnTo>
                    <a:pt x="279" y="58"/>
                  </a:lnTo>
                  <a:lnTo>
                    <a:pt x="311" y="60"/>
                  </a:lnTo>
                  <a:lnTo>
                    <a:pt x="342" y="66"/>
                  </a:lnTo>
                  <a:lnTo>
                    <a:pt x="342" y="66"/>
                  </a:lnTo>
                  <a:lnTo>
                    <a:pt x="348" y="71"/>
                  </a:lnTo>
                  <a:lnTo>
                    <a:pt x="352" y="75"/>
                  </a:lnTo>
                  <a:lnTo>
                    <a:pt x="354" y="83"/>
                  </a:lnTo>
                  <a:lnTo>
                    <a:pt x="354" y="91"/>
                  </a:lnTo>
                  <a:lnTo>
                    <a:pt x="354" y="91"/>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4" name="组合 63"/>
          <p:cNvGrpSpPr/>
          <p:nvPr/>
        </p:nvGrpSpPr>
        <p:grpSpPr>
          <a:xfrm>
            <a:off x="3008131" y="4132676"/>
            <a:ext cx="840777" cy="816446"/>
            <a:chOff x="6956425" y="4192588"/>
            <a:chExt cx="1481138" cy="1438275"/>
          </a:xfrm>
        </p:grpSpPr>
        <p:sp>
          <p:nvSpPr>
            <p:cNvPr id="65" name="Freeform 12"/>
            <p:cNvSpPr>
              <a:spLocks noEditPoints="1"/>
            </p:cNvSpPr>
            <p:nvPr/>
          </p:nvSpPr>
          <p:spPr bwMode="auto">
            <a:xfrm>
              <a:off x="7243763" y="4192588"/>
              <a:ext cx="1193800" cy="1438275"/>
            </a:xfrm>
            <a:custGeom>
              <a:avLst/>
              <a:gdLst>
                <a:gd name="T0" fmla="*/ 594 w 752"/>
                <a:gd name="T1" fmla="*/ 654 h 906"/>
                <a:gd name="T2" fmla="*/ 606 w 752"/>
                <a:gd name="T3" fmla="*/ 633 h 906"/>
                <a:gd name="T4" fmla="*/ 583 w 752"/>
                <a:gd name="T5" fmla="*/ 610 h 906"/>
                <a:gd name="T6" fmla="*/ 369 w 752"/>
                <a:gd name="T7" fmla="*/ 616 h 906"/>
                <a:gd name="T8" fmla="*/ 362 w 752"/>
                <a:gd name="T9" fmla="*/ 643 h 906"/>
                <a:gd name="T10" fmla="*/ 385 w 752"/>
                <a:gd name="T11" fmla="*/ 656 h 906"/>
                <a:gd name="T12" fmla="*/ 448 w 752"/>
                <a:gd name="T13" fmla="*/ 2 h 906"/>
                <a:gd name="T14" fmla="*/ 112 w 752"/>
                <a:gd name="T15" fmla="*/ 0 h 906"/>
                <a:gd name="T16" fmla="*/ 37 w 752"/>
                <a:gd name="T17" fmla="*/ 37 h 906"/>
                <a:gd name="T18" fmla="*/ 0 w 752"/>
                <a:gd name="T19" fmla="*/ 112 h 906"/>
                <a:gd name="T20" fmla="*/ 23 w 752"/>
                <a:gd name="T21" fmla="*/ 404 h 906"/>
                <a:gd name="T22" fmla="*/ 58 w 752"/>
                <a:gd name="T23" fmla="*/ 387 h 906"/>
                <a:gd name="T24" fmla="*/ 62 w 752"/>
                <a:gd name="T25" fmla="*/ 98 h 906"/>
                <a:gd name="T26" fmla="*/ 100 w 752"/>
                <a:gd name="T27" fmla="*/ 62 h 906"/>
                <a:gd name="T28" fmla="*/ 400 w 752"/>
                <a:gd name="T29" fmla="*/ 218 h 906"/>
                <a:gd name="T30" fmla="*/ 408 w 752"/>
                <a:gd name="T31" fmla="*/ 268 h 906"/>
                <a:gd name="T32" fmla="*/ 477 w 752"/>
                <a:gd name="T33" fmla="*/ 335 h 906"/>
                <a:gd name="T34" fmla="*/ 694 w 752"/>
                <a:gd name="T35" fmla="*/ 345 h 906"/>
                <a:gd name="T36" fmla="*/ 687 w 752"/>
                <a:gd name="T37" fmla="*/ 806 h 906"/>
                <a:gd name="T38" fmla="*/ 652 w 752"/>
                <a:gd name="T39" fmla="*/ 841 h 906"/>
                <a:gd name="T40" fmla="*/ 262 w 752"/>
                <a:gd name="T41" fmla="*/ 883 h 906"/>
                <a:gd name="T42" fmla="*/ 258 w 752"/>
                <a:gd name="T43" fmla="*/ 906 h 906"/>
                <a:gd name="T44" fmla="*/ 625 w 752"/>
                <a:gd name="T45" fmla="*/ 906 h 906"/>
                <a:gd name="T46" fmla="*/ 696 w 752"/>
                <a:gd name="T47" fmla="*/ 883 h 906"/>
                <a:gd name="T48" fmla="*/ 748 w 752"/>
                <a:gd name="T49" fmla="*/ 804 h 906"/>
                <a:gd name="T50" fmla="*/ 752 w 752"/>
                <a:gd name="T51" fmla="*/ 314 h 906"/>
                <a:gd name="T52" fmla="*/ 525 w 752"/>
                <a:gd name="T53" fmla="*/ 287 h 906"/>
                <a:gd name="T54" fmla="*/ 487 w 752"/>
                <a:gd name="T55" fmla="*/ 277 h 906"/>
                <a:gd name="T56" fmla="*/ 458 w 752"/>
                <a:gd name="T57" fmla="*/ 233 h 906"/>
                <a:gd name="T58" fmla="*/ 525 w 752"/>
                <a:gd name="T59" fmla="*/ 287 h 906"/>
                <a:gd name="T60" fmla="*/ 319 w 752"/>
                <a:gd name="T61" fmla="*/ 298 h 906"/>
                <a:gd name="T62" fmla="*/ 167 w 752"/>
                <a:gd name="T63" fmla="*/ 291 h 906"/>
                <a:gd name="T64" fmla="*/ 144 w 752"/>
                <a:gd name="T65" fmla="*/ 314 h 906"/>
                <a:gd name="T66" fmla="*/ 158 w 752"/>
                <a:gd name="T67" fmla="*/ 335 h 906"/>
                <a:gd name="T68" fmla="*/ 312 w 752"/>
                <a:gd name="T69" fmla="*/ 335 h 906"/>
                <a:gd name="T70" fmla="*/ 325 w 752"/>
                <a:gd name="T71" fmla="*/ 314 h 906"/>
                <a:gd name="T72" fmla="*/ 312 w 752"/>
                <a:gd name="T73" fmla="*/ 239 h 906"/>
                <a:gd name="T74" fmla="*/ 325 w 752"/>
                <a:gd name="T75" fmla="*/ 218 h 906"/>
                <a:gd name="T76" fmla="*/ 302 w 752"/>
                <a:gd name="T77" fmla="*/ 195 h 906"/>
                <a:gd name="T78" fmla="*/ 150 w 752"/>
                <a:gd name="T79" fmla="*/ 202 h 906"/>
                <a:gd name="T80" fmla="*/ 146 w 752"/>
                <a:gd name="T81" fmla="*/ 227 h 906"/>
                <a:gd name="T82" fmla="*/ 167 w 752"/>
                <a:gd name="T83" fmla="*/ 241 h 906"/>
                <a:gd name="T84" fmla="*/ 377 w 752"/>
                <a:gd name="T85" fmla="*/ 708 h 906"/>
                <a:gd name="T86" fmla="*/ 362 w 752"/>
                <a:gd name="T87" fmla="*/ 729 h 906"/>
                <a:gd name="T88" fmla="*/ 385 w 752"/>
                <a:gd name="T89" fmla="*/ 752 h 906"/>
                <a:gd name="T90" fmla="*/ 600 w 752"/>
                <a:gd name="T91" fmla="*/ 746 h 906"/>
                <a:gd name="T92" fmla="*/ 606 w 752"/>
                <a:gd name="T93" fmla="*/ 721 h 906"/>
                <a:gd name="T94" fmla="*/ 583 w 752"/>
                <a:gd name="T95" fmla="*/ 706 h 906"/>
                <a:gd name="T96" fmla="*/ 594 w 752"/>
                <a:gd name="T97" fmla="*/ 560 h 906"/>
                <a:gd name="T98" fmla="*/ 606 w 752"/>
                <a:gd name="T99" fmla="*/ 537 h 906"/>
                <a:gd name="T100" fmla="*/ 583 w 752"/>
                <a:gd name="T101" fmla="*/ 514 h 906"/>
                <a:gd name="T102" fmla="*/ 369 w 752"/>
                <a:gd name="T103" fmla="*/ 523 h 906"/>
                <a:gd name="T104" fmla="*/ 362 w 752"/>
                <a:gd name="T105" fmla="*/ 548 h 906"/>
                <a:gd name="T106" fmla="*/ 385 w 752"/>
                <a:gd name="T107" fmla="*/ 560 h 9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52" h="906">
                  <a:moveTo>
                    <a:pt x="385" y="656"/>
                  </a:moveTo>
                  <a:lnTo>
                    <a:pt x="583" y="656"/>
                  </a:lnTo>
                  <a:lnTo>
                    <a:pt x="583" y="656"/>
                  </a:lnTo>
                  <a:lnTo>
                    <a:pt x="594" y="654"/>
                  </a:lnTo>
                  <a:lnTo>
                    <a:pt x="600" y="650"/>
                  </a:lnTo>
                  <a:lnTo>
                    <a:pt x="606" y="643"/>
                  </a:lnTo>
                  <a:lnTo>
                    <a:pt x="606" y="633"/>
                  </a:lnTo>
                  <a:lnTo>
                    <a:pt x="606" y="633"/>
                  </a:lnTo>
                  <a:lnTo>
                    <a:pt x="606" y="625"/>
                  </a:lnTo>
                  <a:lnTo>
                    <a:pt x="600" y="616"/>
                  </a:lnTo>
                  <a:lnTo>
                    <a:pt x="594" y="612"/>
                  </a:lnTo>
                  <a:lnTo>
                    <a:pt x="583" y="610"/>
                  </a:lnTo>
                  <a:lnTo>
                    <a:pt x="385" y="610"/>
                  </a:lnTo>
                  <a:lnTo>
                    <a:pt x="385" y="610"/>
                  </a:lnTo>
                  <a:lnTo>
                    <a:pt x="375" y="612"/>
                  </a:lnTo>
                  <a:lnTo>
                    <a:pt x="369" y="616"/>
                  </a:lnTo>
                  <a:lnTo>
                    <a:pt x="362" y="625"/>
                  </a:lnTo>
                  <a:lnTo>
                    <a:pt x="362" y="633"/>
                  </a:lnTo>
                  <a:lnTo>
                    <a:pt x="362" y="633"/>
                  </a:lnTo>
                  <a:lnTo>
                    <a:pt x="362" y="643"/>
                  </a:lnTo>
                  <a:lnTo>
                    <a:pt x="369" y="650"/>
                  </a:lnTo>
                  <a:lnTo>
                    <a:pt x="375" y="654"/>
                  </a:lnTo>
                  <a:lnTo>
                    <a:pt x="385" y="656"/>
                  </a:lnTo>
                  <a:lnTo>
                    <a:pt x="385" y="656"/>
                  </a:lnTo>
                  <a:close/>
                  <a:moveTo>
                    <a:pt x="744" y="293"/>
                  </a:moveTo>
                  <a:lnTo>
                    <a:pt x="456" y="8"/>
                  </a:lnTo>
                  <a:lnTo>
                    <a:pt x="456" y="8"/>
                  </a:lnTo>
                  <a:lnTo>
                    <a:pt x="448" y="2"/>
                  </a:lnTo>
                  <a:lnTo>
                    <a:pt x="435" y="0"/>
                  </a:lnTo>
                  <a:lnTo>
                    <a:pt x="127" y="0"/>
                  </a:lnTo>
                  <a:lnTo>
                    <a:pt x="127" y="0"/>
                  </a:lnTo>
                  <a:lnTo>
                    <a:pt x="112" y="0"/>
                  </a:lnTo>
                  <a:lnTo>
                    <a:pt x="100" y="2"/>
                  </a:lnTo>
                  <a:lnTo>
                    <a:pt x="77" y="10"/>
                  </a:lnTo>
                  <a:lnTo>
                    <a:pt x="56" y="20"/>
                  </a:lnTo>
                  <a:lnTo>
                    <a:pt x="37" y="37"/>
                  </a:lnTo>
                  <a:lnTo>
                    <a:pt x="21" y="54"/>
                  </a:lnTo>
                  <a:lnTo>
                    <a:pt x="10" y="77"/>
                  </a:lnTo>
                  <a:lnTo>
                    <a:pt x="2" y="100"/>
                  </a:lnTo>
                  <a:lnTo>
                    <a:pt x="0" y="112"/>
                  </a:lnTo>
                  <a:lnTo>
                    <a:pt x="0" y="125"/>
                  </a:lnTo>
                  <a:lnTo>
                    <a:pt x="0" y="425"/>
                  </a:lnTo>
                  <a:lnTo>
                    <a:pt x="21" y="406"/>
                  </a:lnTo>
                  <a:lnTo>
                    <a:pt x="23" y="404"/>
                  </a:lnTo>
                  <a:lnTo>
                    <a:pt x="25" y="402"/>
                  </a:lnTo>
                  <a:lnTo>
                    <a:pt x="25" y="402"/>
                  </a:lnTo>
                  <a:lnTo>
                    <a:pt x="40" y="393"/>
                  </a:lnTo>
                  <a:lnTo>
                    <a:pt x="58" y="387"/>
                  </a:lnTo>
                  <a:lnTo>
                    <a:pt x="58" y="125"/>
                  </a:lnTo>
                  <a:lnTo>
                    <a:pt x="58" y="125"/>
                  </a:lnTo>
                  <a:lnTo>
                    <a:pt x="58" y="112"/>
                  </a:lnTo>
                  <a:lnTo>
                    <a:pt x="62" y="98"/>
                  </a:lnTo>
                  <a:lnTo>
                    <a:pt x="69" y="87"/>
                  </a:lnTo>
                  <a:lnTo>
                    <a:pt x="77" y="77"/>
                  </a:lnTo>
                  <a:lnTo>
                    <a:pt x="87" y="68"/>
                  </a:lnTo>
                  <a:lnTo>
                    <a:pt x="100" y="62"/>
                  </a:lnTo>
                  <a:lnTo>
                    <a:pt x="112" y="58"/>
                  </a:lnTo>
                  <a:lnTo>
                    <a:pt x="127" y="56"/>
                  </a:lnTo>
                  <a:lnTo>
                    <a:pt x="400" y="56"/>
                  </a:lnTo>
                  <a:lnTo>
                    <a:pt x="400" y="218"/>
                  </a:lnTo>
                  <a:lnTo>
                    <a:pt x="400" y="218"/>
                  </a:lnTo>
                  <a:lnTo>
                    <a:pt x="400" y="233"/>
                  </a:lnTo>
                  <a:lnTo>
                    <a:pt x="402" y="245"/>
                  </a:lnTo>
                  <a:lnTo>
                    <a:pt x="408" y="268"/>
                  </a:lnTo>
                  <a:lnTo>
                    <a:pt x="421" y="289"/>
                  </a:lnTo>
                  <a:lnTo>
                    <a:pt x="435" y="308"/>
                  </a:lnTo>
                  <a:lnTo>
                    <a:pt x="454" y="325"/>
                  </a:lnTo>
                  <a:lnTo>
                    <a:pt x="477" y="335"/>
                  </a:lnTo>
                  <a:lnTo>
                    <a:pt x="500" y="343"/>
                  </a:lnTo>
                  <a:lnTo>
                    <a:pt x="512" y="345"/>
                  </a:lnTo>
                  <a:lnTo>
                    <a:pt x="525" y="345"/>
                  </a:lnTo>
                  <a:lnTo>
                    <a:pt x="694" y="345"/>
                  </a:lnTo>
                  <a:lnTo>
                    <a:pt x="694" y="779"/>
                  </a:lnTo>
                  <a:lnTo>
                    <a:pt x="694" y="779"/>
                  </a:lnTo>
                  <a:lnTo>
                    <a:pt x="692" y="793"/>
                  </a:lnTo>
                  <a:lnTo>
                    <a:pt x="687" y="806"/>
                  </a:lnTo>
                  <a:lnTo>
                    <a:pt x="681" y="816"/>
                  </a:lnTo>
                  <a:lnTo>
                    <a:pt x="673" y="827"/>
                  </a:lnTo>
                  <a:lnTo>
                    <a:pt x="664" y="835"/>
                  </a:lnTo>
                  <a:lnTo>
                    <a:pt x="652" y="841"/>
                  </a:lnTo>
                  <a:lnTo>
                    <a:pt x="639" y="846"/>
                  </a:lnTo>
                  <a:lnTo>
                    <a:pt x="625" y="848"/>
                  </a:lnTo>
                  <a:lnTo>
                    <a:pt x="262" y="848"/>
                  </a:lnTo>
                  <a:lnTo>
                    <a:pt x="262" y="883"/>
                  </a:lnTo>
                  <a:lnTo>
                    <a:pt x="262" y="883"/>
                  </a:lnTo>
                  <a:lnTo>
                    <a:pt x="260" y="893"/>
                  </a:lnTo>
                  <a:lnTo>
                    <a:pt x="258" y="906"/>
                  </a:lnTo>
                  <a:lnTo>
                    <a:pt x="258" y="906"/>
                  </a:lnTo>
                  <a:lnTo>
                    <a:pt x="537" y="906"/>
                  </a:lnTo>
                  <a:lnTo>
                    <a:pt x="537" y="906"/>
                  </a:lnTo>
                  <a:lnTo>
                    <a:pt x="625" y="906"/>
                  </a:lnTo>
                  <a:lnTo>
                    <a:pt x="625" y="906"/>
                  </a:lnTo>
                  <a:lnTo>
                    <a:pt x="637" y="904"/>
                  </a:lnTo>
                  <a:lnTo>
                    <a:pt x="650" y="902"/>
                  </a:lnTo>
                  <a:lnTo>
                    <a:pt x="675" y="896"/>
                  </a:lnTo>
                  <a:lnTo>
                    <a:pt x="696" y="883"/>
                  </a:lnTo>
                  <a:lnTo>
                    <a:pt x="714" y="868"/>
                  </a:lnTo>
                  <a:lnTo>
                    <a:pt x="729" y="850"/>
                  </a:lnTo>
                  <a:lnTo>
                    <a:pt x="742" y="829"/>
                  </a:lnTo>
                  <a:lnTo>
                    <a:pt x="748" y="804"/>
                  </a:lnTo>
                  <a:lnTo>
                    <a:pt x="750" y="791"/>
                  </a:lnTo>
                  <a:lnTo>
                    <a:pt x="752" y="779"/>
                  </a:lnTo>
                  <a:lnTo>
                    <a:pt x="752" y="314"/>
                  </a:lnTo>
                  <a:lnTo>
                    <a:pt x="752" y="314"/>
                  </a:lnTo>
                  <a:lnTo>
                    <a:pt x="750" y="302"/>
                  </a:lnTo>
                  <a:lnTo>
                    <a:pt x="744" y="293"/>
                  </a:lnTo>
                  <a:lnTo>
                    <a:pt x="744" y="293"/>
                  </a:lnTo>
                  <a:close/>
                  <a:moveTo>
                    <a:pt x="525" y="287"/>
                  </a:moveTo>
                  <a:lnTo>
                    <a:pt x="525" y="287"/>
                  </a:lnTo>
                  <a:lnTo>
                    <a:pt x="510" y="287"/>
                  </a:lnTo>
                  <a:lnTo>
                    <a:pt x="498" y="283"/>
                  </a:lnTo>
                  <a:lnTo>
                    <a:pt x="487" y="277"/>
                  </a:lnTo>
                  <a:lnTo>
                    <a:pt x="477" y="268"/>
                  </a:lnTo>
                  <a:lnTo>
                    <a:pt x="469" y="258"/>
                  </a:lnTo>
                  <a:lnTo>
                    <a:pt x="462" y="245"/>
                  </a:lnTo>
                  <a:lnTo>
                    <a:pt x="458" y="233"/>
                  </a:lnTo>
                  <a:lnTo>
                    <a:pt x="456" y="218"/>
                  </a:lnTo>
                  <a:lnTo>
                    <a:pt x="456" y="89"/>
                  </a:lnTo>
                  <a:lnTo>
                    <a:pt x="656" y="287"/>
                  </a:lnTo>
                  <a:lnTo>
                    <a:pt x="525" y="287"/>
                  </a:lnTo>
                  <a:close/>
                  <a:moveTo>
                    <a:pt x="325" y="314"/>
                  </a:moveTo>
                  <a:lnTo>
                    <a:pt x="325" y="314"/>
                  </a:lnTo>
                  <a:lnTo>
                    <a:pt x="323" y="304"/>
                  </a:lnTo>
                  <a:lnTo>
                    <a:pt x="319" y="298"/>
                  </a:lnTo>
                  <a:lnTo>
                    <a:pt x="312" y="291"/>
                  </a:lnTo>
                  <a:lnTo>
                    <a:pt x="302" y="291"/>
                  </a:lnTo>
                  <a:lnTo>
                    <a:pt x="167" y="291"/>
                  </a:lnTo>
                  <a:lnTo>
                    <a:pt x="167" y="291"/>
                  </a:lnTo>
                  <a:lnTo>
                    <a:pt x="158" y="291"/>
                  </a:lnTo>
                  <a:lnTo>
                    <a:pt x="150" y="298"/>
                  </a:lnTo>
                  <a:lnTo>
                    <a:pt x="146" y="304"/>
                  </a:lnTo>
                  <a:lnTo>
                    <a:pt x="144" y="314"/>
                  </a:lnTo>
                  <a:lnTo>
                    <a:pt x="144" y="314"/>
                  </a:lnTo>
                  <a:lnTo>
                    <a:pt x="146" y="323"/>
                  </a:lnTo>
                  <a:lnTo>
                    <a:pt x="150" y="329"/>
                  </a:lnTo>
                  <a:lnTo>
                    <a:pt x="158" y="335"/>
                  </a:lnTo>
                  <a:lnTo>
                    <a:pt x="167" y="337"/>
                  </a:lnTo>
                  <a:lnTo>
                    <a:pt x="302" y="337"/>
                  </a:lnTo>
                  <a:lnTo>
                    <a:pt x="302" y="337"/>
                  </a:lnTo>
                  <a:lnTo>
                    <a:pt x="312" y="335"/>
                  </a:lnTo>
                  <a:lnTo>
                    <a:pt x="319" y="329"/>
                  </a:lnTo>
                  <a:lnTo>
                    <a:pt x="323" y="323"/>
                  </a:lnTo>
                  <a:lnTo>
                    <a:pt x="325" y="314"/>
                  </a:lnTo>
                  <a:lnTo>
                    <a:pt x="325" y="314"/>
                  </a:lnTo>
                  <a:close/>
                  <a:moveTo>
                    <a:pt x="167" y="241"/>
                  </a:moveTo>
                  <a:lnTo>
                    <a:pt x="302" y="241"/>
                  </a:lnTo>
                  <a:lnTo>
                    <a:pt x="302" y="241"/>
                  </a:lnTo>
                  <a:lnTo>
                    <a:pt x="312" y="239"/>
                  </a:lnTo>
                  <a:lnTo>
                    <a:pt x="319" y="235"/>
                  </a:lnTo>
                  <a:lnTo>
                    <a:pt x="323" y="227"/>
                  </a:lnTo>
                  <a:lnTo>
                    <a:pt x="325" y="218"/>
                  </a:lnTo>
                  <a:lnTo>
                    <a:pt x="325" y="218"/>
                  </a:lnTo>
                  <a:lnTo>
                    <a:pt x="323" y="208"/>
                  </a:lnTo>
                  <a:lnTo>
                    <a:pt x="319" y="202"/>
                  </a:lnTo>
                  <a:lnTo>
                    <a:pt x="312" y="198"/>
                  </a:lnTo>
                  <a:lnTo>
                    <a:pt x="302" y="195"/>
                  </a:lnTo>
                  <a:lnTo>
                    <a:pt x="167" y="195"/>
                  </a:lnTo>
                  <a:lnTo>
                    <a:pt x="167" y="195"/>
                  </a:lnTo>
                  <a:lnTo>
                    <a:pt x="158" y="198"/>
                  </a:lnTo>
                  <a:lnTo>
                    <a:pt x="150" y="202"/>
                  </a:lnTo>
                  <a:lnTo>
                    <a:pt x="146" y="208"/>
                  </a:lnTo>
                  <a:lnTo>
                    <a:pt x="144" y="218"/>
                  </a:lnTo>
                  <a:lnTo>
                    <a:pt x="144" y="218"/>
                  </a:lnTo>
                  <a:lnTo>
                    <a:pt x="146" y="227"/>
                  </a:lnTo>
                  <a:lnTo>
                    <a:pt x="150" y="235"/>
                  </a:lnTo>
                  <a:lnTo>
                    <a:pt x="158" y="239"/>
                  </a:lnTo>
                  <a:lnTo>
                    <a:pt x="167" y="241"/>
                  </a:lnTo>
                  <a:lnTo>
                    <a:pt x="167" y="241"/>
                  </a:lnTo>
                  <a:close/>
                  <a:moveTo>
                    <a:pt x="583" y="706"/>
                  </a:moveTo>
                  <a:lnTo>
                    <a:pt x="385" y="706"/>
                  </a:lnTo>
                  <a:lnTo>
                    <a:pt x="385" y="706"/>
                  </a:lnTo>
                  <a:lnTo>
                    <a:pt x="377" y="708"/>
                  </a:lnTo>
                  <a:lnTo>
                    <a:pt x="371" y="712"/>
                  </a:lnTo>
                  <a:lnTo>
                    <a:pt x="365" y="721"/>
                  </a:lnTo>
                  <a:lnTo>
                    <a:pt x="362" y="729"/>
                  </a:lnTo>
                  <a:lnTo>
                    <a:pt x="362" y="729"/>
                  </a:lnTo>
                  <a:lnTo>
                    <a:pt x="365" y="739"/>
                  </a:lnTo>
                  <a:lnTo>
                    <a:pt x="371" y="746"/>
                  </a:lnTo>
                  <a:lnTo>
                    <a:pt x="377" y="750"/>
                  </a:lnTo>
                  <a:lnTo>
                    <a:pt x="385" y="752"/>
                  </a:lnTo>
                  <a:lnTo>
                    <a:pt x="583" y="752"/>
                  </a:lnTo>
                  <a:lnTo>
                    <a:pt x="583" y="752"/>
                  </a:lnTo>
                  <a:lnTo>
                    <a:pt x="594" y="750"/>
                  </a:lnTo>
                  <a:lnTo>
                    <a:pt x="600" y="746"/>
                  </a:lnTo>
                  <a:lnTo>
                    <a:pt x="606" y="739"/>
                  </a:lnTo>
                  <a:lnTo>
                    <a:pt x="606" y="729"/>
                  </a:lnTo>
                  <a:lnTo>
                    <a:pt x="606" y="729"/>
                  </a:lnTo>
                  <a:lnTo>
                    <a:pt x="606" y="721"/>
                  </a:lnTo>
                  <a:lnTo>
                    <a:pt x="600" y="712"/>
                  </a:lnTo>
                  <a:lnTo>
                    <a:pt x="594" y="708"/>
                  </a:lnTo>
                  <a:lnTo>
                    <a:pt x="583" y="706"/>
                  </a:lnTo>
                  <a:lnTo>
                    <a:pt x="583" y="706"/>
                  </a:lnTo>
                  <a:close/>
                  <a:moveTo>
                    <a:pt x="385" y="560"/>
                  </a:moveTo>
                  <a:lnTo>
                    <a:pt x="583" y="560"/>
                  </a:lnTo>
                  <a:lnTo>
                    <a:pt x="583" y="560"/>
                  </a:lnTo>
                  <a:lnTo>
                    <a:pt x="594" y="560"/>
                  </a:lnTo>
                  <a:lnTo>
                    <a:pt x="600" y="554"/>
                  </a:lnTo>
                  <a:lnTo>
                    <a:pt x="606" y="548"/>
                  </a:lnTo>
                  <a:lnTo>
                    <a:pt x="606" y="537"/>
                  </a:lnTo>
                  <a:lnTo>
                    <a:pt x="606" y="537"/>
                  </a:lnTo>
                  <a:lnTo>
                    <a:pt x="606" y="529"/>
                  </a:lnTo>
                  <a:lnTo>
                    <a:pt x="600" y="523"/>
                  </a:lnTo>
                  <a:lnTo>
                    <a:pt x="594" y="516"/>
                  </a:lnTo>
                  <a:lnTo>
                    <a:pt x="583" y="514"/>
                  </a:lnTo>
                  <a:lnTo>
                    <a:pt x="385" y="514"/>
                  </a:lnTo>
                  <a:lnTo>
                    <a:pt x="385" y="514"/>
                  </a:lnTo>
                  <a:lnTo>
                    <a:pt x="375" y="516"/>
                  </a:lnTo>
                  <a:lnTo>
                    <a:pt x="369" y="523"/>
                  </a:lnTo>
                  <a:lnTo>
                    <a:pt x="362" y="529"/>
                  </a:lnTo>
                  <a:lnTo>
                    <a:pt x="362" y="537"/>
                  </a:lnTo>
                  <a:lnTo>
                    <a:pt x="362" y="537"/>
                  </a:lnTo>
                  <a:lnTo>
                    <a:pt x="362" y="548"/>
                  </a:lnTo>
                  <a:lnTo>
                    <a:pt x="369" y="554"/>
                  </a:lnTo>
                  <a:lnTo>
                    <a:pt x="375" y="560"/>
                  </a:lnTo>
                  <a:lnTo>
                    <a:pt x="385" y="560"/>
                  </a:lnTo>
                  <a:lnTo>
                    <a:pt x="385" y="560"/>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6" name="Freeform 13"/>
            <p:cNvSpPr>
              <a:spLocks/>
            </p:cNvSpPr>
            <p:nvPr/>
          </p:nvSpPr>
          <p:spPr bwMode="auto">
            <a:xfrm>
              <a:off x="6956425" y="4876800"/>
              <a:ext cx="803275" cy="750888"/>
            </a:xfrm>
            <a:custGeom>
              <a:avLst/>
              <a:gdLst>
                <a:gd name="T0" fmla="*/ 0 w 506"/>
                <a:gd name="T1" fmla="*/ 240 h 473"/>
                <a:gd name="T2" fmla="*/ 0 w 506"/>
                <a:gd name="T3" fmla="*/ 240 h 473"/>
                <a:gd name="T4" fmla="*/ 2 w 506"/>
                <a:gd name="T5" fmla="*/ 248 h 473"/>
                <a:gd name="T6" fmla="*/ 8 w 506"/>
                <a:gd name="T7" fmla="*/ 254 h 473"/>
                <a:gd name="T8" fmla="*/ 16 w 506"/>
                <a:gd name="T9" fmla="*/ 260 h 473"/>
                <a:gd name="T10" fmla="*/ 27 w 506"/>
                <a:gd name="T11" fmla="*/ 262 h 473"/>
                <a:gd name="T12" fmla="*/ 106 w 506"/>
                <a:gd name="T13" fmla="*/ 262 h 473"/>
                <a:gd name="T14" fmla="*/ 106 w 506"/>
                <a:gd name="T15" fmla="*/ 452 h 473"/>
                <a:gd name="T16" fmla="*/ 106 w 506"/>
                <a:gd name="T17" fmla="*/ 452 h 473"/>
                <a:gd name="T18" fmla="*/ 108 w 506"/>
                <a:gd name="T19" fmla="*/ 460 h 473"/>
                <a:gd name="T20" fmla="*/ 114 w 506"/>
                <a:gd name="T21" fmla="*/ 467 h 473"/>
                <a:gd name="T22" fmla="*/ 123 w 506"/>
                <a:gd name="T23" fmla="*/ 471 h 473"/>
                <a:gd name="T24" fmla="*/ 131 w 506"/>
                <a:gd name="T25" fmla="*/ 473 h 473"/>
                <a:gd name="T26" fmla="*/ 373 w 506"/>
                <a:gd name="T27" fmla="*/ 473 h 473"/>
                <a:gd name="T28" fmla="*/ 373 w 506"/>
                <a:gd name="T29" fmla="*/ 473 h 473"/>
                <a:gd name="T30" fmla="*/ 383 w 506"/>
                <a:gd name="T31" fmla="*/ 471 h 473"/>
                <a:gd name="T32" fmla="*/ 391 w 506"/>
                <a:gd name="T33" fmla="*/ 467 h 473"/>
                <a:gd name="T34" fmla="*/ 396 w 506"/>
                <a:gd name="T35" fmla="*/ 460 h 473"/>
                <a:gd name="T36" fmla="*/ 398 w 506"/>
                <a:gd name="T37" fmla="*/ 452 h 473"/>
                <a:gd name="T38" fmla="*/ 398 w 506"/>
                <a:gd name="T39" fmla="*/ 262 h 473"/>
                <a:gd name="T40" fmla="*/ 479 w 506"/>
                <a:gd name="T41" fmla="*/ 262 h 473"/>
                <a:gd name="T42" fmla="*/ 479 w 506"/>
                <a:gd name="T43" fmla="*/ 262 h 473"/>
                <a:gd name="T44" fmla="*/ 489 w 506"/>
                <a:gd name="T45" fmla="*/ 260 h 473"/>
                <a:gd name="T46" fmla="*/ 498 w 506"/>
                <a:gd name="T47" fmla="*/ 254 h 473"/>
                <a:gd name="T48" fmla="*/ 504 w 506"/>
                <a:gd name="T49" fmla="*/ 248 h 473"/>
                <a:gd name="T50" fmla="*/ 506 w 506"/>
                <a:gd name="T51" fmla="*/ 240 h 473"/>
                <a:gd name="T52" fmla="*/ 506 w 506"/>
                <a:gd name="T53" fmla="*/ 240 h 473"/>
                <a:gd name="T54" fmla="*/ 504 w 506"/>
                <a:gd name="T55" fmla="*/ 231 h 473"/>
                <a:gd name="T56" fmla="*/ 498 w 506"/>
                <a:gd name="T57" fmla="*/ 225 h 473"/>
                <a:gd name="T58" fmla="*/ 498 w 506"/>
                <a:gd name="T59" fmla="*/ 225 h 473"/>
                <a:gd name="T60" fmla="*/ 273 w 506"/>
                <a:gd name="T61" fmla="*/ 8 h 473"/>
                <a:gd name="T62" fmla="*/ 273 w 506"/>
                <a:gd name="T63" fmla="*/ 8 h 473"/>
                <a:gd name="T64" fmla="*/ 264 w 506"/>
                <a:gd name="T65" fmla="*/ 2 h 473"/>
                <a:gd name="T66" fmla="*/ 252 w 506"/>
                <a:gd name="T67" fmla="*/ 0 h 473"/>
                <a:gd name="T68" fmla="*/ 252 w 506"/>
                <a:gd name="T69" fmla="*/ 0 h 473"/>
                <a:gd name="T70" fmla="*/ 241 w 506"/>
                <a:gd name="T71" fmla="*/ 2 h 473"/>
                <a:gd name="T72" fmla="*/ 233 w 506"/>
                <a:gd name="T73" fmla="*/ 6 h 473"/>
                <a:gd name="T74" fmla="*/ 233 w 506"/>
                <a:gd name="T75" fmla="*/ 6 h 473"/>
                <a:gd name="T76" fmla="*/ 8 w 506"/>
                <a:gd name="T77" fmla="*/ 223 h 473"/>
                <a:gd name="T78" fmla="*/ 8 w 506"/>
                <a:gd name="T79" fmla="*/ 223 h 473"/>
                <a:gd name="T80" fmla="*/ 6 w 506"/>
                <a:gd name="T81" fmla="*/ 225 h 473"/>
                <a:gd name="T82" fmla="*/ 6 w 506"/>
                <a:gd name="T83" fmla="*/ 225 h 473"/>
                <a:gd name="T84" fmla="*/ 6 w 506"/>
                <a:gd name="T85" fmla="*/ 225 h 473"/>
                <a:gd name="T86" fmla="*/ 6 w 506"/>
                <a:gd name="T87" fmla="*/ 225 h 473"/>
                <a:gd name="T88" fmla="*/ 2 w 506"/>
                <a:gd name="T89" fmla="*/ 231 h 473"/>
                <a:gd name="T90" fmla="*/ 0 w 506"/>
                <a:gd name="T91" fmla="*/ 240 h 473"/>
                <a:gd name="T92" fmla="*/ 0 w 506"/>
                <a:gd name="T93" fmla="*/ 240 h 4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506" h="473">
                  <a:moveTo>
                    <a:pt x="0" y="240"/>
                  </a:moveTo>
                  <a:lnTo>
                    <a:pt x="0" y="240"/>
                  </a:lnTo>
                  <a:lnTo>
                    <a:pt x="2" y="248"/>
                  </a:lnTo>
                  <a:lnTo>
                    <a:pt x="8" y="254"/>
                  </a:lnTo>
                  <a:lnTo>
                    <a:pt x="16" y="260"/>
                  </a:lnTo>
                  <a:lnTo>
                    <a:pt x="27" y="262"/>
                  </a:lnTo>
                  <a:lnTo>
                    <a:pt x="106" y="262"/>
                  </a:lnTo>
                  <a:lnTo>
                    <a:pt x="106" y="452"/>
                  </a:lnTo>
                  <a:lnTo>
                    <a:pt x="106" y="452"/>
                  </a:lnTo>
                  <a:lnTo>
                    <a:pt x="108" y="460"/>
                  </a:lnTo>
                  <a:lnTo>
                    <a:pt x="114" y="467"/>
                  </a:lnTo>
                  <a:lnTo>
                    <a:pt x="123" y="471"/>
                  </a:lnTo>
                  <a:lnTo>
                    <a:pt x="131" y="473"/>
                  </a:lnTo>
                  <a:lnTo>
                    <a:pt x="373" y="473"/>
                  </a:lnTo>
                  <a:lnTo>
                    <a:pt x="373" y="473"/>
                  </a:lnTo>
                  <a:lnTo>
                    <a:pt x="383" y="471"/>
                  </a:lnTo>
                  <a:lnTo>
                    <a:pt x="391" y="467"/>
                  </a:lnTo>
                  <a:lnTo>
                    <a:pt x="396" y="460"/>
                  </a:lnTo>
                  <a:lnTo>
                    <a:pt x="398" y="452"/>
                  </a:lnTo>
                  <a:lnTo>
                    <a:pt x="398" y="262"/>
                  </a:lnTo>
                  <a:lnTo>
                    <a:pt x="479" y="262"/>
                  </a:lnTo>
                  <a:lnTo>
                    <a:pt x="479" y="262"/>
                  </a:lnTo>
                  <a:lnTo>
                    <a:pt x="489" y="260"/>
                  </a:lnTo>
                  <a:lnTo>
                    <a:pt x="498" y="254"/>
                  </a:lnTo>
                  <a:lnTo>
                    <a:pt x="504" y="248"/>
                  </a:lnTo>
                  <a:lnTo>
                    <a:pt x="506" y="240"/>
                  </a:lnTo>
                  <a:lnTo>
                    <a:pt x="506" y="240"/>
                  </a:lnTo>
                  <a:lnTo>
                    <a:pt x="504" y="231"/>
                  </a:lnTo>
                  <a:lnTo>
                    <a:pt x="498" y="225"/>
                  </a:lnTo>
                  <a:lnTo>
                    <a:pt x="498" y="225"/>
                  </a:lnTo>
                  <a:lnTo>
                    <a:pt x="273" y="8"/>
                  </a:lnTo>
                  <a:lnTo>
                    <a:pt x="273" y="8"/>
                  </a:lnTo>
                  <a:lnTo>
                    <a:pt x="264" y="2"/>
                  </a:lnTo>
                  <a:lnTo>
                    <a:pt x="252" y="0"/>
                  </a:lnTo>
                  <a:lnTo>
                    <a:pt x="252" y="0"/>
                  </a:lnTo>
                  <a:lnTo>
                    <a:pt x="241" y="2"/>
                  </a:lnTo>
                  <a:lnTo>
                    <a:pt x="233" y="6"/>
                  </a:lnTo>
                  <a:lnTo>
                    <a:pt x="233" y="6"/>
                  </a:lnTo>
                  <a:lnTo>
                    <a:pt x="8" y="223"/>
                  </a:lnTo>
                  <a:lnTo>
                    <a:pt x="8" y="223"/>
                  </a:lnTo>
                  <a:lnTo>
                    <a:pt x="6" y="225"/>
                  </a:lnTo>
                  <a:lnTo>
                    <a:pt x="6" y="225"/>
                  </a:lnTo>
                  <a:lnTo>
                    <a:pt x="6" y="225"/>
                  </a:lnTo>
                  <a:lnTo>
                    <a:pt x="6" y="225"/>
                  </a:lnTo>
                  <a:lnTo>
                    <a:pt x="2" y="231"/>
                  </a:lnTo>
                  <a:lnTo>
                    <a:pt x="0" y="240"/>
                  </a:lnTo>
                  <a:lnTo>
                    <a:pt x="0" y="240"/>
                  </a:lnTo>
                  <a:close/>
                </a:path>
              </a:pathLst>
            </a:custGeom>
            <a:solidFill>
              <a:srgbClr val="25A4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7" name="组合 66"/>
          <p:cNvGrpSpPr/>
          <p:nvPr/>
        </p:nvGrpSpPr>
        <p:grpSpPr>
          <a:xfrm>
            <a:off x="7021801" y="4188652"/>
            <a:ext cx="801158" cy="801158"/>
            <a:chOff x="681038" y="4159250"/>
            <a:chExt cx="1503363" cy="1503363"/>
          </a:xfrm>
        </p:grpSpPr>
        <p:sp>
          <p:nvSpPr>
            <p:cNvPr id="68" name="Freeform 7"/>
            <p:cNvSpPr>
              <a:spLocks noEditPoints="1"/>
            </p:cNvSpPr>
            <p:nvPr/>
          </p:nvSpPr>
          <p:spPr bwMode="auto">
            <a:xfrm>
              <a:off x="681038" y="4159250"/>
              <a:ext cx="1503363" cy="1503363"/>
            </a:xfrm>
            <a:custGeom>
              <a:avLst/>
              <a:gdLst>
                <a:gd name="T0" fmla="*/ 449 w 947"/>
                <a:gd name="T1" fmla="*/ 0 h 947"/>
                <a:gd name="T2" fmla="*/ 378 w 947"/>
                <a:gd name="T3" fmla="*/ 8 h 947"/>
                <a:gd name="T4" fmla="*/ 247 w 947"/>
                <a:gd name="T5" fmla="*/ 57 h 947"/>
                <a:gd name="T6" fmla="*/ 139 w 947"/>
                <a:gd name="T7" fmla="*/ 138 h 947"/>
                <a:gd name="T8" fmla="*/ 58 w 947"/>
                <a:gd name="T9" fmla="*/ 247 h 947"/>
                <a:gd name="T10" fmla="*/ 10 w 947"/>
                <a:gd name="T11" fmla="*/ 378 h 947"/>
                <a:gd name="T12" fmla="*/ 0 w 947"/>
                <a:gd name="T13" fmla="*/ 449 h 947"/>
                <a:gd name="T14" fmla="*/ 0 w 947"/>
                <a:gd name="T15" fmla="*/ 496 h 947"/>
                <a:gd name="T16" fmla="*/ 10 w 947"/>
                <a:gd name="T17" fmla="*/ 567 h 947"/>
                <a:gd name="T18" fmla="*/ 58 w 947"/>
                <a:gd name="T19" fmla="*/ 698 h 947"/>
                <a:gd name="T20" fmla="*/ 139 w 947"/>
                <a:gd name="T21" fmla="*/ 807 h 947"/>
                <a:gd name="T22" fmla="*/ 247 w 947"/>
                <a:gd name="T23" fmla="*/ 890 h 947"/>
                <a:gd name="T24" fmla="*/ 378 w 947"/>
                <a:gd name="T25" fmla="*/ 937 h 947"/>
                <a:gd name="T26" fmla="*/ 449 w 947"/>
                <a:gd name="T27" fmla="*/ 945 h 947"/>
                <a:gd name="T28" fmla="*/ 499 w 947"/>
                <a:gd name="T29" fmla="*/ 945 h 947"/>
                <a:gd name="T30" fmla="*/ 570 w 947"/>
                <a:gd name="T31" fmla="*/ 937 h 947"/>
                <a:gd name="T32" fmla="*/ 698 w 947"/>
                <a:gd name="T33" fmla="*/ 890 h 947"/>
                <a:gd name="T34" fmla="*/ 809 w 947"/>
                <a:gd name="T35" fmla="*/ 807 h 947"/>
                <a:gd name="T36" fmla="*/ 890 w 947"/>
                <a:gd name="T37" fmla="*/ 698 h 947"/>
                <a:gd name="T38" fmla="*/ 938 w 947"/>
                <a:gd name="T39" fmla="*/ 567 h 947"/>
                <a:gd name="T40" fmla="*/ 947 w 947"/>
                <a:gd name="T41" fmla="*/ 496 h 947"/>
                <a:gd name="T42" fmla="*/ 947 w 947"/>
                <a:gd name="T43" fmla="*/ 449 h 947"/>
                <a:gd name="T44" fmla="*/ 938 w 947"/>
                <a:gd name="T45" fmla="*/ 378 h 947"/>
                <a:gd name="T46" fmla="*/ 890 w 947"/>
                <a:gd name="T47" fmla="*/ 247 h 947"/>
                <a:gd name="T48" fmla="*/ 809 w 947"/>
                <a:gd name="T49" fmla="*/ 138 h 947"/>
                <a:gd name="T50" fmla="*/ 698 w 947"/>
                <a:gd name="T51" fmla="*/ 57 h 947"/>
                <a:gd name="T52" fmla="*/ 570 w 947"/>
                <a:gd name="T53" fmla="*/ 8 h 947"/>
                <a:gd name="T54" fmla="*/ 499 w 947"/>
                <a:gd name="T55" fmla="*/ 0 h 947"/>
                <a:gd name="T56" fmla="*/ 473 w 947"/>
                <a:gd name="T57" fmla="*/ 900 h 947"/>
                <a:gd name="T58" fmla="*/ 388 w 947"/>
                <a:gd name="T59" fmla="*/ 892 h 947"/>
                <a:gd name="T60" fmla="*/ 269 w 947"/>
                <a:gd name="T61" fmla="*/ 848 h 947"/>
                <a:gd name="T62" fmla="*/ 170 w 947"/>
                <a:gd name="T63" fmla="*/ 775 h 947"/>
                <a:gd name="T64" fmla="*/ 97 w 947"/>
                <a:gd name="T65" fmla="*/ 676 h 947"/>
                <a:gd name="T66" fmla="*/ 54 w 947"/>
                <a:gd name="T67" fmla="*/ 559 h 947"/>
                <a:gd name="T68" fmla="*/ 46 w 947"/>
                <a:gd name="T69" fmla="*/ 473 h 947"/>
                <a:gd name="T70" fmla="*/ 66 w 947"/>
                <a:gd name="T71" fmla="*/ 346 h 947"/>
                <a:gd name="T72" fmla="*/ 119 w 947"/>
                <a:gd name="T73" fmla="*/ 233 h 947"/>
                <a:gd name="T74" fmla="*/ 202 w 947"/>
                <a:gd name="T75" fmla="*/ 142 h 947"/>
                <a:gd name="T76" fmla="*/ 307 w 947"/>
                <a:gd name="T77" fmla="*/ 79 h 947"/>
                <a:gd name="T78" fmla="*/ 429 w 947"/>
                <a:gd name="T79" fmla="*/ 47 h 947"/>
                <a:gd name="T80" fmla="*/ 516 w 947"/>
                <a:gd name="T81" fmla="*/ 47 h 947"/>
                <a:gd name="T82" fmla="*/ 639 w 947"/>
                <a:gd name="T83" fmla="*/ 79 h 947"/>
                <a:gd name="T84" fmla="*/ 746 w 947"/>
                <a:gd name="T85" fmla="*/ 142 h 947"/>
                <a:gd name="T86" fmla="*/ 829 w 947"/>
                <a:gd name="T87" fmla="*/ 233 h 947"/>
                <a:gd name="T88" fmla="*/ 882 w 947"/>
                <a:gd name="T89" fmla="*/ 346 h 947"/>
                <a:gd name="T90" fmla="*/ 902 w 947"/>
                <a:gd name="T91" fmla="*/ 473 h 947"/>
                <a:gd name="T92" fmla="*/ 892 w 947"/>
                <a:gd name="T93" fmla="*/ 559 h 947"/>
                <a:gd name="T94" fmla="*/ 851 w 947"/>
                <a:gd name="T95" fmla="*/ 676 h 947"/>
                <a:gd name="T96" fmla="*/ 775 w 947"/>
                <a:gd name="T97" fmla="*/ 775 h 947"/>
                <a:gd name="T98" fmla="*/ 677 w 947"/>
                <a:gd name="T99" fmla="*/ 848 h 947"/>
                <a:gd name="T100" fmla="*/ 560 w 947"/>
                <a:gd name="T101" fmla="*/ 892 h 947"/>
                <a:gd name="T102" fmla="*/ 473 w 947"/>
                <a:gd name="T103" fmla="*/ 90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47" h="947">
                  <a:moveTo>
                    <a:pt x="473" y="0"/>
                  </a:moveTo>
                  <a:lnTo>
                    <a:pt x="473" y="0"/>
                  </a:lnTo>
                  <a:lnTo>
                    <a:pt x="449" y="0"/>
                  </a:lnTo>
                  <a:lnTo>
                    <a:pt x="425" y="2"/>
                  </a:lnTo>
                  <a:lnTo>
                    <a:pt x="402" y="4"/>
                  </a:lnTo>
                  <a:lnTo>
                    <a:pt x="378" y="8"/>
                  </a:lnTo>
                  <a:lnTo>
                    <a:pt x="333" y="20"/>
                  </a:lnTo>
                  <a:lnTo>
                    <a:pt x="289" y="36"/>
                  </a:lnTo>
                  <a:lnTo>
                    <a:pt x="247" y="57"/>
                  </a:lnTo>
                  <a:lnTo>
                    <a:pt x="210" y="81"/>
                  </a:lnTo>
                  <a:lnTo>
                    <a:pt x="172" y="107"/>
                  </a:lnTo>
                  <a:lnTo>
                    <a:pt x="139" y="138"/>
                  </a:lnTo>
                  <a:lnTo>
                    <a:pt x="109" y="172"/>
                  </a:lnTo>
                  <a:lnTo>
                    <a:pt x="81" y="208"/>
                  </a:lnTo>
                  <a:lnTo>
                    <a:pt x="58" y="247"/>
                  </a:lnTo>
                  <a:lnTo>
                    <a:pt x="38" y="289"/>
                  </a:lnTo>
                  <a:lnTo>
                    <a:pt x="22" y="332"/>
                  </a:lnTo>
                  <a:lnTo>
                    <a:pt x="10" y="378"/>
                  </a:lnTo>
                  <a:lnTo>
                    <a:pt x="6" y="401"/>
                  </a:lnTo>
                  <a:lnTo>
                    <a:pt x="2" y="425"/>
                  </a:lnTo>
                  <a:lnTo>
                    <a:pt x="0" y="449"/>
                  </a:lnTo>
                  <a:lnTo>
                    <a:pt x="0" y="473"/>
                  </a:lnTo>
                  <a:lnTo>
                    <a:pt x="0" y="473"/>
                  </a:lnTo>
                  <a:lnTo>
                    <a:pt x="0" y="496"/>
                  </a:lnTo>
                  <a:lnTo>
                    <a:pt x="2" y="522"/>
                  </a:lnTo>
                  <a:lnTo>
                    <a:pt x="6" y="546"/>
                  </a:lnTo>
                  <a:lnTo>
                    <a:pt x="10" y="567"/>
                  </a:lnTo>
                  <a:lnTo>
                    <a:pt x="22" y="613"/>
                  </a:lnTo>
                  <a:lnTo>
                    <a:pt x="38" y="656"/>
                  </a:lnTo>
                  <a:lnTo>
                    <a:pt x="58" y="698"/>
                  </a:lnTo>
                  <a:lnTo>
                    <a:pt x="81" y="737"/>
                  </a:lnTo>
                  <a:lnTo>
                    <a:pt x="109" y="773"/>
                  </a:lnTo>
                  <a:lnTo>
                    <a:pt x="139" y="807"/>
                  </a:lnTo>
                  <a:lnTo>
                    <a:pt x="172" y="838"/>
                  </a:lnTo>
                  <a:lnTo>
                    <a:pt x="210" y="866"/>
                  </a:lnTo>
                  <a:lnTo>
                    <a:pt x="247" y="890"/>
                  </a:lnTo>
                  <a:lnTo>
                    <a:pt x="289" y="909"/>
                  </a:lnTo>
                  <a:lnTo>
                    <a:pt x="333" y="925"/>
                  </a:lnTo>
                  <a:lnTo>
                    <a:pt x="378" y="937"/>
                  </a:lnTo>
                  <a:lnTo>
                    <a:pt x="402" y="941"/>
                  </a:lnTo>
                  <a:lnTo>
                    <a:pt x="425" y="943"/>
                  </a:lnTo>
                  <a:lnTo>
                    <a:pt x="449" y="945"/>
                  </a:lnTo>
                  <a:lnTo>
                    <a:pt x="473" y="947"/>
                  </a:lnTo>
                  <a:lnTo>
                    <a:pt x="473" y="947"/>
                  </a:lnTo>
                  <a:lnTo>
                    <a:pt x="499" y="945"/>
                  </a:lnTo>
                  <a:lnTo>
                    <a:pt x="522" y="943"/>
                  </a:lnTo>
                  <a:lnTo>
                    <a:pt x="546" y="941"/>
                  </a:lnTo>
                  <a:lnTo>
                    <a:pt x="570" y="937"/>
                  </a:lnTo>
                  <a:lnTo>
                    <a:pt x="615" y="925"/>
                  </a:lnTo>
                  <a:lnTo>
                    <a:pt x="657" y="909"/>
                  </a:lnTo>
                  <a:lnTo>
                    <a:pt x="698" y="890"/>
                  </a:lnTo>
                  <a:lnTo>
                    <a:pt x="738" y="866"/>
                  </a:lnTo>
                  <a:lnTo>
                    <a:pt x="775" y="838"/>
                  </a:lnTo>
                  <a:lnTo>
                    <a:pt x="809" y="807"/>
                  </a:lnTo>
                  <a:lnTo>
                    <a:pt x="839" y="773"/>
                  </a:lnTo>
                  <a:lnTo>
                    <a:pt x="866" y="737"/>
                  </a:lnTo>
                  <a:lnTo>
                    <a:pt x="890" y="698"/>
                  </a:lnTo>
                  <a:lnTo>
                    <a:pt x="910" y="656"/>
                  </a:lnTo>
                  <a:lnTo>
                    <a:pt x="926" y="613"/>
                  </a:lnTo>
                  <a:lnTo>
                    <a:pt x="938" y="567"/>
                  </a:lnTo>
                  <a:lnTo>
                    <a:pt x="942" y="546"/>
                  </a:lnTo>
                  <a:lnTo>
                    <a:pt x="946" y="522"/>
                  </a:lnTo>
                  <a:lnTo>
                    <a:pt x="947" y="496"/>
                  </a:lnTo>
                  <a:lnTo>
                    <a:pt x="947" y="473"/>
                  </a:lnTo>
                  <a:lnTo>
                    <a:pt x="947" y="473"/>
                  </a:lnTo>
                  <a:lnTo>
                    <a:pt x="947" y="449"/>
                  </a:lnTo>
                  <a:lnTo>
                    <a:pt x="946" y="425"/>
                  </a:lnTo>
                  <a:lnTo>
                    <a:pt x="942" y="401"/>
                  </a:lnTo>
                  <a:lnTo>
                    <a:pt x="938" y="378"/>
                  </a:lnTo>
                  <a:lnTo>
                    <a:pt x="926" y="332"/>
                  </a:lnTo>
                  <a:lnTo>
                    <a:pt x="910" y="289"/>
                  </a:lnTo>
                  <a:lnTo>
                    <a:pt x="890" y="247"/>
                  </a:lnTo>
                  <a:lnTo>
                    <a:pt x="866" y="208"/>
                  </a:lnTo>
                  <a:lnTo>
                    <a:pt x="839" y="172"/>
                  </a:lnTo>
                  <a:lnTo>
                    <a:pt x="809" y="138"/>
                  </a:lnTo>
                  <a:lnTo>
                    <a:pt x="775" y="107"/>
                  </a:lnTo>
                  <a:lnTo>
                    <a:pt x="738" y="81"/>
                  </a:lnTo>
                  <a:lnTo>
                    <a:pt x="698" y="57"/>
                  </a:lnTo>
                  <a:lnTo>
                    <a:pt x="657" y="36"/>
                  </a:lnTo>
                  <a:lnTo>
                    <a:pt x="615" y="20"/>
                  </a:lnTo>
                  <a:lnTo>
                    <a:pt x="570" y="8"/>
                  </a:lnTo>
                  <a:lnTo>
                    <a:pt x="546" y="4"/>
                  </a:lnTo>
                  <a:lnTo>
                    <a:pt x="522" y="2"/>
                  </a:lnTo>
                  <a:lnTo>
                    <a:pt x="499" y="0"/>
                  </a:lnTo>
                  <a:lnTo>
                    <a:pt x="473" y="0"/>
                  </a:lnTo>
                  <a:lnTo>
                    <a:pt x="473" y="0"/>
                  </a:lnTo>
                  <a:close/>
                  <a:moveTo>
                    <a:pt x="473" y="900"/>
                  </a:moveTo>
                  <a:lnTo>
                    <a:pt x="473" y="900"/>
                  </a:lnTo>
                  <a:lnTo>
                    <a:pt x="429" y="898"/>
                  </a:lnTo>
                  <a:lnTo>
                    <a:pt x="388" y="892"/>
                  </a:lnTo>
                  <a:lnTo>
                    <a:pt x="346" y="882"/>
                  </a:lnTo>
                  <a:lnTo>
                    <a:pt x="307" y="866"/>
                  </a:lnTo>
                  <a:lnTo>
                    <a:pt x="269" y="848"/>
                  </a:lnTo>
                  <a:lnTo>
                    <a:pt x="234" y="826"/>
                  </a:lnTo>
                  <a:lnTo>
                    <a:pt x="202" y="803"/>
                  </a:lnTo>
                  <a:lnTo>
                    <a:pt x="170" y="775"/>
                  </a:lnTo>
                  <a:lnTo>
                    <a:pt x="145" y="745"/>
                  </a:lnTo>
                  <a:lnTo>
                    <a:pt x="119" y="712"/>
                  </a:lnTo>
                  <a:lnTo>
                    <a:pt x="97" y="676"/>
                  </a:lnTo>
                  <a:lnTo>
                    <a:pt x="79" y="639"/>
                  </a:lnTo>
                  <a:lnTo>
                    <a:pt x="66" y="599"/>
                  </a:lnTo>
                  <a:lnTo>
                    <a:pt x="54" y="559"/>
                  </a:lnTo>
                  <a:lnTo>
                    <a:pt x="48" y="516"/>
                  </a:lnTo>
                  <a:lnTo>
                    <a:pt x="46" y="473"/>
                  </a:lnTo>
                  <a:lnTo>
                    <a:pt x="46" y="473"/>
                  </a:lnTo>
                  <a:lnTo>
                    <a:pt x="48" y="429"/>
                  </a:lnTo>
                  <a:lnTo>
                    <a:pt x="54" y="387"/>
                  </a:lnTo>
                  <a:lnTo>
                    <a:pt x="66" y="346"/>
                  </a:lnTo>
                  <a:lnTo>
                    <a:pt x="79" y="306"/>
                  </a:lnTo>
                  <a:lnTo>
                    <a:pt x="97" y="269"/>
                  </a:lnTo>
                  <a:lnTo>
                    <a:pt x="119" y="233"/>
                  </a:lnTo>
                  <a:lnTo>
                    <a:pt x="145" y="202"/>
                  </a:lnTo>
                  <a:lnTo>
                    <a:pt x="170" y="170"/>
                  </a:lnTo>
                  <a:lnTo>
                    <a:pt x="202" y="142"/>
                  </a:lnTo>
                  <a:lnTo>
                    <a:pt x="234" y="119"/>
                  </a:lnTo>
                  <a:lnTo>
                    <a:pt x="269" y="97"/>
                  </a:lnTo>
                  <a:lnTo>
                    <a:pt x="307" y="79"/>
                  </a:lnTo>
                  <a:lnTo>
                    <a:pt x="346" y="65"/>
                  </a:lnTo>
                  <a:lnTo>
                    <a:pt x="388" y="53"/>
                  </a:lnTo>
                  <a:lnTo>
                    <a:pt x="429" y="47"/>
                  </a:lnTo>
                  <a:lnTo>
                    <a:pt x="473" y="45"/>
                  </a:lnTo>
                  <a:lnTo>
                    <a:pt x="473" y="45"/>
                  </a:lnTo>
                  <a:lnTo>
                    <a:pt x="516" y="47"/>
                  </a:lnTo>
                  <a:lnTo>
                    <a:pt x="560" y="53"/>
                  </a:lnTo>
                  <a:lnTo>
                    <a:pt x="601" y="65"/>
                  </a:lnTo>
                  <a:lnTo>
                    <a:pt x="639" y="79"/>
                  </a:lnTo>
                  <a:lnTo>
                    <a:pt x="677" y="97"/>
                  </a:lnTo>
                  <a:lnTo>
                    <a:pt x="712" y="119"/>
                  </a:lnTo>
                  <a:lnTo>
                    <a:pt x="746" y="142"/>
                  </a:lnTo>
                  <a:lnTo>
                    <a:pt x="775" y="170"/>
                  </a:lnTo>
                  <a:lnTo>
                    <a:pt x="803" y="202"/>
                  </a:lnTo>
                  <a:lnTo>
                    <a:pt x="829" y="233"/>
                  </a:lnTo>
                  <a:lnTo>
                    <a:pt x="851" y="269"/>
                  </a:lnTo>
                  <a:lnTo>
                    <a:pt x="868" y="306"/>
                  </a:lnTo>
                  <a:lnTo>
                    <a:pt x="882" y="346"/>
                  </a:lnTo>
                  <a:lnTo>
                    <a:pt x="892" y="387"/>
                  </a:lnTo>
                  <a:lnTo>
                    <a:pt x="900" y="429"/>
                  </a:lnTo>
                  <a:lnTo>
                    <a:pt x="902" y="473"/>
                  </a:lnTo>
                  <a:lnTo>
                    <a:pt x="902" y="473"/>
                  </a:lnTo>
                  <a:lnTo>
                    <a:pt x="900" y="516"/>
                  </a:lnTo>
                  <a:lnTo>
                    <a:pt x="892" y="559"/>
                  </a:lnTo>
                  <a:lnTo>
                    <a:pt x="882" y="599"/>
                  </a:lnTo>
                  <a:lnTo>
                    <a:pt x="868" y="639"/>
                  </a:lnTo>
                  <a:lnTo>
                    <a:pt x="851" y="676"/>
                  </a:lnTo>
                  <a:lnTo>
                    <a:pt x="829" y="712"/>
                  </a:lnTo>
                  <a:lnTo>
                    <a:pt x="803" y="745"/>
                  </a:lnTo>
                  <a:lnTo>
                    <a:pt x="775" y="775"/>
                  </a:lnTo>
                  <a:lnTo>
                    <a:pt x="746" y="803"/>
                  </a:lnTo>
                  <a:lnTo>
                    <a:pt x="712" y="826"/>
                  </a:lnTo>
                  <a:lnTo>
                    <a:pt x="677" y="848"/>
                  </a:lnTo>
                  <a:lnTo>
                    <a:pt x="639" y="866"/>
                  </a:lnTo>
                  <a:lnTo>
                    <a:pt x="601" y="882"/>
                  </a:lnTo>
                  <a:lnTo>
                    <a:pt x="560" y="892"/>
                  </a:lnTo>
                  <a:lnTo>
                    <a:pt x="516" y="898"/>
                  </a:lnTo>
                  <a:lnTo>
                    <a:pt x="473" y="900"/>
                  </a:lnTo>
                  <a:lnTo>
                    <a:pt x="473" y="900"/>
                  </a:lnTo>
                  <a:close/>
                </a:path>
              </a:pathLst>
            </a:custGeom>
            <a:solidFill>
              <a:srgbClr val="25A4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9" name="Freeform 8"/>
            <p:cNvSpPr>
              <a:spLocks noEditPoints="1"/>
            </p:cNvSpPr>
            <p:nvPr/>
          </p:nvSpPr>
          <p:spPr bwMode="auto">
            <a:xfrm>
              <a:off x="860426" y="4338638"/>
              <a:ext cx="1146175" cy="1141413"/>
            </a:xfrm>
            <a:custGeom>
              <a:avLst/>
              <a:gdLst>
                <a:gd name="T0" fmla="*/ 392 w 722"/>
                <a:gd name="T1" fmla="*/ 680 h 719"/>
                <a:gd name="T2" fmla="*/ 382 w 722"/>
                <a:gd name="T3" fmla="*/ 658 h 719"/>
                <a:gd name="T4" fmla="*/ 360 w 722"/>
                <a:gd name="T5" fmla="*/ 650 h 719"/>
                <a:gd name="T6" fmla="*/ 348 w 722"/>
                <a:gd name="T7" fmla="*/ 652 h 719"/>
                <a:gd name="T8" fmla="*/ 330 w 722"/>
                <a:gd name="T9" fmla="*/ 674 h 719"/>
                <a:gd name="T10" fmla="*/ 328 w 722"/>
                <a:gd name="T11" fmla="*/ 719 h 719"/>
                <a:gd name="T12" fmla="*/ 235 w 722"/>
                <a:gd name="T13" fmla="*/ 700 h 719"/>
                <a:gd name="T14" fmla="*/ 152 w 722"/>
                <a:gd name="T15" fmla="*/ 654 h 719"/>
                <a:gd name="T16" fmla="*/ 83 w 722"/>
                <a:gd name="T17" fmla="*/ 591 h 719"/>
                <a:gd name="T18" fmla="*/ 34 w 722"/>
                <a:gd name="T19" fmla="*/ 514 h 719"/>
                <a:gd name="T20" fmla="*/ 4 w 722"/>
                <a:gd name="T21" fmla="*/ 423 h 719"/>
                <a:gd name="T22" fmla="*/ 40 w 722"/>
                <a:gd name="T23" fmla="*/ 389 h 719"/>
                <a:gd name="T24" fmla="*/ 61 w 722"/>
                <a:gd name="T25" fmla="*/ 381 h 719"/>
                <a:gd name="T26" fmla="*/ 69 w 722"/>
                <a:gd name="T27" fmla="*/ 360 h 719"/>
                <a:gd name="T28" fmla="*/ 67 w 722"/>
                <a:gd name="T29" fmla="*/ 348 h 719"/>
                <a:gd name="T30" fmla="*/ 46 w 722"/>
                <a:gd name="T31" fmla="*/ 330 h 719"/>
                <a:gd name="T32" fmla="*/ 0 w 722"/>
                <a:gd name="T33" fmla="*/ 328 h 719"/>
                <a:gd name="T34" fmla="*/ 22 w 722"/>
                <a:gd name="T35" fmla="*/ 235 h 719"/>
                <a:gd name="T36" fmla="*/ 65 w 722"/>
                <a:gd name="T37" fmla="*/ 152 h 719"/>
                <a:gd name="T38" fmla="*/ 129 w 722"/>
                <a:gd name="T39" fmla="*/ 83 h 719"/>
                <a:gd name="T40" fmla="*/ 206 w 722"/>
                <a:gd name="T41" fmla="*/ 33 h 719"/>
                <a:gd name="T42" fmla="*/ 297 w 722"/>
                <a:gd name="T43" fmla="*/ 4 h 719"/>
                <a:gd name="T44" fmla="*/ 328 w 722"/>
                <a:gd name="T45" fmla="*/ 39 h 719"/>
                <a:gd name="T46" fmla="*/ 338 w 722"/>
                <a:gd name="T47" fmla="*/ 61 h 719"/>
                <a:gd name="T48" fmla="*/ 360 w 722"/>
                <a:gd name="T49" fmla="*/ 69 h 719"/>
                <a:gd name="T50" fmla="*/ 372 w 722"/>
                <a:gd name="T51" fmla="*/ 67 h 719"/>
                <a:gd name="T52" fmla="*/ 390 w 722"/>
                <a:gd name="T53" fmla="*/ 45 h 719"/>
                <a:gd name="T54" fmla="*/ 392 w 722"/>
                <a:gd name="T55" fmla="*/ 0 h 719"/>
                <a:gd name="T56" fmla="*/ 484 w 722"/>
                <a:gd name="T57" fmla="*/ 19 h 719"/>
                <a:gd name="T58" fmla="*/ 568 w 722"/>
                <a:gd name="T59" fmla="*/ 65 h 719"/>
                <a:gd name="T60" fmla="*/ 637 w 722"/>
                <a:gd name="T61" fmla="*/ 126 h 719"/>
                <a:gd name="T62" fmla="*/ 688 w 722"/>
                <a:gd name="T63" fmla="*/ 205 h 719"/>
                <a:gd name="T64" fmla="*/ 716 w 722"/>
                <a:gd name="T65" fmla="*/ 296 h 719"/>
                <a:gd name="T66" fmla="*/ 680 w 722"/>
                <a:gd name="T67" fmla="*/ 328 h 719"/>
                <a:gd name="T68" fmla="*/ 659 w 722"/>
                <a:gd name="T69" fmla="*/ 338 h 719"/>
                <a:gd name="T70" fmla="*/ 651 w 722"/>
                <a:gd name="T71" fmla="*/ 360 h 719"/>
                <a:gd name="T72" fmla="*/ 653 w 722"/>
                <a:gd name="T73" fmla="*/ 371 h 719"/>
                <a:gd name="T74" fmla="*/ 674 w 722"/>
                <a:gd name="T75" fmla="*/ 389 h 719"/>
                <a:gd name="T76" fmla="*/ 722 w 722"/>
                <a:gd name="T77" fmla="*/ 391 h 719"/>
                <a:gd name="T78" fmla="*/ 700 w 722"/>
                <a:gd name="T79" fmla="*/ 484 h 719"/>
                <a:gd name="T80" fmla="*/ 657 w 722"/>
                <a:gd name="T81" fmla="*/ 567 h 719"/>
                <a:gd name="T82" fmla="*/ 593 w 722"/>
                <a:gd name="T83" fmla="*/ 636 h 719"/>
                <a:gd name="T84" fmla="*/ 514 w 722"/>
                <a:gd name="T85" fmla="*/ 688 h 719"/>
                <a:gd name="T86" fmla="*/ 423 w 722"/>
                <a:gd name="T87" fmla="*/ 715 h 719"/>
                <a:gd name="T88" fmla="*/ 504 w 722"/>
                <a:gd name="T89" fmla="*/ 95 h 719"/>
                <a:gd name="T90" fmla="*/ 490 w 722"/>
                <a:gd name="T91" fmla="*/ 99 h 719"/>
                <a:gd name="T92" fmla="*/ 303 w 722"/>
                <a:gd name="T93" fmla="*/ 348 h 719"/>
                <a:gd name="T94" fmla="*/ 299 w 722"/>
                <a:gd name="T95" fmla="*/ 356 h 719"/>
                <a:gd name="T96" fmla="*/ 297 w 722"/>
                <a:gd name="T97" fmla="*/ 367 h 719"/>
                <a:gd name="T98" fmla="*/ 297 w 722"/>
                <a:gd name="T99" fmla="*/ 373 h 719"/>
                <a:gd name="T100" fmla="*/ 303 w 722"/>
                <a:gd name="T101" fmla="*/ 383 h 719"/>
                <a:gd name="T102" fmla="*/ 429 w 722"/>
                <a:gd name="T103" fmla="*/ 533 h 719"/>
                <a:gd name="T104" fmla="*/ 447 w 722"/>
                <a:gd name="T105" fmla="*/ 539 h 719"/>
                <a:gd name="T106" fmla="*/ 467 w 722"/>
                <a:gd name="T107" fmla="*/ 533 h 719"/>
                <a:gd name="T108" fmla="*/ 475 w 722"/>
                <a:gd name="T109" fmla="*/ 524 h 719"/>
                <a:gd name="T110" fmla="*/ 479 w 722"/>
                <a:gd name="T111" fmla="*/ 512 h 719"/>
                <a:gd name="T112" fmla="*/ 475 w 722"/>
                <a:gd name="T113" fmla="*/ 494 h 719"/>
                <a:gd name="T114" fmla="*/ 528 w 722"/>
                <a:gd name="T115" fmla="*/ 144 h 719"/>
                <a:gd name="T116" fmla="*/ 534 w 722"/>
                <a:gd name="T117" fmla="*/ 134 h 719"/>
                <a:gd name="T118" fmla="*/ 526 w 722"/>
                <a:gd name="T119" fmla="*/ 104 h 719"/>
                <a:gd name="T120" fmla="*/ 514 w 722"/>
                <a:gd name="T121" fmla="*/ 97 h 7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722" h="719">
                  <a:moveTo>
                    <a:pt x="392" y="719"/>
                  </a:moveTo>
                  <a:lnTo>
                    <a:pt x="392" y="680"/>
                  </a:lnTo>
                  <a:lnTo>
                    <a:pt x="392" y="680"/>
                  </a:lnTo>
                  <a:lnTo>
                    <a:pt x="390" y="674"/>
                  </a:lnTo>
                  <a:lnTo>
                    <a:pt x="388" y="668"/>
                  </a:lnTo>
                  <a:lnTo>
                    <a:pt x="382" y="658"/>
                  </a:lnTo>
                  <a:lnTo>
                    <a:pt x="372" y="652"/>
                  </a:lnTo>
                  <a:lnTo>
                    <a:pt x="366" y="650"/>
                  </a:lnTo>
                  <a:lnTo>
                    <a:pt x="360" y="650"/>
                  </a:lnTo>
                  <a:lnTo>
                    <a:pt x="360" y="650"/>
                  </a:lnTo>
                  <a:lnTo>
                    <a:pt x="354" y="650"/>
                  </a:lnTo>
                  <a:lnTo>
                    <a:pt x="348" y="652"/>
                  </a:lnTo>
                  <a:lnTo>
                    <a:pt x="338" y="658"/>
                  </a:lnTo>
                  <a:lnTo>
                    <a:pt x="332" y="668"/>
                  </a:lnTo>
                  <a:lnTo>
                    <a:pt x="330" y="674"/>
                  </a:lnTo>
                  <a:lnTo>
                    <a:pt x="328" y="680"/>
                  </a:lnTo>
                  <a:lnTo>
                    <a:pt x="328" y="719"/>
                  </a:lnTo>
                  <a:lnTo>
                    <a:pt x="328" y="719"/>
                  </a:lnTo>
                  <a:lnTo>
                    <a:pt x="297" y="715"/>
                  </a:lnTo>
                  <a:lnTo>
                    <a:pt x="265" y="709"/>
                  </a:lnTo>
                  <a:lnTo>
                    <a:pt x="235" y="700"/>
                  </a:lnTo>
                  <a:lnTo>
                    <a:pt x="206" y="686"/>
                  </a:lnTo>
                  <a:lnTo>
                    <a:pt x="178" y="672"/>
                  </a:lnTo>
                  <a:lnTo>
                    <a:pt x="152" y="654"/>
                  </a:lnTo>
                  <a:lnTo>
                    <a:pt x="129" y="636"/>
                  </a:lnTo>
                  <a:lnTo>
                    <a:pt x="105" y="615"/>
                  </a:lnTo>
                  <a:lnTo>
                    <a:pt x="83" y="591"/>
                  </a:lnTo>
                  <a:lnTo>
                    <a:pt x="65" y="567"/>
                  </a:lnTo>
                  <a:lnTo>
                    <a:pt x="47" y="541"/>
                  </a:lnTo>
                  <a:lnTo>
                    <a:pt x="34" y="514"/>
                  </a:lnTo>
                  <a:lnTo>
                    <a:pt x="22" y="484"/>
                  </a:lnTo>
                  <a:lnTo>
                    <a:pt x="12" y="454"/>
                  </a:lnTo>
                  <a:lnTo>
                    <a:pt x="4" y="423"/>
                  </a:lnTo>
                  <a:lnTo>
                    <a:pt x="0" y="389"/>
                  </a:lnTo>
                  <a:lnTo>
                    <a:pt x="40" y="389"/>
                  </a:lnTo>
                  <a:lnTo>
                    <a:pt x="40" y="389"/>
                  </a:lnTo>
                  <a:lnTo>
                    <a:pt x="46" y="389"/>
                  </a:lnTo>
                  <a:lnTo>
                    <a:pt x="51" y="387"/>
                  </a:lnTo>
                  <a:lnTo>
                    <a:pt x="61" y="381"/>
                  </a:lnTo>
                  <a:lnTo>
                    <a:pt x="67" y="371"/>
                  </a:lnTo>
                  <a:lnTo>
                    <a:pt x="69" y="365"/>
                  </a:lnTo>
                  <a:lnTo>
                    <a:pt x="69" y="360"/>
                  </a:lnTo>
                  <a:lnTo>
                    <a:pt x="69" y="360"/>
                  </a:lnTo>
                  <a:lnTo>
                    <a:pt x="69" y="354"/>
                  </a:lnTo>
                  <a:lnTo>
                    <a:pt x="67" y="348"/>
                  </a:lnTo>
                  <a:lnTo>
                    <a:pt x="61" y="338"/>
                  </a:lnTo>
                  <a:lnTo>
                    <a:pt x="51" y="332"/>
                  </a:lnTo>
                  <a:lnTo>
                    <a:pt x="46" y="330"/>
                  </a:lnTo>
                  <a:lnTo>
                    <a:pt x="40" y="328"/>
                  </a:lnTo>
                  <a:lnTo>
                    <a:pt x="0" y="328"/>
                  </a:lnTo>
                  <a:lnTo>
                    <a:pt x="0" y="328"/>
                  </a:lnTo>
                  <a:lnTo>
                    <a:pt x="4" y="296"/>
                  </a:lnTo>
                  <a:lnTo>
                    <a:pt x="12" y="265"/>
                  </a:lnTo>
                  <a:lnTo>
                    <a:pt x="22" y="235"/>
                  </a:lnTo>
                  <a:lnTo>
                    <a:pt x="34" y="205"/>
                  </a:lnTo>
                  <a:lnTo>
                    <a:pt x="47" y="178"/>
                  </a:lnTo>
                  <a:lnTo>
                    <a:pt x="65" y="152"/>
                  </a:lnTo>
                  <a:lnTo>
                    <a:pt x="85" y="128"/>
                  </a:lnTo>
                  <a:lnTo>
                    <a:pt x="105" y="104"/>
                  </a:lnTo>
                  <a:lnTo>
                    <a:pt x="129" y="83"/>
                  </a:lnTo>
                  <a:lnTo>
                    <a:pt x="152" y="65"/>
                  </a:lnTo>
                  <a:lnTo>
                    <a:pt x="178" y="47"/>
                  </a:lnTo>
                  <a:lnTo>
                    <a:pt x="206" y="33"/>
                  </a:lnTo>
                  <a:lnTo>
                    <a:pt x="235" y="21"/>
                  </a:lnTo>
                  <a:lnTo>
                    <a:pt x="265" y="12"/>
                  </a:lnTo>
                  <a:lnTo>
                    <a:pt x="297" y="4"/>
                  </a:lnTo>
                  <a:lnTo>
                    <a:pt x="328" y="0"/>
                  </a:lnTo>
                  <a:lnTo>
                    <a:pt x="328" y="39"/>
                  </a:lnTo>
                  <a:lnTo>
                    <a:pt x="328" y="39"/>
                  </a:lnTo>
                  <a:lnTo>
                    <a:pt x="330" y="45"/>
                  </a:lnTo>
                  <a:lnTo>
                    <a:pt x="332" y="51"/>
                  </a:lnTo>
                  <a:lnTo>
                    <a:pt x="338" y="61"/>
                  </a:lnTo>
                  <a:lnTo>
                    <a:pt x="348" y="67"/>
                  </a:lnTo>
                  <a:lnTo>
                    <a:pt x="354" y="69"/>
                  </a:lnTo>
                  <a:lnTo>
                    <a:pt x="360" y="69"/>
                  </a:lnTo>
                  <a:lnTo>
                    <a:pt x="360" y="69"/>
                  </a:lnTo>
                  <a:lnTo>
                    <a:pt x="366" y="69"/>
                  </a:lnTo>
                  <a:lnTo>
                    <a:pt x="372" y="67"/>
                  </a:lnTo>
                  <a:lnTo>
                    <a:pt x="382" y="61"/>
                  </a:lnTo>
                  <a:lnTo>
                    <a:pt x="388" y="51"/>
                  </a:lnTo>
                  <a:lnTo>
                    <a:pt x="390" y="45"/>
                  </a:lnTo>
                  <a:lnTo>
                    <a:pt x="392" y="39"/>
                  </a:lnTo>
                  <a:lnTo>
                    <a:pt x="392" y="0"/>
                  </a:lnTo>
                  <a:lnTo>
                    <a:pt x="392" y="0"/>
                  </a:lnTo>
                  <a:lnTo>
                    <a:pt x="423" y="4"/>
                  </a:lnTo>
                  <a:lnTo>
                    <a:pt x="455" y="12"/>
                  </a:lnTo>
                  <a:lnTo>
                    <a:pt x="484" y="19"/>
                  </a:lnTo>
                  <a:lnTo>
                    <a:pt x="514" y="33"/>
                  </a:lnTo>
                  <a:lnTo>
                    <a:pt x="542" y="47"/>
                  </a:lnTo>
                  <a:lnTo>
                    <a:pt x="568" y="65"/>
                  </a:lnTo>
                  <a:lnTo>
                    <a:pt x="593" y="83"/>
                  </a:lnTo>
                  <a:lnTo>
                    <a:pt x="615" y="104"/>
                  </a:lnTo>
                  <a:lnTo>
                    <a:pt x="637" y="126"/>
                  </a:lnTo>
                  <a:lnTo>
                    <a:pt x="657" y="152"/>
                  </a:lnTo>
                  <a:lnTo>
                    <a:pt x="672" y="178"/>
                  </a:lnTo>
                  <a:lnTo>
                    <a:pt x="688" y="205"/>
                  </a:lnTo>
                  <a:lnTo>
                    <a:pt x="700" y="235"/>
                  </a:lnTo>
                  <a:lnTo>
                    <a:pt x="710" y="265"/>
                  </a:lnTo>
                  <a:lnTo>
                    <a:pt x="716" y="296"/>
                  </a:lnTo>
                  <a:lnTo>
                    <a:pt x="722" y="328"/>
                  </a:lnTo>
                  <a:lnTo>
                    <a:pt x="680" y="328"/>
                  </a:lnTo>
                  <a:lnTo>
                    <a:pt x="680" y="328"/>
                  </a:lnTo>
                  <a:lnTo>
                    <a:pt x="674" y="330"/>
                  </a:lnTo>
                  <a:lnTo>
                    <a:pt x="668" y="332"/>
                  </a:lnTo>
                  <a:lnTo>
                    <a:pt x="659" y="338"/>
                  </a:lnTo>
                  <a:lnTo>
                    <a:pt x="653" y="348"/>
                  </a:lnTo>
                  <a:lnTo>
                    <a:pt x="651" y="354"/>
                  </a:lnTo>
                  <a:lnTo>
                    <a:pt x="651" y="360"/>
                  </a:lnTo>
                  <a:lnTo>
                    <a:pt x="651" y="360"/>
                  </a:lnTo>
                  <a:lnTo>
                    <a:pt x="651" y="365"/>
                  </a:lnTo>
                  <a:lnTo>
                    <a:pt x="653" y="371"/>
                  </a:lnTo>
                  <a:lnTo>
                    <a:pt x="659" y="381"/>
                  </a:lnTo>
                  <a:lnTo>
                    <a:pt x="668" y="387"/>
                  </a:lnTo>
                  <a:lnTo>
                    <a:pt x="674" y="389"/>
                  </a:lnTo>
                  <a:lnTo>
                    <a:pt x="680" y="391"/>
                  </a:lnTo>
                  <a:lnTo>
                    <a:pt x="722" y="391"/>
                  </a:lnTo>
                  <a:lnTo>
                    <a:pt x="722" y="391"/>
                  </a:lnTo>
                  <a:lnTo>
                    <a:pt x="716" y="423"/>
                  </a:lnTo>
                  <a:lnTo>
                    <a:pt x="710" y="454"/>
                  </a:lnTo>
                  <a:lnTo>
                    <a:pt x="700" y="484"/>
                  </a:lnTo>
                  <a:lnTo>
                    <a:pt x="688" y="514"/>
                  </a:lnTo>
                  <a:lnTo>
                    <a:pt x="672" y="541"/>
                  </a:lnTo>
                  <a:lnTo>
                    <a:pt x="657" y="567"/>
                  </a:lnTo>
                  <a:lnTo>
                    <a:pt x="637" y="593"/>
                  </a:lnTo>
                  <a:lnTo>
                    <a:pt x="617" y="615"/>
                  </a:lnTo>
                  <a:lnTo>
                    <a:pt x="593" y="636"/>
                  </a:lnTo>
                  <a:lnTo>
                    <a:pt x="568" y="656"/>
                  </a:lnTo>
                  <a:lnTo>
                    <a:pt x="542" y="672"/>
                  </a:lnTo>
                  <a:lnTo>
                    <a:pt x="514" y="688"/>
                  </a:lnTo>
                  <a:lnTo>
                    <a:pt x="484" y="700"/>
                  </a:lnTo>
                  <a:lnTo>
                    <a:pt x="455" y="709"/>
                  </a:lnTo>
                  <a:lnTo>
                    <a:pt x="423" y="715"/>
                  </a:lnTo>
                  <a:lnTo>
                    <a:pt x="392" y="719"/>
                  </a:lnTo>
                  <a:lnTo>
                    <a:pt x="392" y="719"/>
                  </a:lnTo>
                  <a:close/>
                  <a:moveTo>
                    <a:pt x="504" y="95"/>
                  </a:moveTo>
                  <a:lnTo>
                    <a:pt x="504" y="95"/>
                  </a:lnTo>
                  <a:lnTo>
                    <a:pt x="496" y="97"/>
                  </a:lnTo>
                  <a:lnTo>
                    <a:pt x="490" y="99"/>
                  </a:lnTo>
                  <a:lnTo>
                    <a:pt x="484" y="102"/>
                  </a:lnTo>
                  <a:lnTo>
                    <a:pt x="479" y="108"/>
                  </a:lnTo>
                  <a:lnTo>
                    <a:pt x="303" y="348"/>
                  </a:lnTo>
                  <a:lnTo>
                    <a:pt x="303" y="348"/>
                  </a:lnTo>
                  <a:lnTo>
                    <a:pt x="299" y="356"/>
                  </a:lnTo>
                  <a:lnTo>
                    <a:pt x="299" y="356"/>
                  </a:lnTo>
                  <a:lnTo>
                    <a:pt x="297" y="361"/>
                  </a:lnTo>
                  <a:lnTo>
                    <a:pt x="297" y="361"/>
                  </a:lnTo>
                  <a:lnTo>
                    <a:pt x="297" y="367"/>
                  </a:lnTo>
                  <a:lnTo>
                    <a:pt x="297" y="367"/>
                  </a:lnTo>
                  <a:lnTo>
                    <a:pt x="297" y="373"/>
                  </a:lnTo>
                  <a:lnTo>
                    <a:pt x="297" y="373"/>
                  </a:lnTo>
                  <a:lnTo>
                    <a:pt x="299" y="379"/>
                  </a:lnTo>
                  <a:lnTo>
                    <a:pt x="299" y="379"/>
                  </a:lnTo>
                  <a:lnTo>
                    <a:pt x="303" y="383"/>
                  </a:lnTo>
                  <a:lnTo>
                    <a:pt x="423" y="530"/>
                  </a:lnTo>
                  <a:lnTo>
                    <a:pt x="423" y="530"/>
                  </a:lnTo>
                  <a:lnTo>
                    <a:pt x="429" y="533"/>
                  </a:lnTo>
                  <a:lnTo>
                    <a:pt x="435" y="537"/>
                  </a:lnTo>
                  <a:lnTo>
                    <a:pt x="441" y="539"/>
                  </a:lnTo>
                  <a:lnTo>
                    <a:pt x="447" y="539"/>
                  </a:lnTo>
                  <a:lnTo>
                    <a:pt x="447" y="539"/>
                  </a:lnTo>
                  <a:lnTo>
                    <a:pt x="459" y="539"/>
                  </a:lnTo>
                  <a:lnTo>
                    <a:pt x="467" y="533"/>
                  </a:lnTo>
                  <a:lnTo>
                    <a:pt x="467" y="533"/>
                  </a:lnTo>
                  <a:lnTo>
                    <a:pt x="473" y="530"/>
                  </a:lnTo>
                  <a:lnTo>
                    <a:pt x="475" y="524"/>
                  </a:lnTo>
                  <a:lnTo>
                    <a:pt x="477" y="518"/>
                  </a:lnTo>
                  <a:lnTo>
                    <a:pt x="479" y="512"/>
                  </a:lnTo>
                  <a:lnTo>
                    <a:pt x="479" y="512"/>
                  </a:lnTo>
                  <a:lnTo>
                    <a:pt x="479" y="506"/>
                  </a:lnTo>
                  <a:lnTo>
                    <a:pt x="477" y="500"/>
                  </a:lnTo>
                  <a:lnTo>
                    <a:pt x="475" y="494"/>
                  </a:lnTo>
                  <a:lnTo>
                    <a:pt x="471" y="490"/>
                  </a:lnTo>
                  <a:lnTo>
                    <a:pt x="366" y="365"/>
                  </a:lnTo>
                  <a:lnTo>
                    <a:pt x="528" y="144"/>
                  </a:lnTo>
                  <a:lnTo>
                    <a:pt x="528" y="144"/>
                  </a:lnTo>
                  <a:lnTo>
                    <a:pt x="532" y="138"/>
                  </a:lnTo>
                  <a:lnTo>
                    <a:pt x="534" y="134"/>
                  </a:lnTo>
                  <a:lnTo>
                    <a:pt x="534" y="122"/>
                  </a:lnTo>
                  <a:lnTo>
                    <a:pt x="530" y="110"/>
                  </a:lnTo>
                  <a:lnTo>
                    <a:pt x="526" y="104"/>
                  </a:lnTo>
                  <a:lnTo>
                    <a:pt x="522" y="101"/>
                  </a:lnTo>
                  <a:lnTo>
                    <a:pt x="522" y="101"/>
                  </a:lnTo>
                  <a:lnTo>
                    <a:pt x="514" y="97"/>
                  </a:lnTo>
                  <a:lnTo>
                    <a:pt x="504" y="95"/>
                  </a:lnTo>
                  <a:lnTo>
                    <a:pt x="504" y="95"/>
                  </a:lnTo>
                  <a:close/>
                </a:path>
              </a:pathLst>
            </a:custGeom>
            <a:solidFill>
              <a:schemeClr val="bg1">
                <a:lumMod val="6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3910974037"/>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1361374" y="129671"/>
            <a:ext cx="3331458" cy="461665"/>
          </a:xfrm>
          <a:prstGeom prst="rect">
            <a:avLst/>
          </a:prstGeom>
          <a:noFill/>
        </p:spPr>
        <p:txBody>
          <a:bodyPr wrap="square" rtlCol="0">
            <a:spAutoFit/>
          </a:bodyPr>
          <a:lstStyle/>
          <a:p>
            <a:r>
              <a:rPr lang="en-US" altLang="zh-CN" sz="2400" b="1" dirty="0">
                <a:solidFill>
                  <a:schemeClr val="bg2">
                    <a:lumMod val="25000"/>
                  </a:schemeClr>
                </a:solidFill>
              </a:rPr>
              <a:t>MORE THAN TEMPLATE</a:t>
            </a:r>
            <a:endParaRPr lang="zh-CN" altLang="en-US" sz="2400" b="1" dirty="0">
              <a:solidFill>
                <a:schemeClr val="bg2">
                  <a:lumMod val="25000"/>
                </a:schemeClr>
              </a:solidFill>
            </a:endParaRPr>
          </a:p>
        </p:txBody>
      </p:sp>
      <p:pic>
        <p:nvPicPr>
          <p:cNvPr id="3" name="图片 2"/>
          <p:cNvPicPr>
            <a:picLocks noChangeAspect="1"/>
          </p:cNvPicPr>
          <p:nvPr/>
        </p:nvPicPr>
        <p:blipFill>
          <a:blip r:embed="rId3" cstate="print">
            <a:extLst>
              <a:ext uri="{28A0092B-C50C-407E-A947-70E740481C1C}">
                <a14:useLocalDpi xmlns:a14="http://schemas.microsoft.com/office/drawing/2010/main" val="0"/>
              </a:ext>
            </a:extLst>
          </a:blip>
          <a:srcRect l="8647" t="2345" r="18736" b="2345"/>
          <a:stretch>
            <a:fillRect/>
          </a:stretch>
        </p:blipFill>
        <p:spPr>
          <a:xfrm>
            <a:off x="3417608" y="3660221"/>
            <a:ext cx="2599902" cy="2599902"/>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4" name="图片 3"/>
          <p:cNvPicPr>
            <a:picLocks noChangeAspect="1"/>
          </p:cNvPicPr>
          <p:nvPr/>
        </p:nvPicPr>
        <p:blipFill>
          <a:blip r:embed="rId4" cstate="print">
            <a:extLst>
              <a:ext uri="{28A0092B-C50C-407E-A947-70E740481C1C}">
                <a14:useLocalDpi xmlns:a14="http://schemas.microsoft.com/office/drawing/2010/main" val="0"/>
              </a:ext>
            </a:extLst>
          </a:blip>
          <a:srcRect l="6865" t="1307" r="20518" b="3383"/>
          <a:stretch>
            <a:fillRect/>
          </a:stretch>
        </p:blipFill>
        <p:spPr>
          <a:xfrm>
            <a:off x="6144803" y="941981"/>
            <a:ext cx="2599902" cy="2599902"/>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5" name="图片 4"/>
          <p:cNvPicPr>
            <a:picLocks noChangeAspect="1"/>
          </p:cNvPicPr>
          <p:nvPr/>
        </p:nvPicPr>
        <p:blipFill>
          <a:blip r:embed="rId5" cstate="print">
            <a:extLst>
              <a:ext uri="{28A0092B-C50C-407E-A947-70E740481C1C}">
                <a14:useLocalDpi xmlns:a14="http://schemas.microsoft.com/office/drawing/2010/main" val="0"/>
              </a:ext>
            </a:extLst>
          </a:blip>
          <a:srcRect l="24857" t="2345" r="11502" b="2345"/>
          <a:stretch>
            <a:fillRect/>
          </a:stretch>
        </p:blipFill>
        <p:spPr>
          <a:xfrm>
            <a:off x="8871997" y="3660221"/>
            <a:ext cx="2599902" cy="2599902"/>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pic>
        <p:nvPicPr>
          <p:cNvPr id="6" name="图片 5"/>
          <p:cNvPicPr>
            <a:picLocks noChangeAspect="1"/>
          </p:cNvPicPr>
          <p:nvPr/>
        </p:nvPicPr>
        <p:blipFill>
          <a:blip r:embed="rId6" cstate="print">
            <a:extLst>
              <a:ext uri="{28A0092B-C50C-407E-A947-70E740481C1C}">
                <a14:useLocalDpi xmlns:a14="http://schemas.microsoft.com/office/drawing/2010/main" val="0"/>
              </a:ext>
            </a:extLst>
          </a:blip>
          <a:srcRect l="18230" t="2345" r="18230" b="2345"/>
          <a:stretch>
            <a:fillRect/>
          </a:stretch>
        </p:blipFill>
        <p:spPr>
          <a:xfrm>
            <a:off x="690413" y="941981"/>
            <a:ext cx="2599902" cy="2599902"/>
          </a:xfrm>
          <a:custGeom>
            <a:avLst/>
            <a:gdLst>
              <a:gd name="connsiteX0" fmla="*/ 0 w 1888700"/>
              <a:gd name="connsiteY0" fmla="*/ 0 h 1888700"/>
              <a:gd name="connsiteX1" fmla="*/ 1888700 w 1888700"/>
              <a:gd name="connsiteY1" fmla="*/ 0 h 1888700"/>
              <a:gd name="connsiteX2" fmla="*/ 1888700 w 1888700"/>
              <a:gd name="connsiteY2" fmla="*/ 1888700 h 1888700"/>
              <a:gd name="connsiteX3" fmla="*/ 0 w 1888700"/>
              <a:gd name="connsiteY3" fmla="*/ 1888700 h 1888700"/>
            </a:gdLst>
            <a:ahLst/>
            <a:cxnLst>
              <a:cxn ang="0">
                <a:pos x="connsiteX0" y="connsiteY0"/>
              </a:cxn>
              <a:cxn ang="0">
                <a:pos x="connsiteX1" y="connsiteY1"/>
              </a:cxn>
              <a:cxn ang="0">
                <a:pos x="connsiteX2" y="connsiteY2"/>
              </a:cxn>
              <a:cxn ang="0">
                <a:pos x="connsiteX3" y="connsiteY3"/>
              </a:cxn>
            </a:cxnLst>
            <a:rect l="l" t="t" r="r" b="b"/>
            <a:pathLst>
              <a:path w="1888700" h="1888700">
                <a:moveTo>
                  <a:pt x="0" y="0"/>
                </a:moveTo>
                <a:lnTo>
                  <a:pt x="1888700" y="0"/>
                </a:lnTo>
                <a:lnTo>
                  <a:pt x="1888700" y="1888700"/>
                </a:lnTo>
                <a:lnTo>
                  <a:pt x="0" y="1888700"/>
                </a:lnTo>
                <a:close/>
              </a:path>
            </a:pathLst>
          </a:custGeom>
        </p:spPr>
      </p:pic>
      <p:grpSp>
        <p:nvGrpSpPr>
          <p:cNvPr id="7" name="组合 6"/>
          <p:cNvGrpSpPr/>
          <p:nvPr/>
        </p:nvGrpSpPr>
        <p:grpSpPr>
          <a:xfrm>
            <a:off x="690413" y="3660221"/>
            <a:ext cx="2599902" cy="2599902"/>
            <a:chOff x="690413" y="2899241"/>
            <a:chExt cx="1872051" cy="1872051"/>
          </a:xfrm>
        </p:grpSpPr>
        <p:sp>
          <p:nvSpPr>
            <p:cNvPr id="8" name="矩形 7"/>
            <p:cNvSpPr/>
            <p:nvPr/>
          </p:nvSpPr>
          <p:spPr>
            <a:xfrm>
              <a:off x="690413" y="2899241"/>
              <a:ext cx="1872051" cy="1872051"/>
            </a:xfrm>
            <a:prstGeom prst="rect">
              <a:avLst/>
            </a:prstGeom>
            <a:solidFill>
              <a:srgbClr val="F374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9" name="组合 8"/>
            <p:cNvGrpSpPr/>
            <p:nvPr/>
          </p:nvGrpSpPr>
          <p:grpSpPr>
            <a:xfrm>
              <a:off x="985413" y="3294300"/>
              <a:ext cx="1282050" cy="1081933"/>
              <a:chOff x="4984441" y="3312181"/>
              <a:chExt cx="1282050" cy="1081933"/>
            </a:xfrm>
          </p:grpSpPr>
          <p:sp>
            <p:nvSpPr>
              <p:cNvPr id="10" name="文本框 9"/>
              <p:cNvSpPr txBox="1"/>
              <p:nvPr/>
            </p:nvSpPr>
            <p:spPr>
              <a:xfrm>
                <a:off x="4984441" y="3312181"/>
                <a:ext cx="1282050" cy="769441"/>
              </a:xfrm>
              <a:prstGeom prst="rect">
                <a:avLst/>
              </a:prstGeom>
              <a:noFill/>
            </p:spPr>
            <p:txBody>
              <a:bodyPr wrap="square" rtlCol="0">
                <a:spAutoFit/>
              </a:bodyPr>
              <a:lstStyle/>
              <a:p>
                <a:pPr algn="ctr"/>
                <a:r>
                  <a:rPr lang="en-US" altLang="zh-CN" sz="4400" dirty="0" smtClean="0">
                    <a:solidFill>
                      <a:schemeClr val="bg1"/>
                    </a:solidFill>
                    <a:latin typeface="HelveticaNeueLT Pro 67 MdCn" panose="020B0606030502030204" pitchFamily="34" charset="0"/>
                  </a:rPr>
                  <a:t>34%</a:t>
                </a:r>
                <a:endParaRPr lang="zh-CN" altLang="en-US" sz="4400" dirty="0">
                  <a:solidFill>
                    <a:schemeClr val="bg1"/>
                  </a:solidFill>
                  <a:latin typeface="HelveticaNeueLT Pro 67 MdCn" panose="020B0606030502030204" pitchFamily="34" charset="0"/>
                </a:endParaRPr>
              </a:p>
            </p:txBody>
          </p:sp>
          <p:cxnSp>
            <p:nvCxnSpPr>
              <p:cNvPr id="11" name="直接连接符 10"/>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2" name="文本框 11"/>
              <p:cNvSpPr txBox="1"/>
              <p:nvPr/>
            </p:nvSpPr>
            <p:spPr>
              <a:xfrm>
                <a:off x="4984441" y="4024782"/>
                <a:ext cx="1282050" cy="369332"/>
              </a:xfrm>
              <a:prstGeom prst="rect">
                <a:avLst/>
              </a:prstGeom>
              <a:noFill/>
            </p:spPr>
            <p:txBody>
              <a:bodyPr wrap="square" rtlCol="0">
                <a:spAutoFit/>
              </a:bodyPr>
              <a:lstStyle/>
              <a:p>
                <a:pPr algn="ctr"/>
                <a:r>
                  <a:rPr lang="en-US" altLang="zh-CN" sz="1800" dirty="0" smtClean="0">
                    <a:solidFill>
                      <a:schemeClr val="bg1"/>
                    </a:solidFill>
                    <a:latin typeface="HelveticaNeueLT Pro 67 MdCn" panose="020B0606030502030204" pitchFamily="34" charset="0"/>
                  </a:rPr>
                  <a:t>From 2014 </a:t>
                </a:r>
                <a:endParaRPr lang="zh-CN" altLang="en-US" sz="1800" dirty="0">
                  <a:solidFill>
                    <a:schemeClr val="bg1"/>
                  </a:solidFill>
                  <a:latin typeface="HelveticaNeueLT Pro 67 MdCn" panose="020B0606030502030204" pitchFamily="34" charset="0"/>
                </a:endParaRPr>
              </a:p>
            </p:txBody>
          </p:sp>
        </p:grpSp>
      </p:grpSp>
      <p:grpSp>
        <p:nvGrpSpPr>
          <p:cNvPr id="13" name="组合 12"/>
          <p:cNvGrpSpPr/>
          <p:nvPr/>
        </p:nvGrpSpPr>
        <p:grpSpPr>
          <a:xfrm>
            <a:off x="8871997" y="941981"/>
            <a:ext cx="2599902" cy="2599902"/>
            <a:chOff x="6581536" y="941981"/>
            <a:chExt cx="1872051" cy="1872051"/>
          </a:xfrm>
        </p:grpSpPr>
        <p:sp>
          <p:nvSpPr>
            <p:cNvPr id="14" name="矩形 13"/>
            <p:cNvSpPr/>
            <p:nvPr/>
          </p:nvSpPr>
          <p:spPr>
            <a:xfrm>
              <a:off x="6581536" y="941981"/>
              <a:ext cx="1872051" cy="1872051"/>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5" name="组合 14"/>
            <p:cNvGrpSpPr/>
            <p:nvPr/>
          </p:nvGrpSpPr>
          <p:grpSpPr>
            <a:xfrm>
              <a:off x="6876536" y="1337039"/>
              <a:ext cx="1282050" cy="1081933"/>
              <a:chOff x="4984441" y="3312181"/>
              <a:chExt cx="1282050" cy="1081933"/>
            </a:xfrm>
          </p:grpSpPr>
          <p:sp>
            <p:nvSpPr>
              <p:cNvPr id="16" name="文本框 15"/>
              <p:cNvSpPr txBox="1"/>
              <p:nvPr/>
            </p:nvSpPr>
            <p:spPr>
              <a:xfrm>
                <a:off x="4984441" y="3312181"/>
                <a:ext cx="1282050" cy="769441"/>
              </a:xfrm>
              <a:prstGeom prst="rect">
                <a:avLst/>
              </a:prstGeom>
              <a:noFill/>
            </p:spPr>
            <p:txBody>
              <a:bodyPr wrap="square" rtlCol="0">
                <a:spAutoFit/>
              </a:bodyPr>
              <a:lstStyle/>
              <a:p>
                <a:pPr algn="ctr"/>
                <a:r>
                  <a:rPr lang="en-US" altLang="zh-CN" sz="4400" dirty="0" smtClean="0">
                    <a:solidFill>
                      <a:schemeClr val="bg1"/>
                    </a:solidFill>
                    <a:latin typeface="HelveticaNeueLT Pro 67 MdCn" panose="020B0606030502030204" pitchFamily="34" charset="0"/>
                  </a:rPr>
                  <a:t>59%</a:t>
                </a:r>
                <a:endParaRPr lang="zh-CN" altLang="en-US" sz="4400" dirty="0">
                  <a:solidFill>
                    <a:schemeClr val="bg1"/>
                  </a:solidFill>
                  <a:latin typeface="HelveticaNeueLT Pro 67 MdCn" panose="020B0606030502030204" pitchFamily="34" charset="0"/>
                </a:endParaRPr>
              </a:p>
            </p:txBody>
          </p:sp>
          <p:cxnSp>
            <p:nvCxnSpPr>
              <p:cNvPr id="17" name="直接连接符 16"/>
              <p:cNvCxnSpPr/>
              <p:nvPr/>
            </p:nvCxnSpPr>
            <p:spPr>
              <a:xfrm>
                <a:off x="5149911" y="4014126"/>
                <a:ext cx="951111" cy="0"/>
              </a:xfrm>
              <a:prstGeom prst="line">
                <a:avLst/>
              </a:prstGeom>
              <a:ln>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4984441" y="4024782"/>
                <a:ext cx="1282050" cy="369332"/>
              </a:xfrm>
              <a:prstGeom prst="rect">
                <a:avLst/>
              </a:prstGeom>
              <a:noFill/>
            </p:spPr>
            <p:txBody>
              <a:bodyPr wrap="square" rtlCol="0">
                <a:spAutoFit/>
              </a:bodyPr>
              <a:lstStyle/>
              <a:p>
                <a:pPr algn="ctr"/>
                <a:r>
                  <a:rPr lang="en-US" altLang="zh-CN" sz="1800" dirty="0" smtClean="0">
                    <a:solidFill>
                      <a:schemeClr val="bg1"/>
                    </a:solidFill>
                    <a:latin typeface="HelveticaNeueLT Pro 67 MdCn" panose="020B0606030502030204" pitchFamily="34" charset="0"/>
                  </a:rPr>
                  <a:t>From 2014 </a:t>
                </a:r>
                <a:endParaRPr lang="zh-CN" altLang="en-US" sz="1800" dirty="0">
                  <a:solidFill>
                    <a:schemeClr val="bg1"/>
                  </a:solidFill>
                  <a:latin typeface="HelveticaNeueLT Pro 67 MdCn" panose="020B0606030502030204" pitchFamily="34" charset="0"/>
                </a:endParaRPr>
              </a:p>
            </p:txBody>
          </p:sp>
        </p:grpSp>
      </p:grpSp>
      <p:grpSp>
        <p:nvGrpSpPr>
          <p:cNvPr id="19" name="组合 18"/>
          <p:cNvGrpSpPr/>
          <p:nvPr/>
        </p:nvGrpSpPr>
        <p:grpSpPr>
          <a:xfrm>
            <a:off x="3417608" y="941981"/>
            <a:ext cx="2599902" cy="2599902"/>
            <a:chOff x="2654121" y="941981"/>
            <a:chExt cx="1872051" cy="1872051"/>
          </a:xfrm>
        </p:grpSpPr>
        <p:sp>
          <p:nvSpPr>
            <p:cNvPr id="20" name="矩形 19"/>
            <p:cNvSpPr/>
            <p:nvPr/>
          </p:nvSpPr>
          <p:spPr>
            <a:xfrm>
              <a:off x="2654121" y="941981"/>
              <a:ext cx="1872051" cy="1872051"/>
            </a:xfrm>
            <a:prstGeom prst="rect">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2700301" y="1244582"/>
              <a:ext cx="1779691" cy="1266848"/>
              <a:chOff x="2700301" y="1332022"/>
              <a:chExt cx="1779691" cy="1266848"/>
            </a:xfrm>
          </p:grpSpPr>
          <p:sp>
            <p:nvSpPr>
              <p:cNvPr id="22" name="Freeform 63"/>
              <p:cNvSpPr>
                <a:spLocks noChangeAspect="1"/>
              </p:cNvSpPr>
              <p:nvPr/>
            </p:nvSpPr>
            <p:spPr bwMode="auto">
              <a:xfrm>
                <a:off x="3235952" y="1332022"/>
                <a:ext cx="708388" cy="687441"/>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chemeClr val="bg1"/>
              </a:solidFill>
              <a:ln>
                <a:noFill/>
              </a:ln>
              <a:extLst/>
            </p:spPr>
            <p:txBody>
              <a:bodyPr vert="horz" wrap="square" lIns="68580" tIns="34290" rIns="68580" bIns="34290" numCol="1" anchor="t" anchorCtr="0" compatLnSpc="1">
                <a:prstTxWarp prst="textNoShape">
                  <a:avLst/>
                </a:prstTxWarp>
              </a:bodyPr>
              <a:lstStyle/>
              <a:p>
                <a:endParaRPr lang="zh-CN" altLang="en-US" sz="1013"/>
              </a:p>
            </p:txBody>
          </p:sp>
          <p:sp>
            <p:nvSpPr>
              <p:cNvPr id="23" name="矩形 55"/>
              <p:cNvSpPr/>
              <p:nvPr/>
            </p:nvSpPr>
            <p:spPr>
              <a:xfrm>
                <a:off x="2700301" y="2063339"/>
                <a:ext cx="1779691" cy="535531"/>
              </a:xfrm>
              <a:prstGeom prst="rect">
                <a:avLst/>
              </a:prstGeom>
            </p:spPr>
            <p:txBody>
              <a:bodyPr wrap="square">
                <a:spAutoFit/>
              </a:bodyPr>
              <a:lstStyle/>
              <a:p>
                <a:pPr algn="ctr">
                  <a:lnSpc>
                    <a:spcPct val="120000"/>
                  </a:lnSpc>
                </a:pPr>
                <a:r>
                  <a:rPr lang="zh-CN" altLang="zh-CN" sz="800"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800"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grpSp>
      </p:grpSp>
      <p:grpSp>
        <p:nvGrpSpPr>
          <p:cNvPr id="24" name="组合 23"/>
          <p:cNvGrpSpPr/>
          <p:nvPr/>
        </p:nvGrpSpPr>
        <p:grpSpPr>
          <a:xfrm>
            <a:off x="6144803" y="3660221"/>
            <a:ext cx="2599902" cy="2599902"/>
            <a:chOff x="4617829" y="2899241"/>
            <a:chExt cx="1872051" cy="1872051"/>
          </a:xfrm>
        </p:grpSpPr>
        <p:sp>
          <p:nvSpPr>
            <p:cNvPr id="25" name="矩形 24"/>
            <p:cNvSpPr/>
            <p:nvPr/>
          </p:nvSpPr>
          <p:spPr>
            <a:xfrm>
              <a:off x="4617829" y="2899241"/>
              <a:ext cx="1872051" cy="1872051"/>
            </a:xfrm>
            <a:prstGeom prst="rect">
              <a:avLst/>
            </a:prstGeom>
            <a:solidFill>
              <a:srgbClr val="03779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6" name="组合 25"/>
            <p:cNvGrpSpPr/>
            <p:nvPr/>
          </p:nvGrpSpPr>
          <p:grpSpPr>
            <a:xfrm>
              <a:off x="4664009" y="3205386"/>
              <a:ext cx="1779691" cy="1259760"/>
              <a:chOff x="4664008" y="3300636"/>
              <a:chExt cx="1779691" cy="1259760"/>
            </a:xfrm>
          </p:grpSpPr>
          <p:grpSp>
            <p:nvGrpSpPr>
              <p:cNvPr id="27" name="组合 26"/>
              <p:cNvGrpSpPr>
                <a:grpSpLocks noChangeAspect="1"/>
              </p:cNvGrpSpPr>
              <p:nvPr/>
            </p:nvGrpSpPr>
            <p:grpSpPr>
              <a:xfrm>
                <a:off x="5165110" y="3300636"/>
                <a:ext cx="777487" cy="687441"/>
                <a:chOff x="3676115" y="1160462"/>
                <a:chExt cx="5659574" cy="5004107"/>
              </a:xfrm>
              <a:solidFill>
                <a:schemeClr val="bg1"/>
              </a:solidFill>
            </p:grpSpPr>
            <p:sp>
              <p:nvSpPr>
                <p:cNvPr id="29" name="任意多边形 28"/>
                <p:cNvSpPr/>
                <p:nvPr/>
              </p:nvSpPr>
              <p:spPr>
                <a:xfrm>
                  <a:off x="3676115" y="2915504"/>
                  <a:ext cx="4433135" cy="3249065"/>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0" name="圆角矩形 29"/>
                <p:cNvSpPr/>
                <p:nvPr/>
              </p:nvSpPr>
              <p:spPr>
                <a:xfrm rot="18000000">
                  <a:off x="4361123" y="1903929"/>
                  <a:ext cx="2151747" cy="66481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1" name="任意多边形 30"/>
                <p:cNvSpPr/>
                <p:nvPr/>
              </p:nvSpPr>
              <p:spPr>
                <a:xfrm rot="3600000" flipH="1">
                  <a:off x="6549512" y="1435724"/>
                  <a:ext cx="1070472" cy="6648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32" name="任意多边形 31"/>
                <p:cNvSpPr/>
                <p:nvPr/>
              </p:nvSpPr>
              <p:spPr>
                <a:xfrm>
                  <a:off x="6834073" y="2304949"/>
                  <a:ext cx="2501616" cy="2501616"/>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grpSp>
          <p:sp>
            <p:nvSpPr>
              <p:cNvPr id="28" name="矩形 55"/>
              <p:cNvSpPr/>
              <p:nvPr/>
            </p:nvSpPr>
            <p:spPr>
              <a:xfrm>
                <a:off x="4664008" y="4024865"/>
                <a:ext cx="1779691" cy="535531"/>
              </a:xfrm>
              <a:prstGeom prst="rect">
                <a:avLst/>
              </a:prstGeom>
            </p:spPr>
            <p:txBody>
              <a:bodyPr wrap="square">
                <a:spAutoFit/>
              </a:bodyPr>
              <a:lstStyle/>
              <a:p>
                <a:pPr algn="ctr">
                  <a:lnSpc>
                    <a:spcPct val="120000"/>
                  </a:lnSpc>
                </a:pPr>
                <a:r>
                  <a:rPr lang="zh-CN" altLang="zh-CN" sz="800"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sym typeface="News Gothic MT" charset="0"/>
                  </a:rPr>
                  <a:t>Lorem ipsum dolor sit amet, consectetur adipisicing elit, sed do eiusmod tempor incididunt ut labore et dolore magna</a:t>
                </a:r>
                <a:endParaRPr lang="zh-CN" altLang="en-US" sz="800" dirty="0">
                  <a:solidFill>
                    <a:schemeClr val="bg1"/>
                  </a:solidFill>
                  <a:latin typeface="Franklin Gothic Medium Cond" panose="020B0606030402020204" pitchFamily="34" charset="0"/>
                  <a:ea typeface="Hiragino Sans GB W3" panose="020B0300000000000000" pitchFamily="34" charset="-122"/>
                  <a:cs typeface="Open Sans" panose="020B0606030504020204" pitchFamily="34" charset="0"/>
                </a:endParaRPr>
              </a:p>
            </p:txBody>
          </p:sp>
        </p:grpSp>
      </p:grpSp>
    </p:spTree>
    <p:extLst>
      <p:ext uri="{BB962C8B-B14F-4D97-AF65-F5344CB8AC3E}">
        <p14:creationId xmlns:p14="http://schemas.microsoft.com/office/powerpoint/2010/main" val="14214572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00742" y="1432808"/>
            <a:ext cx="5110867" cy="2919249"/>
            <a:chOff x="6229350" y="2215458"/>
            <a:chExt cx="4603751" cy="2629592"/>
          </a:xfrm>
        </p:grpSpPr>
        <p:sp>
          <p:nvSpPr>
            <p:cNvPr id="5" name="任意多边形 4"/>
            <p:cNvSpPr/>
            <p:nvPr/>
          </p:nvSpPr>
          <p:spPr>
            <a:xfrm>
              <a:off x="6229350" y="2819400"/>
              <a:ext cx="4603751" cy="2025650"/>
            </a:xfrm>
            <a:custGeom>
              <a:avLst/>
              <a:gdLst>
                <a:gd name="connsiteX0" fmla="*/ 0 w 4603751"/>
                <a:gd name="connsiteY0" fmla="*/ 0 h 2025650"/>
                <a:gd name="connsiteX1" fmla="*/ 152400 w 4603751"/>
                <a:gd name="connsiteY1" fmla="*/ 0 h 2025650"/>
                <a:gd name="connsiteX2" fmla="*/ 4445000 w 4603751"/>
                <a:gd name="connsiteY2" fmla="*/ 0 h 2025650"/>
                <a:gd name="connsiteX3" fmla="*/ 4597400 w 4603751"/>
                <a:gd name="connsiteY3" fmla="*/ 0 h 2025650"/>
                <a:gd name="connsiteX4" fmla="*/ 4603751 w 4603751"/>
                <a:gd name="connsiteY4" fmla="*/ 0 h 2025650"/>
                <a:gd name="connsiteX5" fmla="*/ 4603751 w 4603751"/>
                <a:gd name="connsiteY5" fmla="*/ 165100 h 2025650"/>
                <a:gd name="connsiteX6" fmla="*/ 4597400 w 4603751"/>
                <a:gd name="connsiteY6" fmla="*/ 165100 h 2025650"/>
                <a:gd name="connsiteX7" fmla="*/ 4597400 w 4603751"/>
                <a:gd name="connsiteY7" fmla="*/ 2025650 h 2025650"/>
                <a:gd name="connsiteX8" fmla="*/ 4445000 w 4603751"/>
                <a:gd name="connsiteY8" fmla="*/ 2025650 h 2025650"/>
                <a:gd name="connsiteX9" fmla="*/ 4445000 w 4603751"/>
                <a:gd name="connsiteY9" fmla="*/ 165100 h 2025650"/>
                <a:gd name="connsiteX10" fmla="*/ 152400 w 4603751"/>
                <a:gd name="connsiteY10" fmla="*/ 165100 h 2025650"/>
                <a:gd name="connsiteX11" fmla="*/ 152400 w 4603751"/>
                <a:gd name="connsiteY11" fmla="*/ 2025650 h 2025650"/>
                <a:gd name="connsiteX12" fmla="*/ 0 w 4603751"/>
                <a:gd name="connsiteY12" fmla="*/ 2025650 h 2025650"/>
                <a:gd name="connsiteX13" fmla="*/ 0 w 4603751"/>
                <a:gd name="connsiteY13" fmla="*/ 165100 h 2025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4603751" h="2025650">
                  <a:moveTo>
                    <a:pt x="0" y="0"/>
                  </a:moveTo>
                  <a:lnTo>
                    <a:pt x="152400" y="0"/>
                  </a:lnTo>
                  <a:lnTo>
                    <a:pt x="4445000" y="0"/>
                  </a:lnTo>
                  <a:lnTo>
                    <a:pt x="4597400" y="0"/>
                  </a:lnTo>
                  <a:lnTo>
                    <a:pt x="4603751" y="0"/>
                  </a:lnTo>
                  <a:lnTo>
                    <a:pt x="4603751" y="165100"/>
                  </a:lnTo>
                  <a:lnTo>
                    <a:pt x="4597400" y="165100"/>
                  </a:lnTo>
                  <a:lnTo>
                    <a:pt x="4597400" y="2025650"/>
                  </a:lnTo>
                  <a:lnTo>
                    <a:pt x="4445000" y="2025650"/>
                  </a:lnTo>
                  <a:lnTo>
                    <a:pt x="4445000" y="165100"/>
                  </a:lnTo>
                  <a:lnTo>
                    <a:pt x="152400" y="165100"/>
                  </a:lnTo>
                  <a:lnTo>
                    <a:pt x="152400" y="2025650"/>
                  </a:lnTo>
                  <a:lnTo>
                    <a:pt x="0" y="2025650"/>
                  </a:lnTo>
                  <a:lnTo>
                    <a:pt x="0" y="165100"/>
                  </a:lnTo>
                  <a:close/>
                </a:path>
              </a:pathLst>
            </a:custGeom>
            <a:solidFill>
              <a:srgbClr val="1B3A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p:nvGrpSpPr>
          <p:grpSpPr>
            <a:xfrm>
              <a:off x="6724650" y="2217263"/>
              <a:ext cx="774700" cy="2418237"/>
              <a:chOff x="6724650" y="2217263"/>
              <a:chExt cx="774700" cy="2418237"/>
            </a:xfrm>
          </p:grpSpPr>
          <p:sp>
            <p:nvSpPr>
              <p:cNvPr id="39" name="任意多边形 38"/>
              <p:cNvSpPr/>
              <p:nvPr/>
            </p:nvSpPr>
            <p:spPr>
              <a:xfrm>
                <a:off x="6724650" y="2241550"/>
                <a:ext cx="774700" cy="2393950"/>
              </a:xfrm>
              <a:custGeom>
                <a:avLst/>
                <a:gdLst>
                  <a:gd name="connsiteX0" fmla="*/ 368068 w 774700"/>
                  <a:gd name="connsiteY0" fmla="*/ 0 h 2393950"/>
                  <a:gd name="connsiteX1" fmla="*/ 381232 w 774700"/>
                  <a:gd name="connsiteY1" fmla="*/ 0 h 2393950"/>
                  <a:gd name="connsiteX2" fmla="*/ 444137 w 774700"/>
                  <a:gd name="connsiteY2" fmla="*/ 12700 h 2393950"/>
                  <a:gd name="connsiteX3" fmla="*/ 730249 w 774700"/>
                  <a:gd name="connsiteY3" fmla="*/ 12700 h 2393950"/>
                  <a:gd name="connsiteX4" fmla="*/ 774700 w 774700"/>
                  <a:gd name="connsiteY4" fmla="*/ 57151 h 2393950"/>
                  <a:gd name="connsiteX5" fmla="*/ 774700 w 774700"/>
                  <a:gd name="connsiteY5" fmla="*/ 234949 h 2393950"/>
                  <a:gd name="connsiteX6" fmla="*/ 730249 w 774700"/>
                  <a:gd name="connsiteY6" fmla="*/ 279400 h 2393950"/>
                  <a:gd name="connsiteX7" fmla="*/ 641350 w 774700"/>
                  <a:gd name="connsiteY7" fmla="*/ 279400 h 2393950"/>
                  <a:gd name="connsiteX8" fmla="*/ 641350 w 774700"/>
                  <a:gd name="connsiteY8" fmla="*/ 2133832 h 2393950"/>
                  <a:gd name="connsiteX9" fmla="*/ 381232 w 774700"/>
                  <a:gd name="connsiteY9" fmla="*/ 2393950 h 2393950"/>
                  <a:gd name="connsiteX10" fmla="*/ 368068 w 774700"/>
                  <a:gd name="connsiteY10" fmla="*/ 2393950 h 2393950"/>
                  <a:gd name="connsiteX11" fmla="*/ 107950 w 774700"/>
                  <a:gd name="connsiteY11" fmla="*/ 2133832 h 2393950"/>
                  <a:gd name="connsiteX12" fmla="*/ 107950 w 774700"/>
                  <a:gd name="connsiteY12" fmla="*/ 279400 h 2393950"/>
                  <a:gd name="connsiteX13" fmla="*/ 44451 w 774700"/>
                  <a:gd name="connsiteY13" fmla="*/ 279400 h 2393950"/>
                  <a:gd name="connsiteX14" fmla="*/ 0 w 774700"/>
                  <a:gd name="connsiteY14" fmla="*/ 234949 h 2393950"/>
                  <a:gd name="connsiteX15" fmla="*/ 0 w 774700"/>
                  <a:gd name="connsiteY15" fmla="*/ 57151 h 2393950"/>
                  <a:gd name="connsiteX16" fmla="*/ 44451 w 774700"/>
                  <a:gd name="connsiteY16" fmla="*/ 12700 h 2393950"/>
                  <a:gd name="connsiteX17" fmla="*/ 305163 w 774700"/>
                  <a:gd name="connsiteY17" fmla="*/ 12700 h 239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4700" h="2393950">
                    <a:moveTo>
                      <a:pt x="368068" y="0"/>
                    </a:moveTo>
                    <a:lnTo>
                      <a:pt x="381232" y="0"/>
                    </a:lnTo>
                    <a:lnTo>
                      <a:pt x="444137" y="12700"/>
                    </a:lnTo>
                    <a:lnTo>
                      <a:pt x="730249" y="12700"/>
                    </a:lnTo>
                    <a:cubicBezTo>
                      <a:pt x="754799" y="12700"/>
                      <a:pt x="774700" y="32601"/>
                      <a:pt x="774700" y="57151"/>
                    </a:cubicBezTo>
                    <a:lnTo>
                      <a:pt x="774700" y="234949"/>
                    </a:lnTo>
                    <a:cubicBezTo>
                      <a:pt x="774700" y="259499"/>
                      <a:pt x="754799" y="279400"/>
                      <a:pt x="730249" y="279400"/>
                    </a:cubicBezTo>
                    <a:lnTo>
                      <a:pt x="641350" y="279400"/>
                    </a:lnTo>
                    <a:lnTo>
                      <a:pt x="641350" y="2133832"/>
                    </a:lnTo>
                    <a:cubicBezTo>
                      <a:pt x="641350" y="2277491"/>
                      <a:pt x="524891" y="2393950"/>
                      <a:pt x="381232" y="2393950"/>
                    </a:cubicBezTo>
                    <a:lnTo>
                      <a:pt x="368068" y="2393950"/>
                    </a:lnTo>
                    <a:cubicBezTo>
                      <a:pt x="224409" y="2393950"/>
                      <a:pt x="107950" y="2277491"/>
                      <a:pt x="107950" y="2133832"/>
                    </a:cubicBezTo>
                    <a:lnTo>
                      <a:pt x="107950" y="279400"/>
                    </a:lnTo>
                    <a:lnTo>
                      <a:pt x="44451" y="279400"/>
                    </a:lnTo>
                    <a:cubicBezTo>
                      <a:pt x="19901" y="279400"/>
                      <a:pt x="0" y="259499"/>
                      <a:pt x="0" y="234949"/>
                    </a:cubicBezTo>
                    <a:lnTo>
                      <a:pt x="0" y="57151"/>
                    </a:lnTo>
                    <a:cubicBezTo>
                      <a:pt x="0" y="32601"/>
                      <a:pt x="19901" y="12700"/>
                      <a:pt x="44451" y="12700"/>
                    </a:cubicBezTo>
                    <a:lnTo>
                      <a:pt x="305163" y="12700"/>
                    </a:lnTo>
                    <a:close/>
                  </a:path>
                </a:pathLst>
              </a:custGeom>
              <a:solidFill>
                <a:srgbClr val="1B3A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0" name="组合 39"/>
              <p:cNvGrpSpPr/>
              <p:nvPr/>
            </p:nvGrpSpPr>
            <p:grpSpPr>
              <a:xfrm>
                <a:off x="6935788" y="2798762"/>
                <a:ext cx="307975" cy="1730375"/>
                <a:chOff x="2559049" y="2908300"/>
                <a:chExt cx="307975" cy="1644650"/>
              </a:xfrm>
            </p:grpSpPr>
            <p:sp>
              <p:nvSpPr>
                <p:cNvPr id="42" name="任意多边形 41"/>
                <p:cNvSpPr/>
                <p:nvPr/>
              </p:nvSpPr>
              <p:spPr>
                <a:xfrm>
                  <a:off x="2559049" y="2908300"/>
                  <a:ext cx="307975" cy="1644650"/>
                </a:xfrm>
                <a:custGeom>
                  <a:avLst/>
                  <a:gdLst>
                    <a:gd name="connsiteX0" fmla="*/ 321 w 307975"/>
                    <a:gd name="connsiteY0" fmla="*/ 0 h 1644650"/>
                    <a:gd name="connsiteX1" fmla="*/ 307654 w 307975"/>
                    <a:gd name="connsiteY1" fmla="*/ 0 h 1644650"/>
                    <a:gd name="connsiteX2" fmla="*/ 307975 w 307975"/>
                    <a:gd name="connsiteY2" fmla="*/ 1589 h 1644650"/>
                    <a:gd name="connsiteX3" fmla="*/ 307975 w 307975"/>
                    <a:gd name="connsiteY3" fmla="*/ 1509711 h 1644650"/>
                    <a:gd name="connsiteX4" fmla="*/ 173036 w 307975"/>
                    <a:gd name="connsiteY4" fmla="*/ 1644650 h 1644650"/>
                    <a:gd name="connsiteX5" fmla="*/ 134939 w 307975"/>
                    <a:gd name="connsiteY5" fmla="*/ 1644650 h 1644650"/>
                    <a:gd name="connsiteX6" fmla="*/ 0 w 307975"/>
                    <a:gd name="connsiteY6" fmla="*/ 1509711 h 1644650"/>
                    <a:gd name="connsiteX7" fmla="*/ 0 w 307975"/>
                    <a:gd name="connsiteY7" fmla="*/ 1589 h 164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975" h="1644650">
                      <a:moveTo>
                        <a:pt x="321" y="0"/>
                      </a:moveTo>
                      <a:lnTo>
                        <a:pt x="307654" y="0"/>
                      </a:lnTo>
                      <a:lnTo>
                        <a:pt x="307975" y="1589"/>
                      </a:lnTo>
                      <a:lnTo>
                        <a:pt x="307975" y="1509711"/>
                      </a:lnTo>
                      <a:cubicBezTo>
                        <a:pt x="307975" y="1584236"/>
                        <a:pt x="247561" y="1644650"/>
                        <a:pt x="173036" y="1644650"/>
                      </a:cubicBezTo>
                      <a:lnTo>
                        <a:pt x="134939" y="1644650"/>
                      </a:lnTo>
                      <a:cubicBezTo>
                        <a:pt x="60414" y="1644650"/>
                        <a:pt x="0" y="1584236"/>
                        <a:pt x="0" y="1509711"/>
                      </a:cubicBezTo>
                      <a:lnTo>
                        <a:pt x="0" y="1589"/>
                      </a:lnTo>
                      <a:close/>
                    </a:path>
                  </a:pathLst>
                </a:custGeom>
                <a:solidFill>
                  <a:srgbClr val="4EACC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a:spLocks noChangeAspect="1"/>
                </p:cNvSpPr>
                <p:nvPr/>
              </p:nvSpPr>
              <p:spPr>
                <a:xfrm>
                  <a:off x="2671763" y="3019425"/>
                  <a:ext cx="97013" cy="97013"/>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椭圆 43"/>
                <p:cNvSpPr>
                  <a:spLocks noChangeAspect="1"/>
                </p:cNvSpPr>
                <p:nvPr/>
              </p:nvSpPr>
              <p:spPr>
                <a:xfrm flipH="1">
                  <a:off x="2595584" y="3803325"/>
                  <a:ext cx="124685" cy="124685"/>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a:spLocks noChangeAspect="1"/>
                </p:cNvSpPr>
                <p:nvPr/>
              </p:nvSpPr>
              <p:spPr>
                <a:xfrm>
                  <a:off x="2720272" y="3390021"/>
                  <a:ext cx="56268" cy="56268"/>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a:spLocks noChangeAspect="1"/>
                </p:cNvSpPr>
                <p:nvPr/>
              </p:nvSpPr>
              <p:spPr>
                <a:xfrm>
                  <a:off x="2713037" y="3572756"/>
                  <a:ext cx="73730" cy="73730"/>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7" name="椭圆 46"/>
                <p:cNvSpPr>
                  <a:spLocks noChangeAspect="1"/>
                </p:cNvSpPr>
                <p:nvPr/>
              </p:nvSpPr>
              <p:spPr>
                <a:xfrm flipH="1">
                  <a:off x="2699057" y="4178147"/>
                  <a:ext cx="94761" cy="94761"/>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椭圆 47"/>
                <p:cNvSpPr>
                  <a:spLocks noChangeAspect="1"/>
                </p:cNvSpPr>
                <p:nvPr/>
              </p:nvSpPr>
              <p:spPr>
                <a:xfrm>
                  <a:off x="2601662" y="3255228"/>
                  <a:ext cx="49516" cy="49515"/>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椭圆 48"/>
                <p:cNvSpPr>
                  <a:spLocks noChangeAspect="1"/>
                </p:cNvSpPr>
                <p:nvPr/>
              </p:nvSpPr>
              <p:spPr>
                <a:xfrm flipH="1">
                  <a:off x="2614402" y="4370393"/>
                  <a:ext cx="60647" cy="60648"/>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0" name="椭圆 49"/>
                <p:cNvSpPr>
                  <a:spLocks noChangeAspect="1"/>
                </p:cNvSpPr>
                <p:nvPr/>
              </p:nvSpPr>
              <p:spPr>
                <a:xfrm flipH="1">
                  <a:off x="2569010" y="4027899"/>
                  <a:ext cx="42792" cy="42792"/>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1" name="文本框 40"/>
              <p:cNvSpPr txBox="1"/>
              <p:nvPr/>
            </p:nvSpPr>
            <p:spPr>
              <a:xfrm>
                <a:off x="6796005" y="2217263"/>
                <a:ext cx="659155" cy="369332"/>
              </a:xfrm>
              <a:prstGeom prst="rect">
                <a:avLst/>
              </a:prstGeom>
              <a:noFill/>
            </p:spPr>
            <p:txBody>
              <a:bodyPr wrap="none" rtlCol="0">
                <a:spAutoFit/>
              </a:bodyPr>
              <a:lstStyle/>
              <a:p>
                <a:r>
                  <a:rPr lang="en-US" altLang="zh-CN" dirty="0" smtClean="0">
                    <a:solidFill>
                      <a:srgbClr val="FFFFFF"/>
                    </a:solidFill>
                    <a:latin typeface="微软雅黑" panose="020B0503020204020204" pitchFamily="34" charset="-122"/>
                    <a:ea typeface="微软雅黑" panose="020B0503020204020204" pitchFamily="34" charset="-122"/>
                  </a:rPr>
                  <a:t>80%</a:t>
                </a:r>
                <a:endParaRPr lang="zh-CN" altLang="en-US" dirty="0">
                  <a:solidFill>
                    <a:srgbClr val="FFFFFF"/>
                  </a:solidFill>
                  <a:latin typeface="微软雅黑" panose="020B0503020204020204" pitchFamily="34" charset="-122"/>
                  <a:ea typeface="微软雅黑" panose="020B0503020204020204" pitchFamily="34" charset="-122"/>
                </a:endParaRPr>
              </a:p>
            </p:txBody>
          </p:sp>
        </p:grpSp>
        <p:grpSp>
          <p:nvGrpSpPr>
            <p:cNvPr id="7" name="组合 6"/>
            <p:cNvGrpSpPr/>
            <p:nvPr/>
          </p:nvGrpSpPr>
          <p:grpSpPr>
            <a:xfrm>
              <a:off x="7715250" y="2215458"/>
              <a:ext cx="774700" cy="2420042"/>
              <a:chOff x="7715250" y="2215458"/>
              <a:chExt cx="774700" cy="2420042"/>
            </a:xfrm>
          </p:grpSpPr>
          <p:sp>
            <p:nvSpPr>
              <p:cNvPr id="31" name="任意多边形 30"/>
              <p:cNvSpPr/>
              <p:nvPr/>
            </p:nvSpPr>
            <p:spPr>
              <a:xfrm>
                <a:off x="7715250" y="2241550"/>
                <a:ext cx="774700" cy="2393950"/>
              </a:xfrm>
              <a:custGeom>
                <a:avLst/>
                <a:gdLst>
                  <a:gd name="connsiteX0" fmla="*/ 368068 w 774700"/>
                  <a:gd name="connsiteY0" fmla="*/ 0 h 2393950"/>
                  <a:gd name="connsiteX1" fmla="*/ 381232 w 774700"/>
                  <a:gd name="connsiteY1" fmla="*/ 0 h 2393950"/>
                  <a:gd name="connsiteX2" fmla="*/ 444137 w 774700"/>
                  <a:gd name="connsiteY2" fmla="*/ 12700 h 2393950"/>
                  <a:gd name="connsiteX3" fmla="*/ 730249 w 774700"/>
                  <a:gd name="connsiteY3" fmla="*/ 12700 h 2393950"/>
                  <a:gd name="connsiteX4" fmla="*/ 774700 w 774700"/>
                  <a:gd name="connsiteY4" fmla="*/ 57151 h 2393950"/>
                  <a:gd name="connsiteX5" fmla="*/ 774700 w 774700"/>
                  <a:gd name="connsiteY5" fmla="*/ 234949 h 2393950"/>
                  <a:gd name="connsiteX6" fmla="*/ 730249 w 774700"/>
                  <a:gd name="connsiteY6" fmla="*/ 279400 h 2393950"/>
                  <a:gd name="connsiteX7" fmla="*/ 641350 w 774700"/>
                  <a:gd name="connsiteY7" fmla="*/ 279400 h 2393950"/>
                  <a:gd name="connsiteX8" fmla="*/ 641350 w 774700"/>
                  <a:gd name="connsiteY8" fmla="*/ 2133832 h 2393950"/>
                  <a:gd name="connsiteX9" fmla="*/ 381232 w 774700"/>
                  <a:gd name="connsiteY9" fmla="*/ 2393950 h 2393950"/>
                  <a:gd name="connsiteX10" fmla="*/ 368068 w 774700"/>
                  <a:gd name="connsiteY10" fmla="*/ 2393950 h 2393950"/>
                  <a:gd name="connsiteX11" fmla="*/ 107950 w 774700"/>
                  <a:gd name="connsiteY11" fmla="*/ 2133832 h 2393950"/>
                  <a:gd name="connsiteX12" fmla="*/ 107950 w 774700"/>
                  <a:gd name="connsiteY12" fmla="*/ 279400 h 2393950"/>
                  <a:gd name="connsiteX13" fmla="*/ 44451 w 774700"/>
                  <a:gd name="connsiteY13" fmla="*/ 279400 h 2393950"/>
                  <a:gd name="connsiteX14" fmla="*/ 0 w 774700"/>
                  <a:gd name="connsiteY14" fmla="*/ 234949 h 2393950"/>
                  <a:gd name="connsiteX15" fmla="*/ 0 w 774700"/>
                  <a:gd name="connsiteY15" fmla="*/ 57151 h 2393950"/>
                  <a:gd name="connsiteX16" fmla="*/ 44451 w 774700"/>
                  <a:gd name="connsiteY16" fmla="*/ 12700 h 2393950"/>
                  <a:gd name="connsiteX17" fmla="*/ 305163 w 774700"/>
                  <a:gd name="connsiteY17" fmla="*/ 12700 h 239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4700" h="2393950">
                    <a:moveTo>
                      <a:pt x="368068" y="0"/>
                    </a:moveTo>
                    <a:lnTo>
                      <a:pt x="381232" y="0"/>
                    </a:lnTo>
                    <a:lnTo>
                      <a:pt x="444137" y="12700"/>
                    </a:lnTo>
                    <a:lnTo>
                      <a:pt x="730249" y="12700"/>
                    </a:lnTo>
                    <a:cubicBezTo>
                      <a:pt x="754799" y="12700"/>
                      <a:pt x="774700" y="32601"/>
                      <a:pt x="774700" y="57151"/>
                    </a:cubicBezTo>
                    <a:lnTo>
                      <a:pt x="774700" y="234949"/>
                    </a:lnTo>
                    <a:cubicBezTo>
                      <a:pt x="774700" y="259499"/>
                      <a:pt x="754799" y="279400"/>
                      <a:pt x="730249" y="279400"/>
                    </a:cubicBezTo>
                    <a:lnTo>
                      <a:pt x="641350" y="279400"/>
                    </a:lnTo>
                    <a:lnTo>
                      <a:pt x="641350" y="2133832"/>
                    </a:lnTo>
                    <a:cubicBezTo>
                      <a:pt x="641350" y="2277491"/>
                      <a:pt x="524891" y="2393950"/>
                      <a:pt x="381232" y="2393950"/>
                    </a:cubicBezTo>
                    <a:lnTo>
                      <a:pt x="368068" y="2393950"/>
                    </a:lnTo>
                    <a:cubicBezTo>
                      <a:pt x="224409" y="2393950"/>
                      <a:pt x="107950" y="2277491"/>
                      <a:pt x="107950" y="2133832"/>
                    </a:cubicBezTo>
                    <a:lnTo>
                      <a:pt x="107950" y="279400"/>
                    </a:lnTo>
                    <a:lnTo>
                      <a:pt x="44451" y="279400"/>
                    </a:lnTo>
                    <a:cubicBezTo>
                      <a:pt x="19901" y="279400"/>
                      <a:pt x="0" y="259499"/>
                      <a:pt x="0" y="234949"/>
                    </a:cubicBezTo>
                    <a:lnTo>
                      <a:pt x="0" y="57151"/>
                    </a:lnTo>
                    <a:cubicBezTo>
                      <a:pt x="0" y="32601"/>
                      <a:pt x="19901" y="12700"/>
                      <a:pt x="44451" y="12700"/>
                    </a:cubicBezTo>
                    <a:lnTo>
                      <a:pt x="305163" y="12700"/>
                    </a:lnTo>
                    <a:close/>
                  </a:path>
                </a:pathLst>
              </a:custGeom>
              <a:solidFill>
                <a:srgbClr val="1B3A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2" name="组合 31"/>
              <p:cNvGrpSpPr/>
              <p:nvPr/>
            </p:nvGrpSpPr>
            <p:grpSpPr>
              <a:xfrm>
                <a:off x="7918450" y="3782196"/>
                <a:ext cx="348564" cy="729137"/>
                <a:chOff x="8229174" y="3890567"/>
                <a:chExt cx="392328" cy="729137"/>
              </a:xfrm>
            </p:grpSpPr>
            <p:sp>
              <p:nvSpPr>
                <p:cNvPr id="34" name="任意多边形 33"/>
                <p:cNvSpPr/>
                <p:nvPr/>
              </p:nvSpPr>
              <p:spPr>
                <a:xfrm>
                  <a:off x="8229174" y="3890567"/>
                  <a:ext cx="392328" cy="729137"/>
                </a:xfrm>
                <a:custGeom>
                  <a:avLst/>
                  <a:gdLst>
                    <a:gd name="connsiteX0" fmla="*/ 0 w 392328"/>
                    <a:gd name="connsiteY0" fmla="*/ 0 h 729137"/>
                    <a:gd name="connsiteX1" fmla="*/ 392328 w 392328"/>
                    <a:gd name="connsiteY1" fmla="*/ 0 h 729137"/>
                    <a:gd name="connsiteX2" fmla="*/ 392328 w 392328"/>
                    <a:gd name="connsiteY2" fmla="*/ 574148 h 729137"/>
                    <a:gd name="connsiteX3" fmla="*/ 237339 w 392328"/>
                    <a:gd name="connsiteY3" fmla="*/ 729137 h 729137"/>
                    <a:gd name="connsiteX4" fmla="*/ 154989 w 392328"/>
                    <a:gd name="connsiteY4" fmla="*/ 729137 h 729137"/>
                    <a:gd name="connsiteX5" fmla="*/ 0 w 392328"/>
                    <a:gd name="connsiteY5" fmla="*/ 574148 h 7291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2328" h="729137">
                      <a:moveTo>
                        <a:pt x="0" y="0"/>
                      </a:moveTo>
                      <a:lnTo>
                        <a:pt x="392328" y="0"/>
                      </a:lnTo>
                      <a:lnTo>
                        <a:pt x="392328" y="574148"/>
                      </a:lnTo>
                      <a:cubicBezTo>
                        <a:pt x="392328" y="659746"/>
                        <a:pt x="322937" y="729137"/>
                        <a:pt x="237339" y="729137"/>
                      </a:cubicBezTo>
                      <a:lnTo>
                        <a:pt x="154989" y="729137"/>
                      </a:lnTo>
                      <a:cubicBezTo>
                        <a:pt x="69391" y="729137"/>
                        <a:pt x="0" y="659746"/>
                        <a:pt x="0" y="574148"/>
                      </a:cubicBezTo>
                      <a:close/>
                    </a:path>
                  </a:pathLst>
                </a:custGeom>
                <a:solidFill>
                  <a:srgbClr val="FF87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a:spLocks noChangeAspect="1"/>
                </p:cNvSpPr>
                <p:nvPr/>
              </p:nvSpPr>
              <p:spPr>
                <a:xfrm flipH="1">
                  <a:off x="8317619" y="4004838"/>
                  <a:ext cx="144635" cy="152173"/>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a:spLocks noChangeAspect="1"/>
                </p:cNvSpPr>
                <p:nvPr/>
              </p:nvSpPr>
              <p:spPr>
                <a:xfrm>
                  <a:off x="8428854" y="4465143"/>
                  <a:ext cx="73730" cy="77573"/>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a:spLocks noChangeAspect="1"/>
                </p:cNvSpPr>
                <p:nvPr/>
              </p:nvSpPr>
              <p:spPr>
                <a:xfrm flipH="1">
                  <a:off x="8414874" y="4273414"/>
                  <a:ext cx="94761" cy="99700"/>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椭圆 37"/>
                <p:cNvSpPr>
                  <a:spLocks noChangeAspect="1"/>
                </p:cNvSpPr>
                <p:nvPr/>
              </p:nvSpPr>
              <p:spPr>
                <a:xfrm>
                  <a:off x="8279410" y="4351031"/>
                  <a:ext cx="52348" cy="55074"/>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32"/>
              <p:cNvSpPr txBox="1"/>
              <p:nvPr/>
            </p:nvSpPr>
            <p:spPr>
              <a:xfrm>
                <a:off x="7799030" y="2215458"/>
                <a:ext cx="659155" cy="369332"/>
              </a:xfrm>
              <a:prstGeom prst="rect">
                <a:avLst/>
              </a:prstGeom>
              <a:noFill/>
            </p:spPr>
            <p:txBody>
              <a:bodyPr wrap="none" rtlCol="0">
                <a:spAutoFit/>
              </a:bodyPr>
              <a:lstStyle/>
              <a:p>
                <a:r>
                  <a:rPr lang="en-US" altLang="zh-CN" dirty="0" smtClean="0">
                    <a:solidFill>
                      <a:srgbClr val="FFFFFF"/>
                    </a:solidFill>
                    <a:latin typeface="微软雅黑" panose="020B0503020204020204" pitchFamily="34" charset="-122"/>
                    <a:ea typeface="微软雅黑" panose="020B0503020204020204" pitchFamily="34" charset="-122"/>
                  </a:rPr>
                  <a:t>42%</a:t>
                </a:r>
                <a:endParaRPr lang="zh-CN" altLang="en-US" dirty="0">
                  <a:solidFill>
                    <a:srgbClr val="FFFFFF"/>
                  </a:solidFill>
                  <a:latin typeface="微软雅黑" panose="020B0503020204020204" pitchFamily="34" charset="-122"/>
                  <a:ea typeface="微软雅黑" panose="020B0503020204020204" pitchFamily="34" charset="-122"/>
                </a:endParaRPr>
              </a:p>
            </p:txBody>
          </p:sp>
        </p:grpSp>
        <p:grpSp>
          <p:nvGrpSpPr>
            <p:cNvPr id="8" name="组合 7"/>
            <p:cNvGrpSpPr/>
            <p:nvPr/>
          </p:nvGrpSpPr>
          <p:grpSpPr>
            <a:xfrm>
              <a:off x="8623300" y="2254250"/>
              <a:ext cx="774700" cy="2393950"/>
              <a:chOff x="8623300" y="2254250"/>
              <a:chExt cx="774700" cy="2393950"/>
            </a:xfrm>
          </p:grpSpPr>
          <p:sp>
            <p:nvSpPr>
              <p:cNvPr id="20" name="任意多边形 19"/>
              <p:cNvSpPr/>
              <p:nvPr/>
            </p:nvSpPr>
            <p:spPr>
              <a:xfrm>
                <a:off x="8623300" y="2254250"/>
                <a:ext cx="774700" cy="2393950"/>
              </a:xfrm>
              <a:custGeom>
                <a:avLst/>
                <a:gdLst>
                  <a:gd name="connsiteX0" fmla="*/ 368068 w 774700"/>
                  <a:gd name="connsiteY0" fmla="*/ 0 h 2393950"/>
                  <a:gd name="connsiteX1" fmla="*/ 381232 w 774700"/>
                  <a:gd name="connsiteY1" fmla="*/ 0 h 2393950"/>
                  <a:gd name="connsiteX2" fmla="*/ 444137 w 774700"/>
                  <a:gd name="connsiteY2" fmla="*/ 12700 h 2393950"/>
                  <a:gd name="connsiteX3" fmla="*/ 730249 w 774700"/>
                  <a:gd name="connsiteY3" fmla="*/ 12700 h 2393950"/>
                  <a:gd name="connsiteX4" fmla="*/ 774700 w 774700"/>
                  <a:gd name="connsiteY4" fmla="*/ 57151 h 2393950"/>
                  <a:gd name="connsiteX5" fmla="*/ 774700 w 774700"/>
                  <a:gd name="connsiteY5" fmla="*/ 234949 h 2393950"/>
                  <a:gd name="connsiteX6" fmla="*/ 730249 w 774700"/>
                  <a:gd name="connsiteY6" fmla="*/ 279400 h 2393950"/>
                  <a:gd name="connsiteX7" fmla="*/ 641350 w 774700"/>
                  <a:gd name="connsiteY7" fmla="*/ 279400 h 2393950"/>
                  <a:gd name="connsiteX8" fmla="*/ 641350 w 774700"/>
                  <a:gd name="connsiteY8" fmla="*/ 2133832 h 2393950"/>
                  <a:gd name="connsiteX9" fmla="*/ 381232 w 774700"/>
                  <a:gd name="connsiteY9" fmla="*/ 2393950 h 2393950"/>
                  <a:gd name="connsiteX10" fmla="*/ 368068 w 774700"/>
                  <a:gd name="connsiteY10" fmla="*/ 2393950 h 2393950"/>
                  <a:gd name="connsiteX11" fmla="*/ 107950 w 774700"/>
                  <a:gd name="connsiteY11" fmla="*/ 2133832 h 2393950"/>
                  <a:gd name="connsiteX12" fmla="*/ 107950 w 774700"/>
                  <a:gd name="connsiteY12" fmla="*/ 279400 h 2393950"/>
                  <a:gd name="connsiteX13" fmla="*/ 44451 w 774700"/>
                  <a:gd name="connsiteY13" fmla="*/ 279400 h 2393950"/>
                  <a:gd name="connsiteX14" fmla="*/ 0 w 774700"/>
                  <a:gd name="connsiteY14" fmla="*/ 234949 h 2393950"/>
                  <a:gd name="connsiteX15" fmla="*/ 0 w 774700"/>
                  <a:gd name="connsiteY15" fmla="*/ 57151 h 2393950"/>
                  <a:gd name="connsiteX16" fmla="*/ 44451 w 774700"/>
                  <a:gd name="connsiteY16" fmla="*/ 12700 h 2393950"/>
                  <a:gd name="connsiteX17" fmla="*/ 305163 w 774700"/>
                  <a:gd name="connsiteY17" fmla="*/ 12700 h 239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4700" h="2393950">
                    <a:moveTo>
                      <a:pt x="368068" y="0"/>
                    </a:moveTo>
                    <a:lnTo>
                      <a:pt x="381232" y="0"/>
                    </a:lnTo>
                    <a:lnTo>
                      <a:pt x="444137" y="12700"/>
                    </a:lnTo>
                    <a:lnTo>
                      <a:pt x="730249" y="12700"/>
                    </a:lnTo>
                    <a:cubicBezTo>
                      <a:pt x="754799" y="12700"/>
                      <a:pt x="774700" y="32601"/>
                      <a:pt x="774700" y="57151"/>
                    </a:cubicBezTo>
                    <a:lnTo>
                      <a:pt x="774700" y="234949"/>
                    </a:lnTo>
                    <a:cubicBezTo>
                      <a:pt x="774700" y="259499"/>
                      <a:pt x="754799" y="279400"/>
                      <a:pt x="730249" y="279400"/>
                    </a:cubicBezTo>
                    <a:lnTo>
                      <a:pt x="641350" y="279400"/>
                    </a:lnTo>
                    <a:lnTo>
                      <a:pt x="641350" y="2133832"/>
                    </a:lnTo>
                    <a:cubicBezTo>
                      <a:pt x="641350" y="2277491"/>
                      <a:pt x="524891" y="2393950"/>
                      <a:pt x="381232" y="2393950"/>
                    </a:cubicBezTo>
                    <a:lnTo>
                      <a:pt x="368068" y="2393950"/>
                    </a:lnTo>
                    <a:cubicBezTo>
                      <a:pt x="224409" y="2393950"/>
                      <a:pt x="107950" y="2277491"/>
                      <a:pt x="107950" y="2133832"/>
                    </a:cubicBezTo>
                    <a:lnTo>
                      <a:pt x="107950" y="279400"/>
                    </a:lnTo>
                    <a:lnTo>
                      <a:pt x="44451" y="279400"/>
                    </a:lnTo>
                    <a:cubicBezTo>
                      <a:pt x="19901" y="279400"/>
                      <a:pt x="0" y="259499"/>
                      <a:pt x="0" y="234949"/>
                    </a:cubicBezTo>
                    <a:lnTo>
                      <a:pt x="0" y="57151"/>
                    </a:lnTo>
                    <a:cubicBezTo>
                      <a:pt x="0" y="32601"/>
                      <a:pt x="19901" y="12700"/>
                      <a:pt x="44451" y="12700"/>
                    </a:cubicBezTo>
                    <a:lnTo>
                      <a:pt x="305163" y="12700"/>
                    </a:lnTo>
                    <a:close/>
                  </a:path>
                </a:pathLst>
              </a:custGeom>
              <a:solidFill>
                <a:srgbClr val="1B3A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1" name="组合 20"/>
              <p:cNvGrpSpPr/>
              <p:nvPr/>
            </p:nvGrpSpPr>
            <p:grpSpPr>
              <a:xfrm>
                <a:off x="8830577" y="3086100"/>
                <a:ext cx="307975" cy="1410192"/>
                <a:chOff x="2559049" y="2908300"/>
                <a:chExt cx="307975" cy="1644650"/>
              </a:xfrm>
            </p:grpSpPr>
            <p:sp>
              <p:nvSpPr>
                <p:cNvPr id="23" name="任意多边形 22"/>
                <p:cNvSpPr/>
                <p:nvPr/>
              </p:nvSpPr>
              <p:spPr>
                <a:xfrm>
                  <a:off x="2559049" y="2908300"/>
                  <a:ext cx="307975" cy="1644650"/>
                </a:xfrm>
                <a:custGeom>
                  <a:avLst/>
                  <a:gdLst>
                    <a:gd name="connsiteX0" fmla="*/ 321 w 307975"/>
                    <a:gd name="connsiteY0" fmla="*/ 0 h 1644650"/>
                    <a:gd name="connsiteX1" fmla="*/ 307654 w 307975"/>
                    <a:gd name="connsiteY1" fmla="*/ 0 h 1644650"/>
                    <a:gd name="connsiteX2" fmla="*/ 307975 w 307975"/>
                    <a:gd name="connsiteY2" fmla="*/ 1589 h 1644650"/>
                    <a:gd name="connsiteX3" fmla="*/ 307975 w 307975"/>
                    <a:gd name="connsiteY3" fmla="*/ 1509711 h 1644650"/>
                    <a:gd name="connsiteX4" fmla="*/ 173036 w 307975"/>
                    <a:gd name="connsiteY4" fmla="*/ 1644650 h 1644650"/>
                    <a:gd name="connsiteX5" fmla="*/ 134939 w 307975"/>
                    <a:gd name="connsiteY5" fmla="*/ 1644650 h 1644650"/>
                    <a:gd name="connsiteX6" fmla="*/ 0 w 307975"/>
                    <a:gd name="connsiteY6" fmla="*/ 1509711 h 1644650"/>
                    <a:gd name="connsiteX7" fmla="*/ 0 w 307975"/>
                    <a:gd name="connsiteY7" fmla="*/ 1589 h 164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975" h="1644650">
                      <a:moveTo>
                        <a:pt x="321" y="0"/>
                      </a:moveTo>
                      <a:lnTo>
                        <a:pt x="307654" y="0"/>
                      </a:lnTo>
                      <a:lnTo>
                        <a:pt x="307975" y="1589"/>
                      </a:lnTo>
                      <a:lnTo>
                        <a:pt x="307975" y="1509711"/>
                      </a:lnTo>
                      <a:cubicBezTo>
                        <a:pt x="307975" y="1584236"/>
                        <a:pt x="247561" y="1644650"/>
                        <a:pt x="173036" y="1644650"/>
                      </a:cubicBezTo>
                      <a:lnTo>
                        <a:pt x="134939" y="1644650"/>
                      </a:lnTo>
                      <a:cubicBezTo>
                        <a:pt x="60414" y="1644650"/>
                        <a:pt x="0" y="1584236"/>
                        <a:pt x="0" y="1509711"/>
                      </a:cubicBezTo>
                      <a:lnTo>
                        <a:pt x="0" y="1589"/>
                      </a:lnTo>
                      <a:close/>
                    </a:path>
                  </a:pathLst>
                </a:custGeom>
                <a:solidFill>
                  <a:srgbClr val="8E34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椭圆 23"/>
                <p:cNvSpPr>
                  <a:spLocks noChangeAspect="1"/>
                </p:cNvSpPr>
                <p:nvPr/>
              </p:nvSpPr>
              <p:spPr>
                <a:xfrm>
                  <a:off x="2671763" y="3019425"/>
                  <a:ext cx="97013" cy="97013"/>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a:spLocks noChangeAspect="1"/>
                </p:cNvSpPr>
                <p:nvPr/>
              </p:nvSpPr>
              <p:spPr>
                <a:xfrm flipH="1">
                  <a:off x="2595584" y="3803325"/>
                  <a:ext cx="124685" cy="124685"/>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椭圆 25"/>
                <p:cNvSpPr>
                  <a:spLocks noChangeAspect="1"/>
                </p:cNvSpPr>
                <p:nvPr/>
              </p:nvSpPr>
              <p:spPr>
                <a:xfrm>
                  <a:off x="2720260" y="3390011"/>
                  <a:ext cx="76524" cy="76525"/>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a:spLocks noChangeAspect="1"/>
                </p:cNvSpPr>
                <p:nvPr/>
              </p:nvSpPr>
              <p:spPr>
                <a:xfrm>
                  <a:off x="2713037" y="3572756"/>
                  <a:ext cx="73730" cy="73730"/>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a:spLocks noChangeAspect="1"/>
                </p:cNvSpPr>
                <p:nvPr/>
              </p:nvSpPr>
              <p:spPr>
                <a:xfrm flipH="1">
                  <a:off x="2699057" y="4178147"/>
                  <a:ext cx="94761" cy="94761"/>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椭圆 28"/>
                <p:cNvSpPr>
                  <a:spLocks noChangeAspect="1"/>
                </p:cNvSpPr>
                <p:nvPr/>
              </p:nvSpPr>
              <p:spPr>
                <a:xfrm>
                  <a:off x="2622540" y="4394389"/>
                  <a:ext cx="61984" cy="61987"/>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a:spLocks noChangeAspect="1"/>
                </p:cNvSpPr>
                <p:nvPr/>
              </p:nvSpPr>
              <p:spPr>
                <a:xfrm>
                  <a:off x="2595587" y="4053866"/>
                  <a:ext cx="42769" cy="42771"/>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8695626" y="2267249"/>
                <a:ext cx="659155" cy="369332"/>
              </a:xfrm>
              <a:prstGeom prst="rect">
                <a:avLst/>
              </a:prstGeom>
              <a:noFill/>
            </p:spPr>
            <p:txBody>
              <a:bodyPr wrap="none" rtlCol="0">
                <a:spAutoFit/>
              </a:bodyPr>
              <a:lstStyle/>
              <a:p>
                <a:r>
                  <a:rPr lang="en-US" altLang="zh-CN" dirty="0" smtClean="0">
                    <a:solidFill>
                      <a:srgbClr val="FFFFFF"/>
                    </a:solidFill>
                    <a:latin typeface="微软雅黑" panose="020B0503020204020204" pitchFamily="34" charset="-122"/>
                    <a:ea typeface="微软雅黑" panose="020B0503020204020204" pitchFamily="34" charset="-122"/>
                  </a:rPr>
                  <a:t>70%</a:t>
                </a:r>
                <a:endParaRPr lang="zh-CN" altLang="en-US" dirty="0">
                  <a:solidFill>
                    <a:srgbClr val="FFFFFF"/>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9556751" y="2241550"/>
              <a:ext cx="774700" cy="2393950"/>
              <a:chOff x="9556751" y="2241550"/>
              <a:chExt cx="774700" cy="2393950"/>
            </a:xfrm>
          </p:grpSpPr>
          <p:sp>
            <p:nvSpPr>
              <p:cNvPr id="10" name="任意多边形 9"/>
              <p:cNvSpPr/>
              <p:nvPr/>
            </p:nvSpPr>
            <p:spPr>
              <a:xfrm>
                <a:off x="9556751" y="2241550"/>
                <a:ext cx="774700" cy="2393950"/>
              </a:xfrm>
              <a:custGeom>
                <a:avLst/>
                <a:gdLst>
                  <a:gd name="connsiteX0" fmla="*/ 368068 w 774700"/>
                  <a:gd name="connsiteY0" fmla="*/ 0 h 2393950"/>
                  <a:gd name="connsiteX1" fmla="*/ 381232 w 774700"/>
                  <a:gd name="connsiteY1" fmla="*/ 0 h 2393950"/>
                  <a:gd name="connsiteX2" fmla="*/ 444137 w 774700"/>
                  <a:gd name="connsiteY2" fmla="*/ 12700 h 2393950"/>
                  <a:gd name="connsiteX3" fmla="*/ 730249 w 774700"/>
                  <a:gd name="connsiteY3" fmla="*/ 12700 h 2393950"/>
                  <a:gd name="connsiteX4" fmla="*/ 774700 w 774700"/>
                  <a:gd name="connsiteY4" fmla="*/ 57151 h 2393950"/>
                  <a:gd name="connsiteX5" fmla="*/ 774700 w 774700"/>
                  <a:gd name="connsiteY5" fmla="*/ 234949 h 2393950"/>
                  <a:gd name="connsiteX6" fmla="*/ 730249 w 774700"/>
                  <a:gd name="connsiteY6" fmla="*/ 279400 h 2393950"/>
                  <a:gd name="connsiteX7" fmla="*/ 641350 w 774700"/>
                  <a:gd name="connsiteY7" fmla="*/ 279400 h 2393950"/>
                  <a:gd name="connsiteX8" fmla="*/ 641350 w 774700"/>
                  <a:gd name="connsiteY8" fmla="*/ 2133832 h 2393950"/>
                  <a:gd name="connsiteX9" fmla="*/ 381232 w 774700"/>
                  <a:gd name="connsiteY9" fmla="*/ 2393950 h 2393950"/>
                  <a:gd name="connsiteX10" fmla="*/ 368068 w 774700"/>
                  <a:gd name="connsiteY10" fmla="*/ 2393950 h 2393950"/>
                  <a:gd name="connsiteX11" fmla="*/ 107950 w 774700"/>
                  <a:gd name="connsiteY11" fmla="*/ 2133832 h 2393950"/>
                  <a:gd name="connsiteX12" fmla="*/ 107950 w 774700"/>
                  <a:gd name="connsiteY12" fmla="*/ 279400 h 2393950"/>
                  <a:gd name="connsiteX13" fmla="*/ 44451 w 774700"/>
                  <a:gd name="connsiteY13" fmla="*/ 279400 h 2393950"/>
                  <a:gd name="connsiteX14" fmla="*/ 0 w 774700"/>
                  <a:gd name="connsiteY14" fmla="*/ 234949 h 2393950"/>
                  <a:gd name="connsiteX15" fmla="*/ 0 w 774700"/>
                  <a:gd name="connsiteY15" fmla="*/ 57151 h 2393950"/>
                  <a:gd name="connsiteX16" fmla="*/ 44451 w 774700"/>
                  <a:gd name="connsiteY16" fmla="*/ 12700 h 2393950"/>
                  <a:gd name="connsiteX17" fmla="*/ 305163 w 774700"/>
                  <a:gd name="connsiteY17" fmla="*/ 12700 h 2393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774700" h="2393950">
                    <a:moveTo>
                      <a:pt x="368068" y="0"/>
                    </a:moveTo>
                    <a:lnTo>
                      <a:pt x="381232" y="0"/>
                    </a:lnTo>
                    <a:lnTo>
                      <a:pt x="444137" y="12700"/>
                    </a:lnTo>
                    <a:lnTo>
                      <a:pt x="730249" y="12700"/>
                    </a:lnTo>
                    <a:cubicBezTo>
                      <a:pt x="754799" y="12700"/>
                      <a:pt x="774700" y="32601"/>
                      <a:pt x="774700" y="57151"/>
                    </a:cubicBezTo>
                    <a:lnTo>
                      <a:pt x="774700" y="234949"/>
                    </a:lnTo>
                    <a:cubicBezTo>
                      <a:pt x="774700" y="259499"/>
                      <a:pt x="754799" y="279400"/>
                      <a:pt x="730249" y="279400"/>
                    </a:cubicBezTo>
                    <a:lnTo>
                      <a:pt x="641350" y="279400"/>
                    </a:lnTo>
                    <a:lnTo>
                      <a:pt x="641350" y="2133832"/>
                    </a:lnTo>
                    <a:cubicBezTo>
                      <a:pt x="641350" y="2277491"/>
                      <a:pt x="524891" y="2393950"/>
                      <a:pt x="381232" y="2393950"/>
                    </a:cubicBezTo>
                    <a:lnTo>
                      <a:pt x="368068" y="2393950"/>
                    </a:lnTo>
                    <a:cubicBezTo>
                      <a:pt x="224409" y="2393950"/>
                      <a:pt x="107950" y="2277491"/>
                      <a:pt x="107950" y="2133832"/>
                    </a:cubicBezTo>
                    <a:lnTo>
                      <a:pt x="107950" y="279400"/>
                    </a:lnTo>
                    <a:lnTo>
                      <a:pt x="44451" y="279400"/>
                    </a:lnTo>
                    <a:cubicBezTo>
                      <a:pt x="19901" y="279400"/>
                      <a:pt x="0" y="259499"/>
                      <a:pt x="0" y="234949"/>
                    </a:cubicBezTo>
                    <a:lnTo>
                      <a:pt x="0" y="57151"/>
                    </a:lnTo>
                    <a:cubicBezTo>
                      <a:pt x="0" y="32601"/>
                      <a:pt x="19901" y="12700"/>
                      <a:pt x="44451" y="12700"/>
                    </a:cubicBezTo>
                    <a:lnTo>
                      <a:pt x="305163" y="12700"/>
                    </a:lnTo>
                    <a:close/>
                  </a:path>
                </a:pathLst>
              </a:custGeom>
              <a:solidFill>
                <a:srgbClr val="1B3A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9790113" y="3305592"/>
                <a:ext cx="307975" cy="1193360"/>
                <a:chOff x="2559049" y="2908300"/>
                <a:chExt cx="307975" cy="1644650"/>
              </a:xfrm>
            </p:grpSpPr>
            <p:sp>
              <p:nvSpPr>
                <p:cNvPr id="13" name="任意多边形 12"/>
                <p:cNvSpPr/>
                <p:nvPr/>
              </p:nvSpPr>
              <p:spPr>
                <a:xfrm>
                  <a:off x="2559049" y="2908300"/>
                  <a:ext cx="307975" cy="1644650"/>
                </a:xfrm>
                <a:custGeom>
                  <a:avLst/>
                  <a:gdLst>
                    <a:gd name="connsiteX0" fmla="*/ 321 w 307975"/>
                    <a:gd name="connsiteY0" fmla="*/ 0 h 1644650"/>
                    <a:gd name="connsiteX1" fmla="*/ 307654 w 307975"/>
                    <a:gd name="connsiteY1" fmla="*/ 0 h 1644650"/>
                    <a:gd name="connsiteX2" fmla="*/ 307975 w 307975"/>
                    <a:gd name="connsiteY2" fmla="*/ 1589 h 1644650"/>
                    <a:gd name="connsiteX3" fmla="*/ 307975 w 307975"/>
                    <a:gd name="connsiteY3" fmla="*/ 1509711 h 1644650"/>
                    <a:gd name="connsiteX4" fmla="*/ 173036 w 307975"/>
                    <a:gd name="connsiteY4" fmla="*/ 1644650 h 1644650"/>
                    <a:gd name="connsiteX5" fmla="*/ 134939 w 307975"/>
                    <a:gd name="connsiteY5" fmla="*/ 1644650 h 1644650"/>
                    <a:gd name="connsiteX6" fmla="*/ 0 w 307975"/>
                    <a:gd name="connsiteY6" fmla="*/ 1509711 h 1644650"/>
                    <a:gd name="connsiteX7" fmla="*/ 0 w 307975"/>
                    <a:gd name="connsiteY7" fmla="*/ 1589 h 16446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07975" h="1644650">
                      <a:moveTo>
                        <a:pt x="321" y="0"/>
                      </a:moveTo>
                      <a:lnTo>
                        <a:pt x="307654" y="0"/>
                      </a:lnTo>
                      <a:lnTo>
                        <a:pt x="307975" y="1589"/>
                      </a:lnTo>
                      <a:lnTo>
                        <a:pt x="307975" y="1509711"/>
                      </a:lnTo>
                      <a:cubicBezTo>
                        <a:pt x="307975" y="1584236"/>
                        <a:pt x="247561" y="1644650"/>
                        <a:pt x="173036" y="1644650"/>
                      </a:cubicBezTo>
                      <a:lnTo>
                        <a:pt x="134939" y="1644650"/>
                      </a:lnTo>
                      <a:cubicBezTo>
                        <a:pt x="60414" y="1644650"/>
                        <a:pt x="0" y="1584236"/>
                        <a:pt x="0" y="1509711"/>
                      </a:cubicBezTo>
                      <a:lnTo>
                        <a:pt x="0" y="1589"/>
                      </a:lnTo>
                      <a:close/>
                    </a:path>
                  </a:pathLst>
                </a:custGeom>
                <a:solidFill>
                  <a:srgbClr val="00868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a:spLocks noChangeAspect="1"/>
                </p:cNvSpPr>
                <p:nvPr/>
              </p:nvSpPr>
              <p:spPr>
                <a:xfrm>
                  <a:off x="2671763" y="3019425"/>
                  <a:ext cx="97013" cy="97013"/>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a:spLocks noChangeAspect="1"/>
                </p:cNvSpPr>
                <p:nvPr/>
              </p:nvSpPr>
              <p:spPr>
                <a:xfrm flipH="1">
                  <a:off x="2595584" y="3803325"/>
                  <a:ext cx="124685" cy="124685"/>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a:spLocks noChangeAspect="1"/>
                </p:cNvSpPr>
                <p:nvPr/>
              </p:nvSpPr>
              <p:spPr>
                <a:xfrm>
                  <a:off x="2637781" y="3573559"/>
                  <a:ext cx="98552" cy="98549"/>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a:spLocks noChangeAspect="1"/>
                </p:cNvSpPr>
                <p:nvPr/>
              </p:nvSpPr>
              <p:spPr>
                <a:xfrm flipH="1">
                  <a:off x="2699057" y="4178147"/>
                  <a:ext cx="94761" cy="94761"/>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a:spLocks noChangeAspect="1"/>
                </p:cNvSpPr>
                <p:nvPr/>
              </p:nvSpPr>
              <p:spPr>
                <a:xfrm flipH="1">
                  <a:off x="2588299" y="4351164"/>
                  <a:ext cx="61595" cy="61593"/>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a:spLocks noChangeAspect="1"/>
                </p:cNvSpPr>
                <p:nvPr/>
              </p:nvSpPr>
              <p:spPr>
                <a:xfrm>
                  <a:off x="2594654" y="3278316"/>
                  <a:ext cx="80813" cy="80812"/>
                </a:xfrm>
                <a:prstGeom prst="ellipse">
                  <a:avLst/>
                </a:prstGeom>
                <a:solidFill>
                  <a:srgbClr val="FFFFFF">
                    <a:alpha val="9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2" name="文本框 11"/>
              <p:cNvSpPr txBox="1"/>
              <p:nvPr/>
            </p:nvSpPr>
            <p:spPr>
              <a:xfrm>
                <a:off x="9595737" y="2247096"/>
                <a:ext cx="659155" cy="369332"/>
              </a:xfrm>
              <a:prstGeom prst="rect">
                <a:avLst/>
              </a:prstGeom>
              <a:noFill/>
            </p:spPr>
            <p:txBody>
              <a:bodyPr wrap="none" rtlCol="0">
                <a:spAutoFit/>
              </a:bodyPr>
              <a:lstStyle/>
              <a:p>
                <a:r>
                  <a:rPr lang="en-US" altLang="zh-CN" dirty="0" smtClean="0">
                    <a:solidFill>
                      <a:srgbClr val="FFFFFF"/>
                    </a:solidFill>
                    <a:latin typeface="微软雅黑" panose="020B0503020204020204" pitchFamily="34" charset="-122"/>
                    <a:ea typeface="微软雅黑" panose="020B0503020204020204" pitchFamily="34" charset="-122"/>
                  </a:rPr>
                  <a:t>60%</a:t>
                </a:r>
                <a:endParaRPr lang="zh-CN" altLang="en-US" dirty="0">
                  <a:solidFill>
                    <a:srgbClr val="FFFFFF"/>
                  </a:solidFill>
                  <a:latin typeface="微软雅黑" panose="020B0503020204020204" pitchFamily="34" charset="-122"/>
                  <a:ea typeface="微软雅黑" panose="020B0503020204020204" pitchFamily="34" charset="-122"/>
                </a:endParaRPr>
              </a:p>
            </p:txBody>
          </p:sp>
        </p:grpSp>
      </p:grpSp>
      <p:grpSp>
        <p:nvGrpSpPr>
          <p:cNvPr id="51" name="组合 50"/>
          <p:cNvGrpSpPr/>
          <p:nvPr/>
        </p:nvGrpSpPr>
        <p:grpSpPr>
          <a:xfrm>
            <a:off x="707368" y="4928212"/>
            <a:ext cx="5016500" cy="656074"/>
            <a:chOff x="1326351" y="5218492"/>
            <a:chExt cx="5016500" cy="656074"/>
          </a:xfrm>
        </p:grpSpPr>
        <p:grpSp>
          <p:nvGrpSpPr>
            <p:cNvPr id="52" name="组合 51"/>
            <p:cNvGrpSpPr/>
            <p:nvPr/>
          </p:nvGrpSpPr>
          <p:grpSpPr>
            <a:xfrm>
              <a:off x="1326351" y="5218492"/>
              <a:ext cx="5016500" cy="656074"/>
              <a:chOff x="730250" y="4965700"/>
              <a:chExt cx="5016500" cy="467352"/>
            </a:xfrm>
          </p:grpSpPr>
          <p:sp>
            <p:nvSpPr>
              <p:cNvPr id="54" name="任意多边形 53"/>
              <p:cNvSpPr/>
              <p:nvPr/>
            </p:nvSpPr>
            <p:spPr>
              <a:xfrm>
                <a:off x="730250" y="4965700"/>
                <a:ext cx="5016500" cy="457200"/>
              </a:xfrm>
              <a:custGeom>
                <a:avLst/>
                <a:gdLst>
                  <a:gd name="connsiteX0" fmla="*/ 12700 w 5016500"/>
                  <a:gd name="connsiteY0" fmla="*/ 88900 h 457200"/>
                  <a:gd name="connsiteX1" fmla="*/ 298450 w 5016500"/>
                  <a:gd name="connsiteY1" fmla="*/ 107950 h 457200"/>
                  <a:gd name="connsiteX2" fmla="*/ 317500 w 5016500"/>
                  <a:gd name="connsiteY2" fmla="*/ 0 h 457200"/>
                  <a:gd name="connsiteX3" fmla="*/ 4711700 w 5016500"/>
                  <a:gd name="connsiteY3" fmla="*/ 12700 h 457200"/>
                  <a:gd name="connsiteX4" fmla="*/ 4718050 w 5016500"/>
                  <a:gd name="connsiteY4" fmla="*/ 107950 h 457200"/>
                  <a:gd name="connsiteX5" fmla="*/ 5016500 w 5016500"/>
                  <a:gd name="connsiteY5" fmla="*/ 114300 h 457200"/>
                  <a:gd name="connsiteX6" fmla="*/ 4940300 w 5016500"/>
                  <a:gd name="connsiteY6" fmla="*/ 285750 h 457200"/>
                  <a:gd name="connsiteX7" fmla="*/ 5003800 w 5016500"/>
                  <a:gd name="connsiteY7" fmla="*/ 457200 h 457200"/>
                  <a:gd name="connsiteX8" fmla="*/ 4641850 w 5016500"/>
                  <a:gd name="connsiteY8" fmla="*/ 457200 h 457200"/>
                  <a:gd name="connsiteX9" fmla="*/ 4718050 w 5016500"/>
                  <a:gd name="connsiteY9" fmla="*/ 368300 h 457200"/>
                  <a:gd name="connsiteX10" fmla="*/ 317500 w 5016500"/>
                  <a:gd name="connsiteY10" fmla="*/ 349250 h 457200"/>
                  <a:gd name="connsiteX11" fmla="*/ 406400 w 5016500"/>
                  <a:gd name="connsiteY11" fmla="*/ 457200 h 457200"/>
                  <a:gd name="connsiteX12" fmla="*/ 0 w 5016500"/>
                  <a:gd name="connsiteY12" fmla="*/ 457200 h 457200"/>
                  <a:gd name="connsiteX13" fmla="*/ 88900 w 5016500"/>
                  <a:gd name="connsiteY13" fmla="*/ 292100 h 457200"/>
                  <a:gd name="connsiteX14" fmla="*/ 12700 w 5016500"/>
                  <a:gd name="connsiteY14" fmla="*/ 88900 h 457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5016500" h="457200">
                    <a:moveTo>
                      <a:pt x="12700" y="88900"/>
                    </a:moveTo>
                    <a:lnTo>
                      <a:pt x="298450" y="107950"/>
                    </a:lnTo>
                    <a:lnTo>
                      <a:pt x="317500" y="0"/>
                    </a:lnTo>
                    <a:lnTo>
                      <a:pt x="4711700" y="12700"/>
                    </a:lnTo>
                    <a:lnTo>
                      <a:pt x="4718050" y="107950"/>
                    </a:lnTo>
                    <a:lnTo>
                      <a:pt x="5016500" y="114300"/>
                    </a:lnTo>
                    <a:lnTo>
                      <a:pt x="4940300" y="285750"/>
                    </a:lnTo>
                    <a:lnTo>
                      <a:pt x="5003800" y="457200"/>
                    </a:lnTo>
                    <a:lnTo>
                      <a:pt x="4641850" y="457200"/>
                    </a:lnTo>
                    <a:lnTo>
                      <a:pt x="4718050" y="368300"/>
                    </a:lnTo>
                    <a:lnTo>
                      <a:pt x="317500" y="349250"/>
                    </a:lnTo>
                    <a:lnTo>
                      <a:pt x="406400" y="457200"/>
                    </a:lnTo>
                    <a:lnTo>
                      <a:pt x="0" y="457200"/>
                    </a:lnTo>
                    <a:lnTo>
                      <a:pt x="88900" y="292100"/>
                    </a:lnTo>
                    <a:lnTo>
                      <a:pt x="12700" y="88900"/>
                    </a:lnTo>
                    <a:close/>
                  </a:path>
                </a:pathLst>
              </a:custGeom>
              <a:solidFill>
                <a:srgbClr val="1B3A4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直角三角形 54"/>
              <p:cNvSpPr/>
              <p:nvPr/>
            </p:nvSpPr>
            <p:spPr>
              <a:xfrm flipH="1" flipV="1">
                <a:off x="1046624" y="5323348"/>
                <a:ext cx="98758" cy="98758"/>
              </a:xfrm>
              <a:prstGeom prst="rtTriangle">
                <a:avLst/>
              </a:prstGeom>
              <a:gradFill>
                <a:gsLst>
                  <a:gs pos="83000">
                    <a:srgbClr val="67AABA"/>
                  </a:gs>
                  <a:gs pos="100000">
                    <a:srgbClr val="4B8E9F"/>
                  </a:gs>
                  <a:gs pos="0">
                    <a:srgbClr val="6DABBC"/>
                  </a:gs>
                </a:gsLst>
                <a:lin ang="5400000" scaled="1"/>
              </a:gra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直角三角形 55"/>
              <p:cNvSpPr/>
              <p:nvPr/>
            </p:nvSpPr>
            <p:spPr>
              <a:xfrm rot="16200000" flipH="1" flipV="1">
                <a:off x="5354471" y="5332871"/>
                <a:ext cx="98760" cy="101602"/>
              </a:xfrm>
              <a:prstGeom prst="rtTriangle">
                <a:avLst/>
              </a:prstGeom>
              <a:gradFill>
                <a:gsLst>
                  <a:gs pos="83000">
                    <a:srgbClr val="67AABA"/>
                  </a:gs>
                  <a:gs pos="100000">
                    <a:srgbClr val="4B8E9F"/>
                  </a:gs>
                  <a:gs pos="0">
                    <a:srgbClr val="6DABBC"/>
                  </a:gs>
                </a:gsLst>
                <a:lin ang="5400000" scaled="1"/>
              </a:gradFill>
              <a:ln>
                <a:noFill/>
              </a:ln>
              <a:effectLst>
                <a:softEdge rad="635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3" name="文本框 52"/>
            <p:cNvSpPr txBox="1"/>
            <p:nvPr/>
          </p:nvSpPr>
          <p:spPr>
            <a:xfrm>
              <a:off x="2445878" y="5302726"/>
              <a:ext cx="2988575" cy="400110"/>
            </a:xfrm>
            <a:prstGeom prst="rect">
              <a:avLst/>
            </a:prstGeom>
            <a:noFill/>
          </p:spPr>
          <p:txBody>
            <a:bodyPr wrap="none" rtlCol="0">
              <a:spAutoFit/>
            </a:bodyPr>
            <a:lstStyle/>
            <a:p>
              <a:r>
                <a:rPr lang="en-US" altLang="zh-CN" sz="2000" dirty="0" smtClean="0">
                  <a:solidFill>
                    <a:srgbClr val="FFFFFF"/>
                  </a:solidFill>
                  <a:latin typeface="微软雅黑" panose="020B0503020204020204" pitchFamily="34" charset="-122"/>
                  <a:ea typeface="微软雅黑" panose="020B0503020204020204" pitchFamily="34" charset="-122"/>
                </a:rPr>
                <a:t>ADD</a:t>
              </a:r>
              <a:r>
                <a:rPr lang="zh-CN" altLang="en-US" sz="2000" dirty="0" smtClean="0">
                  <a:solidFill>
                    <a:srgbClr val="FFFFFF"/>
                  </a:solidFill>
                  <a:latin typeface="微软雅黑" panose="020B0503020204020204" pitchFamily="34" charset="-122"/>
                  <a:ea typeface="微软雅黑" panose="020B0503020204020204" pitchFamily="34" charset="-122"/>
                </a:rPr>
                <a:t> </a:t>
              </a:r>
              <a:r>
                <a:rPr lang="en-US" altLang="zh-CN" sz="2000" dirty="0" smtClean="0">
                  <a:solidFill>
                    <a:srgbClr val="FFFFFF"/>
                  </a:solidFill>
                  <a:latin typeface="微软雅黑" panose="020B0503020204020204" pitchFamily="34" charset="-122"/>
                  <a:ea typeface="微软雅黑" panose="020B0503020204020204" pitchFamily="34" charset="-122"/>
                </a:rPr>
                <a:t>YOUR TITLE HERE</a:t>
              </a:r>
              <a:endParaRPr lang="zh-CN" altLang="en-US" sz="2000" dirty="0">
                <a:solidFill>
                  <a:srgbClr val="FFFFFF"/>
                </a:solidFill>
                <a:latin typeface="微软雅黑" panose="020B0503020204020204" pitchFamily="34" charset="-122"/>
                <a:ea typeface="微软雅黑" panose="020B0503020204020204" pitchFamily="34" charset="-122"/>
              </a:endParaRPr>
            </a:p>
          </p:txBody>
        </p:sp>
      </p:grpSp>
      <p:cxnSp>
        <p:nvCxnSpPr>
          <p:cNvPr id="57" name="直接连接符 56"/>
          <p:cNvCxnSpPr/>
          <p:nvPr/>
        </p:nvCxnSpPr>
        <p:spPr>
          <a:xfrm>
            <a:off x="6372662" y="1077525"/>
            <a:ext cx="0" cy="4881489"/>
          </a:xfrm>
          <a:prstGeom prst="line">
            <a:avLst/>
          </a:prstGeom>
          <a:ln w="38100">
            <a:solidFill>
              <a:srgbClr val="093F4F"/>
            </a:solidFill>
            <a:prstDash val="sysDash"/>
          </a:ln>
        </p:spPr>
        <p:style>
          <a:lnRef idx="1">
            <a:schemeClr val="accent1"/>
          </a:lnRef>
          <a:fillRef idx="0">
            <a:schemeClr val="accent1"/>
          </a:fillRef>
          <a:effectRef idx="0">
            <a:schemeClr val="accent1"/>
          </a:effectRef>
          <a:fontRef idx="minor">
            <a:schemeClr val="tx1"/>
          </a:fontRef>
        </p:style>
      </p:cxnSp>
      <p:sp>
        <p:nvSpPr>
          <p:cNvPr id="58" name="文本框 57"/>
          <p:cNvSpPr txBox="1"/>
          <p:nvPr/>
        </p:nvSpPr>
        <p:spPr>
          <a:xfrm>
            <a:off x="6632822" y="3006152"/>
            <a:ext cx="5218208" cy="1477328"/>
          </a:xfrm>
          <a:prstGeom prst="rect">
            <a:avLst/>
          </a:prstGeom>
          <a:noFill/>
        </p:spPr>
        <p:txBody>
          <a:bodyPr wrap="square" rtlCol="0">
            <a:spAutoFit/>
          </a:bodyPr>
          <a:lstStyle/>
          <a:p>
            <a:pPr algn="just"/>
            <a:r>
              <a:rPr lang="en-US" altLang="zh-CN" dirty="0">
                <a:solidFill>
                  <a:schemeClr val="tx1">
                    <a:lumMod val="85000"/>
                    <a:lumOff val="15000"/>
                  </a:schemeClr>
                </a:solidFill>
              </a:rPr>
              <a:t>Add your text here and write down your ideas here add your text here and write down your ideas here add your text  thank you </a:t>
            </a:r>
            <a:r>
              <a:rPr lang="en-US" altLang="zh-CN" dirty="0" smtClean="0">
                <a:solidFill>
                  <a:schemeClr val="tx1">
                    <a:lumMod val="85000"/>
                    <a:lumOff val="15000"/>
                  </a:schemeClr>
                </a:solidFill>
              </a:rPr>
              <a:t>.</a:t>
            </a:r>
            <a:r>
              <a:rPr lang="en-US" altLang="zh-CN" dirty="0">
                <a:solidFill>
                  <a:schemeClr val="tx1">
                    <a:lumMod val="85000"/>
                    <a:lumOff val="15000"/>
                  </a:schemeClr>
                </a:solidFill>
              </a:rPr>
              <a:t> Add your text here and write down your ideas here add your text here and write down your ideas here add your text  thank you </a:t>
            </a:r>
            <a:r>
              <a:rPr lang="en-US" altLang="zh-CN" dirty="0" smtClean="0">
                <a:solidFill>
                  <a:schemeClr val="tx1">
                    <a:lumMod val="85000"/>
                    <a:lumOff val="15000"/>
                  </a:schemeClr>
                </a:solidFill>
              </a:rPr>
              <a:t>.</a:t>
            </a:r>
            <a:endParaRPr lang="zh-CN" altLang="en-US" dirty="0">
              <a:solidFill>
                <a:schemeClr val="tx1">
                  <a:lumMod val="85000"/>
                  <a:lumOff val="15000"/>
                </a:schemeClr>
              </a:solidFill>
            </a:endParaRPr>
          </a:p>
        </p:txBody>
      </p:sp>
      <p:grpSp>
        <p:nvGrpSpPr>
          <p:cNvPr id="59" name="组合 58"/>
          <p:cNvGrpSpPr/>
          <p:nvPr/>
        </p:nvGrpSpPr>
        <p:grpSpPr>
          <a:xfrm>
            <a:off x="6946663" y="1895451"/>
            <a:ext cx="4381822" cy="464457"/>
            <a:chOff x="7715088" y="2859314"/>
            <a:chExt cx="4381822" cy="464457"/>
          </a:xfrm>
        </p:grpSpPr>
        <p:sp>
          <p:nvSpPr>
            <p:cNvPr id="60" name="矩形 59"/>
            <p:cNvSpPr/>
            <p:nvPr/>
          </p:nvSpPr>
          <p:spPr>
            <a:xfrm>
              <a:off x="7721600" y="2859314"/>
              <a:ext cx="4281714" cy="464457"/>
            </a:xfrm>
            <a:prstGeom prst="rect">
              <a:avLst/>
            </a:prstGeom>
            <a:solidFill>
              <a:srgbClr val="1942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文本框 60"/>
            <p:cNvSpPr txBox="1"/>
            <p:nvPr/>
          </p:nvSpPr>
          <p:spPr>
            <a:xfrm>
              <a:off x="7715088" y="2921390"/>
              <a:ext cx="4381822" cy="369332"/>
            </a:xfrm>
            <a:prstGeom prst="rect">
              <a:avLst/>
            </a:prstGeom>
            <a:noFill/>
          </p:spPr>
          <p:txBody>
            <a:bodyPr wrap="square" rtlCol="0">
              <a:spAutoFit/>
            </a:bodyPr>
            <a:lstStyle/>
            <a:p>
              <a:r>
                <a:rPr lang="en-US" altLang="zh-CN" b="1" dirty="0" smtClean="0">
                  <a:solidFill>
                    <a:srgbClr val="FFFFFF"/>
                  </a:solidFill>
                  <a:latin typeface="微软雅黑" panose="020B0503020204020204" pitchFamily="34" charset="-122"/>
                  <a:ea typeface="微软雅黑" panose="020B0503020204020204" pitchFamily="34" charset="-122"/>
                </a:rPr>
                <a:t>TEXT TITLE HERE  TEXT TITLE HERE</a:t>
              </a:r>
              <a:endParaRPr lang="zh-CN" altLang="en-US" b="1" dirty="0">
                <a:solidFill>
                  <a:srgbClr val="FFFFFF"/>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782316198"/>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t="-13000" b="-13000"/>
          </a:stretch>
        </a:blipFill>
        <a:effectLst/>
      </p:bgPr>
    </p:bg>
    <p:spTree>
      <p:nvGrpSpPr>
        <p:cNvPr id="1" name=""/>
        <p:cNvGrpSpPr/>
        <p:nvPr/>
      </p:nvGrpSpPr>
      <p:grpSpPr>
        <a:xfrm>
          <a:off x="0" y="0"/>
          <a:ext cx="0" cy="0"/>
          <a:chOff x="0" y="0"/>
          <a:chExt cx="0" cy="0"/>
        </a:xfrm>
      </p:grpSpPr>
      <p:sp>
        <p:nvSpPr>
          <p:cNvPr id="2" name="矩形 1"/>
          <p:cNvSpPr/>
          <p:nvPr/>
        </p:nvSpPr>
        <p:spPr>
          <a:xfrm>
            <a:off x="680893" y="1210529"/>
            <a:ext cx="4782078" cy="1631216"/>
          </a:xfrm>
          <a:prstGeom prst="rect">
            <a:avLst/>
          </a:prstGeom>
        </p:spPr>
        <p:txBody>
          <a:bodyPr wrap="none">
            <a:spAutoFit/>
          </a:bodyPr>
          <a:lstStyle/>
          <a:p>
            <a:r>
              <a:rPr lang="en-US" altLang="zh-CN" sz="10000" b="1" dirty="0" smtClean="0">
                <a:solidFill>
                  <a:schemeClr val="bg1"/>
                </a:solidFill>
                <a:latin typeface="微软雅黑" panose="020B0503020204020204" pitchFamily="34" charset="-122"/>
                <a:ea typeface="微软雅黑" panose="020B0503020204020204" pitchFamily="34" charset="-122"/>
              </a:rPr>
              <a:t>Thanks</a:t>
            </a:r>
            <a:endParaRPr lang="en-US" altLang="zh-CN" sz="10000" b="1" dirty="0">
              <a:solidFill>
                <a:schemeClr val="bg1"/>
              </a:solidFill>
              <a:latin typeface="微软雅黑" panose="020B0503020204020204" pitchFamily="34" charset="-122"/>
              <a:ea typeface="微软雅黑" panose="020B0503020204020204" pitchFamily="34" charset="-122"/>
            </a:endParaRPr>
          </a:p>
        </p:txBody>
      </p:sp>
      <p:grpSp>
        <p:nvGrpSpPr>
          <p:cNvPr id="4" name="组合 3"/>
          <p:cNvGrpSpPr/>
          <p:nvPr/>
        </p:nvGrpSpPr>
        <p:grpSpPr>
          <a:xfrm rot="900436">
            <a:off x="1190898" y="3856296"/>
            <a:ext cx="374729" cy="387261"/>
            <a:chOff x="2581276" y="3682999"/>
            <a:chExt cx="967765" cy="1000125"/>
          </a:xfrm>
        </p:grpSpPr>
        <p:sp>
          <p:nvSpPr>
            <p:cNvPr id="5" name="Freeform 9"/>
            <p:cNvSpPr>
              <a:spLocks/>
            </p:cNvSpPr>
            <p:nvPr/>
          </p:nvSpPr>
          <p:spPr bwMode="auto">
            <a:xfrm>
              <a:off x="2581276" y="3720416"/>
              <a:ext cx="924281" cy="962708"/>
            </a:xfrm>
            <a:custGeom>
              <a:avLst/>
              <a:gdLst>
                <a:gd name="T0" fmla="*/ 226 w 387"/>
                <a:gd name="T1" fmla="*/ 290 h 403"/>
                <a:gd name="T2" fmla="*/ 204 w 387"/>
                <a:gd name="T3" fmla="*/ 283 h 403"/>
                <a:gd name="T4" fmla="*/ 155 w 387"/>
                <a:gd name="T5" fmla="*/ 235 h 403"/>
                <a:gd name="T6" fmla="*/ 155 w 387"/>
                <a:gd name="T7" fmla="*/ 235 h 403"/>
                <a:gd name="T8" fmla="*/ 115 w 387"/>
                <a:gd name="T9" fmla="*/ 188 h 403"/>
                <a:gd name="T10" fmla="*/ 124 w 387"/>
                <a:gd name="T11" fmla="*/ 147 h 403"/>
                <a:gd name="T12" fmla="*/ 135 w 387"/>
                <a:gd name="T13" fmla="*/ 140 h 403"/>
                <a:gd name="T14" fmla="*/ 51 w 387"/>
                <a:gd name="T15" fmla="*/ 0 h 403"/>
                <a:gd name="T16" fmla="*/ 6 w 387"/>
                <a:gd name="T17" fmla="*/ 89 h 403"/>
                <a:gd name="T18" fmla="*/ 126 w 387"/>
                <a:gd name="T19" fmla="*/ 263 h 403"/>
                <a:gd name="T20" fmla="*/ 297 w 387"/>
                <a:gd name="T21" fmla="*/ 399 h 403"/>
                <a:gd name="T22" fmla="*/ 387 w 387"/>
                <a:gd name="T23" fmla="*/ 360 h 403"/>
                <a:gd name="T24" fmla="*/ 253 w 387"/>
                <a:gd name="T25" fmla="*/ 266 h 403"/>
                <a:gd name="T26" fmla="*/ 226 w 387"/>
                <a:gd name="T27" fmla="*/ 290 h 4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87" h="403">
                  <a:moveTo>
                    <a:pt x="226" y="290"/>
                  </a:moveTo>
                  <a:cubicBezTo>
                    <a:pt x="218" y="291"/>
                    <a:pt x="210" y="288"/>
                    <a:pt x="204" y="283"/>
                  </a:cubicBezTo>
                  <a:cubicBezTo>
                    <a:pt x="188" y="268"/>
                    <a:pt x="168" y="250"/>
                    <a:pt x="155" y="235"/>
                  </a:cubicBezTo>
                  <a:cubicBezTo>
                    <a:pt x="155" y="235"/>
                    <a:pt x="155" y="235"/>
                    <a:pt x="155" y="235"/>
                  </a:cubicBezTo>
                  <a:cubicBezTo>
                    <a:pt x="142" y="222"/>
                    <a:pt x="127" y="203"/>
                    <a:pt x="115" y="188"/>
                  </a:cubicBezTo>
                  <a:cubicBezTo>
                    <a:pt x="104" y="174"/>
                    <a:pt x="109" y="154"/>
                    <a:pt x="124" y="147"/>
                  </a:cubicBezTo>
                  <a:cubicBezTo>
                    <a:pt x="128" y="145"/>
                    <a:pt x="131" y="142"/>
                    <a:pt x="135" y="140"/>
                  </a:cubicBezTo>
                  <a:cubicBezTo>
                    <a:pt x="51" y="0"/>
                    <a:pt x="51" y="0"/>
                    <a:pt x="51" y="0"/>
                  </a:cubicBezTo>
                  <a:cubicBezTo>
                    <a:pt x="21" y="14"/>
                    <a:pt x="0" y="46"/>
                    <a:pt x="6" y="89"/>
                  </a:cubicBezTo>
                  <a:cubicBezTo>
                    <a:pt x="9" y="112"/>
                    <a:pt x="61" y="194"/>
                    <a:pt x="126" y="263"/>
                  </a:cubicBezTo>
                  <a:cubicBezTo>
                    <a:pt x="195" y="336"/>
                    <a:pt x="278" y="396"/>
                    <a:pt x="297" y="399"/>
                  </a:cubicBezTo>
                  <a:cubicBezTo>
                    <a:pt x="335" y="403"/>
                    <a:pt x="368" y="392"/>
                    <a:pt x="387" y="360"/>
                  </a:cubicBezTo>
                  <a:cubicBezTo>
                    <a:pt x="253" y="266"/>
                    <a:pt x="253" y="266"/>
                    <a:pt x="253" y="266"/>
                  </a:cubicBezTo>
                  <a:cubicBezTo>
                    <a:pt x="243" y="278"/>
                    <a:pt x="242" y="287"/>
                    <a:pt x="226" y="290"/>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6" name="Freeform 10"/>
            <p:cNvSpPr>
              <a:spLocks/>
            </p:cNvSpPr>
            <p:nvPr/>
          </p:nvSpPr>
          <p:spPr bwMode="auto">
            <a:xfrm>
              <a:off x="2726896" y="3682999"/>
              <a:ext cx="250790" cy="363038"/>
            </a:xfrm>
            <a:custGeom>
              <a:avLst/>
              <a:gdLst>
                <a:gd name="T0" fmla="*/ 98 w 105"/>
                <a:gd name="T1" fmla="*/ 112 h 152"/>
                <a:gd name="T2" fmla="*/ 41 w 105"/>
                <a:gd name="T3" fmla="*/ 17 h 152"/>
                <a:gd name="T4" fmla="*/ 0 w 105"/>
                <a:gd name="T5" fmla="*/ 11 h 152"/>
                <a:gd name="T6" fmla="*/ 84 w 105"/>
                <a:gd name="T7" fmla="*/ 152 h 152"/>
                <a:gd name="T8" fmla="*/ 98 w 105"/>
                <a:gd name="T9" fmla="*/ 112 h 152"/>
              </a:gdLst>
              <a:ahLst/>
              <a:cxnLst>
                <a:cxn ang="0">
                  <a:pos x="T0" y="T1"/>
                </a:cxn>
                <a:cxn ang="0">
                  <a:pos x="T2" y="T3"/>
                </a:cxn>
                <a:cxn ang="0">
                  <a:pos x="T4" y="T5"/>
                </a:cxn>
                <a:cxn ang="0">
                  <a:pos x="T6" y="T7"/>
                </a:cxn>
                <a:cxn ang="0">
                  <a:pos x="T8" y="T9"/>
                </a:cxn>
              </a:cxnLst>
              <a:rect l="0" t="0" r="r" b="b"/>
              <a:pathLst>
                <a:path w="105" h="152">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7" name="Freeform 11"/>
            <p:cNvSpPr>
              <a:spLocks/>
            </p:cNvSpPr>
            <p:nvPr/>
          </p:nvSpPr>
          <p:spPr bwMode="auto">
            <a:xfrm>
              <a:off x="3204205" y="4286715"/>
              <a:ext cx="344836" cy="277082"/>
            </a:xfrm>
            <a:custGeom>
              <a:avLst/>
              <a:gdLst>
                <a:gd name="T0" fmla="*/ 129 w 144"/>
                <a:gd name="T1" fmla="*/ 74 h 116"/>
                <a:gd name="T2" fmla="*/ 40 w 144"/>
                <a:gd name="T3" fmla="*/ 9 h 116"/>
                <a:gd name="T4" fmla="*/ 0 w 144"/>
                <a:gd name="T5" fmla="*/ 19 h 116"/>
                <a:gd name="T6" fmla="*/ 132 w 144"/>
                <a:gd name="T7" fmla="*/ 116 h 116"/>
                <a:gd name="T8" fmla="*/ 135 w 144"/>
                <a:gd name="T9" fmla="*/ 112 h 116"/>
                <a:gd name="T10" fmla="*/ 129 w 144"/>
                <a:gd name="T11" fmla="*/ 74 h 116"/>
              </a:gdLst>
              <a:ahLst/>
              <a:cxnLst>
                <a:cxn ang="0">
                  <a:pos x="T0" y="T1"/>
                </a:cxn>
                <a:cxn ang="0">
                  <a:pos x="T2" y="T3"/>
                </a:cxn>
                <a:cxn ang="0">
                  <a:pos x="T4" y="T5"/>
                </a:cxn>
                <a:cxn ang="0">
                  <a:pos x="T6" y="T7"/>
                </a:cxn>
                <a:cxn ang="0">
                  <a:pos x="T8" y="T9"/>
                </a:cxn>
                <a:cxn ang="0">
                  <a:pos x="T10" y="T11"/>
                </a:cxn>
              </a:cxnLst>
              <a:rect l="0" t="0" r="r" b="b"/>
              <a:pathLst>
                <a:path w="144" h="116">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8" name="Freeform 15"/>
            <p:cNvSpPr>
              <a:spLocks/>
            </p:cNvSpPr>
            <p:nvPr/>
          </p:nvSpPr>
          <p:spPr bwMode="auto">
            <a:xfrm>
              <a:off x="2726896" y="3682999"/>
              <a:ext cx="250790" cy="363038"/>
            </a:xfrm>
            <a:custGeom>
              <a:avLst/>
              <a:gdLst>
                <a:gd name="T0" fmla="*/ 98 w 105"/>
                <a:gd name="T1" fmla="*/ 112 h 152"/>
                <a:gd name="T2" fmla="*/ 41 w 105"/>
                <a:gd name="T3" fmla="*/ 17 h 152"/>
                <a:gd name="T4" fmla="*/ 0 w 105"/>
                <a:gd name="T5" fmla="*/ 11 h 152"/>
                <a:gd name="T6" fmla="*/ 84 w 105"/>
                <a:gd name="T7" fmla="*/ 152 h 152"/>
                <a:gd name="T8" fmla="*/ 98 w 105"/>
                <a:gd name="T9" fmla="*/ 112 h 152"/>
              </a:gdLst>
              <a:ahLst/>
              <a:cxnLst>
                <a:cxn ang="0">
                  <a:pos x="T0" y="T1"/>
                </a:cxn>
                <a:cxn ang="0">
                  <a:pos x="T2" y="T3"/>
                </a:cxn>
                <a:cxn ang="0">
                  <a:pos x="T4" y="T5"/>
                </a:cxn>
                <a:cxn ang="0">
                  <a:pos x="T6" y="T7"/>
                </a:cxn>
                <a:cxn ang="0">
                  <a:pos x="T8" y="T9"/>
                </a:cxn>
              </a:cxnLst>
              <a:rect l="0" t="0" r="r" b="b"/>
              <a:pathLst>
                <a:path w="105" h="152">
                  <a:moveTo>
                    <a:pt x="98" y="112"/>
                  </a:moveTo>
                  <a:cubicBezTo>
                    <a:pt x="41" y="17"/>
                    <a:pt x="41" y="17"/>
                    <a:pt x="41" y="17"/>
                  </a:cubicBezTo>
                  <a:cubicBezTo>
                    <a:pt x="33" y="5"/>
                    <a:pt x="18" y="0"/>
                    <a:pt x="0" y="11"/>
                  </a:cubicBezTo>
                  <a:cubicBezTo>
                    <a:pt x="84" y="152"/>
                    <a:pt x="84" y="152"/>
                    <a:pt x="84" y="152"/>
                  </a:cubicBezTo>
                  <a:cubicBezTo>
                    <a:pt x="103" y="141"/>
                    <a:pt x="105" y="125"/>
                    <a:pt x="98" y="112"/>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9" name="Freeform 16"/>
            <p:cNvSpPr>
              <a:spLocks/>
            </p:cNvSpPr>
            <p:nvPr/>
          </p:nvSpPr>
          <p:spPr bwMode="auto">
            <a:xfrm>
              <a:off x="3204205" y="4286715"/>
              <a:ext cx="344836" cy="277082"/>
            </a:xfrm>
            <a:custGeom>
              <a:avLst/>
              <a:gdLst>
                <a:gd name="T0" fmla="*/ 129 w 144"/>
                <a:gd name="T1" fmla="*/ 74 h 116"/>
                <a:gd name="T2" fmla="*/ 40 w 144"/>
                <a:gd name="T3" fmla="*/ 9 h 116"/>
                <a:gd name="T4" fmla="*/ 0 w 144"/>
                <a:gd name="T5" fmla="*/ 19 h 116"/>
                <a:gd name="T6" fmla="*/ 132 w 144"/>
                <a:gd name="T7" fmla="*/ 116 h 116"/>
                <a:gd name="T8" fmla="*/ 135 w 144"/>
                <a:gd name="T9" fmla="*/ 112 h 116"/>
                <a:gd name="T10" fmla="*/ 129 w 144"/>
                <a:gd name="T11" fmla="*/ 74 h 116"/>
              </a:gdLst>
              <a:ahLst/>
              <a:cxnLst>
                <a:cxn ang="0">
                  <a:pos x="T0" y="T1"/>
                </a:cxn>
                <a:cxn ang="0">
                  <a:pos x="T2" y="T3"/>
                </a:cxn>
                <a:cxn ang="0">
                  <a:pos x="T4" y="T5"/>
                </a:cxn>
                <a:cxn ang="0">
                  <a:pos x="T6" y="T7"/>
                </a:cxn>
                <a:cxn ang="0">
                  <a:pos x="T8" y="T9"/>
                </a:cxn>
                <a:cxn ang="0">
                  <a:pos x="T10" y="T11"/>
                </a:cxn>
              </a:cxnLst>
              <a:rect l="0" t="0" r="r" b="b"/>
              <a:pathLst>
                <a:path w="144" h="116">
                  <a:moveTo>
                    <a:pt x="129" y="74"/>
                  </a:moveTo>
                  <a:cubicBezTo>
                    <a:pt x="40" y="9"/>
                    <a:pt x="40" y="9"/>
                    <a:pt x="40" y="9"/>
                  </a:cubicBezTo>
                  <a:cubicBezTo>
                    <a:pt x="28" y="0"/>
                    <a:pt x="12" y="1"/>
                    <a:pt x="0" y="19"/>
                  </a:cubicBezTo>
                  <a:cubicBezTo>
                    <a:pt x="132" y="116"/>
                    <a:pt x="132" y="116"/>
                    <a:pt x="132" y="116"/>
                  </a:cubicBezTo>
                  <a:cubicBezTo>
                    <a:pt x="135" y="112"/>
                    <a:pt x="135" y="112"/>
                    <a:pt x="135" y="112"/>
                  </a:cubicBezTo>
                  <a:cubicBezTo>
                    <a:pt x="144" y="100"/>
                    <a:pt x="141" y="82"/>
                    <a:pt x="129" y="74"/>
                  </a:cubicBezTo>
                  <a:close/>
                </a:path>
              </a:pathLst>
            </a:custGeom>
            <a:solidFill>
              <a:srgbClr val="FFFFFF"/>
            </a:solidFill>
            <a:ln>
              <a:noFill/>
            </a:ln>
          </p:spPr>
          <p:txBody>
            <a:bodyPr vert="horz" wrap="square" lIns="91440" tIns="45720" rIns="91440" bIns="45720" numCol="1" anchor="t" anchorCtr="0" compatLnSpc="1">
              <a:prstTxWarp prst="textNoShape">
                <a:avLst/>
              </a:prstTxWarp>
            </a:bodyPr>
            <a:lstStyle/>
            <a:p>
              <a:endParaRPr lang="zh-CN" altLang="en-US"/>
            </a:p>
          </p:txBody>
        </p:sp>
      </p:grpSp>
      <p:sp>
        <p:nvSpPr>
          <p:cNvPr id="10" name="文本框 9"/>
          <p:cNvSpPr txBox="1"/>
          <p:nvPr/>
        </p:nvSpPr>
        <p:spPr>
          <a:xfrm>
            <a:off x="1820660" y="3868231"/>
            <a:ext cx="2630658" cy="369332"/>
          </a:xfrm>
          <a:prstGeom prst="rect">
            <a:avLst/>
          </a:prstGeom>
          <a:noFill/>
        </p:spPr>
        <p:txBody>
          <a:bodyPr wrap="square" rtlCol="0">
            <a:spAutoFit/>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11" name="Freeform 23"/>
          <p:cNvSpPr>
            <a:spLocks noEditPoints="1"/>
          </p:cNvSpPr>
          <p:nvPr/>
        </p:nvSpPr>
        <p:spPr bwMode="auto">
          <a:xfrm>
            <a:off x="1160592" y="4450108"/>
            <a:ext cx="443461" cy="267916"/>
          </a:xfrm>
          <a:custGeom>
            <a:avLst/>
            <a:gdLst>
              <a:gd name="T0" fmla="*/ 1103 w 1109"/>
              <a:gd name="T1" fmla="*/ 46 h 670"/>
              <a:gd name="T2" fmla="*/ 645 w 1109"/>
              <a:gd name="T3" fmla="*/ 355 h 670"/>
              <a:gd name="T4" fmla="*/ 605 w 1109"/>
              <a:gd name="T5" fmla="*/ 376 h 670"/>
              <a:gd name="T6" fmla="*/ 556 w 1109"/>
              <a:gd name="T7" fmla="*/ 383 h 670"/>
              <a:gd name="T8" fmla="*/ 556 w 1109"/>
              <a:gd name="T9" fmla="*/ 383 h 670"/>
              <a:gd name="T10" fmla="*/ 505 w 1109"/>
              <a:gd name="T11" fmla="*/ 376 h 670"/>
              <a:gd name="T12" fmla="*/ 464 w 1109"/>
              <a:gd name="T13" fmla="*/ 355 h 670"/>
              <a:gd name="T14" fmla="*/ 7 w 1109"/>
              <a:gd name="T15" fmla="*/ 44 h 670"/>
              <a:gd name="T16" fmla="*/ 3 w 1109"/>
              <a:gd name="T17" fmla="*/ 59 h 670"/>
              <a:gd name="T18" fmla="*/ 0 w 1109"/>
              <a:gd name="T19" fmla="*/ 574 h 670"/>
              <a:gd name="T20" fmla="*/ 3 w 1109"/>
              <a:gd name="T21" fmla="*/ 593 h 670"/>
              <a:gd name="T22" fmla="*/ 17 w 1109"/>
              <a:gd name="T23" fmla="*/ 627 h 670"/>
              <a:gd name="T24" fmla="*/ 43 w 1109"/>
              <a:gd name="T25" fmla="*/ 653 h 670"/>
              <a:gd name="T26" fmla="*/ 77 w 1109"/>
              <a:gd name="T27" fmla="*/ 668 h 670"/>
              <a:gd name="T28" fmla="*/ 1013 w 1109"/>
              <a:gd name="T29" fmla="*/ 670 h 670"/>
              <a:gd name="T30" fmla="*/ 1032 w 1109"/>
              <a:gd name="T31" fmla="*/ 668 h 670"/>
              <a:gd name="T32" fmla="*/ 1066 w 1109"/>
              <a:gd name="T33" fmla="*/ 653 h 670"/>
              <a:gd name="T34" fmla="*/ 1092 w 1109"/>
              <a:gd name="T35" fmla="*/ 627 h 670"/>
              <a:gd name="T36" fmla="*/ 1107 w 1109"/>
              <a:gd name="T37" fmla="*/ 593 h 670"/>
              <a:gd name="T38" fmla="*/ 1109 w 1109"/>
              <a:gd name="T39" fmla="*/ 76 h 670"/>
              <a:gd name="T40" fmla="*/ 1107 w 1109"/>
              <a:gd name="T41" fmla="*/ 61 h 670"/>
              <a:gd name="T42" fmla="*/ 1103 w 1109"/>
              <a:gd name="T43" fmla="*/ 44 h 670"/>
              <a:gd name="T44" fmla="*/ 103 w 1109"/>
              <a:gd name="T45" fmla="*/ 606 h 670"/>
              <a:gd name="T46" fmla="*/ 96 w 1109"/>
              <a:gd name="T47" fmla="*/ 610 h 670"/>
              <a:gd name="T48" fmla="*/ 90 w 1109"/>
              <a:gd name="T49" fmla="*/ 610 h 670"/>
              <a:gd name="T50" fmla="*/ 73 w 1109"/>
              <a:gd name="T51" fmla="*/ 604 h 670"/>
              <a:gd name="T52" fmla="*/ 69 w 1109"/>
              <a:gd name="T53" fmla="*/ 595 h 670"/>
              <a:gd name="T54" fmla="*/ 69 w 1109"/>
              <a:gd name="T55" fmla="*/ 587 h 670"/>
              <a:gd name="T56" fmla="*/ 77 w 1109"/>
              <a:gd name="T57" fmla="*/ 574 h 670"/>
              <a:gd name="T58" fmla="*/ 352 w 1109"/>
              <a:gd name="T59" fmla="*/ 368 h 670"/>
              <a:gd name="T60" fmla="*/ 364 w 1109"/>
              <a:gd name="T61" fmla="*/ 363 h 670"/>
              <a:gd name="T62" fmla="*/ 373 w 1109"/>
              <a:gd name="T63" fmla="*/ 366 h 670"/>
              <a:gd name="T64" fmla="*/ 379 w 1109"/>
              <a:gd name="T65" fmla="*/ 372 h 670"/>
              <a:gd name="T66" fmla="*/ 383 w 1109"/>
              <a:gd name="T67" fmla="*/ 387 h 670"/>
              <a:gd name="T68" fmla="*/ 381 w 1109"/>
              <a:gd name="T69" fmla="*/ 395 h 670"/>
              <a:gd name="T70" fmla="*/ 375 w 1109"/>
              <a:gd name="T71" fmla="*/ 402 h 670"/>
              <a:gd name="T72" fmla="*/ 1043 w 1109"/>
              <a:gd name="T73" fmla="*/ 602 h 670"/>
              <a:gd name="T74" fmla="*/ 1026 w 1109"/>
              <a:gd name="T75" fmla="*/ 610 h 670"/>
              <a:gd name="T76" fmla="*/ 1020 w 1109"/>
              <a:gd name="T77" fmla="*/ 610 h 670"/>
              <a:gd name="T78" fmla="*/ 730 w 1109"/>
              <a:gd name="T79" fmla="*/ 398 h 670"/>
              <a:gd name="T80" fmla="*/ 726 w 1109"/>
              <a:gd name="T81" fmla="*/ 391 h 670"/>
              <a:gd name="T82" fmla="*/ 724 w 1109"/>
              <a:gd name="T83" fmla="*/ 374 h 670"/>
              <a:gd name="T84" fmla="*/ 726 w 1109"/>
              <a:gd name="T85" fmla="*/ 368 h 670"/>
              <a:gd name="T86" fmla="*/ 743 w 1109"/>
              <a:gd name="T87" fmla="*/ 359 h 670"/>
              <a:gd name="T88" fmla="*/ 749 w 1109"/>
              <a:gd name="T89" fmla="*/ 359 h 670"/>
              <a:gd name="T90" fmla="*/ 1039 w 1109"/>
              <a:gd name="T91" fmla="*/ 572 h 670"/>
              <a:gd name="T92" fmla="*/ 1045 w 1109"/>
              <a:gd name="T93" fmla="*/ 578 h 670"/>
              <a:gd name="T94" fmla="*/ 1047 w 1109"/>
              <a:gd name="T95" fmla="*/ 587 h 670"/>
              <a:gd name="T96" fmla="*/ 1043 w 1109"/>
              <a:gd name="T97" fmla="*/ 602 h 670"/>
              <a:gd name="T98" fmla="*/ 556 w 1109"/>
              <a:gd name="T99" fmla="*/ 336 h 670"/>
              <a:gd name="T100" fmla="*/ 573 w 1109"/>
              <a:gd name="T101" fmla="*/ 334 h 670"/>
              <a:gd name="T102" fmla="*/ 605 w 1109"/>
              <a:gd name="T103" fmla="*/ 325 h 670"/>
              <a:gd name="T104" fmla="*/ 1075 w 1109"/>
              <a:gd name="T105" fmla="*/ 6 h 670"/>
              <a:gd name="T106" fmla="*/ 1062 w 1109"/>
              <a:gd name="T107" fmla="*/ 2 h 670"/>
              <a:gd name="T108" fmla="*/ 69 w 1109"/>
              <a:gd name="T109" fmla="*/ 0 h 670"/>
              <a:gd name="T110" fmla="*/ 51 w 1109"/>
              <a:gd name="T111" fmla="*/ 2 h 670"/>
              <a:gd name="T112" fmla="*/ 492 w 1109"/>
              <a:gd name="T113" fmla="*/ 317 h 670"/>
              <a:gd name="T114" fmla="*/ 505 w 1109"/>
              <a:gd name="T115" fmla="*/ 325 h 670"/>
              <a:gd name="T116" fmla="*/ 537 w 1109"/>
              <a:gd name="T117" fmla="*/ 334 h 670"/>
              <a:gd name="T118" fmla="*/ 556 w 1109"/>
              <a:gd name="T119" fmla="*/ 336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09" h="670">
                <a:moveTo>
                  <a:pt x="1103" y="44"/>
                </a:moveTo>
                <a:lnTo>
                  <a:pt x="1103" y="46"/>
                </a:lnTo>
                <a:lnTo>
                  <a:pt x="645" y="355"/>
                </a:lnTo>
                <a:lnTo>
                  <a:pt x="645" y="355"/>
                </a:lnTo>
                <a:lnTo>
                  <a:pt x="626" y="368"/>
                </a:lnTo>
                <a:lnTo>
                  <a:pt x="605" y="376"/>
                </a:lnTo>
                <a:lnTo>
                  <a:pt x="581" y="380"/>
                </a:lnTo>
                <a:lnTo>
                  <a:pt x="556" y="383"/>
                </a:lnTo>
                <a:lnTo>
                  <a:pt x="556" y="383"/>
                </a:lnTo>
                <a:lnTo>
                  <a:pt x="556" y="383"/>
                </a:lnTo>
                <a:lnTo>
                  <a:pt x="530" y="380"/>
                </a:lnTo>
                <a:lnTo>
                  <a:pt x="505" y="376"/>
                </a:lnTo>
                <a:lnTo>
                  <a:pt x="483" y="368"/>
                </a:lnTo>
                <a:lnTo>
                  <a:pt x="464" y="355"/>
                </a:lnTo>
                <a:lnTo>
                  <a:pt x="9" y="46"/>
                </a:lnTo>
                <a:lnTo>
                  <a:pt x="7" y="44"/>
                </a:lnTo>
                <a:lnTo>
                  <a:pt x="7" y="44"/>
                </a:lnTo>
                <a:lnTo>
                  <a:pt x="3" y="59"/>
                </a:lnTo>
                <a:lnTo>
                  <a:pt x="0" y="76"/>
                </a:lnTo>
                <a:lnTo>
                  <a:pt x="0" y="574"/>
                </a:lnTo>
                <a:lnTo>
                  <a:pt x="0" y="574"/>
                </a:lnTo>
                <a:lnTo>
                  <a:pt x="3" y="593"/>
                </a:lnTo>
                <a:lnTo>
                  <a:pt x="9" y="610"/>
                </a:lnTo>
                <a:lnTo>
                  <a:pt x="17" y="627"/>
                </a:lnTo>
                <a:lnTo>
                  <a:pt x="30" y="642"/>
                </a:lnTo>
                <a:lnTo>
                  <a:pt x="43" y="653"/>
                </a:lnTo>
                <a:lnTo>
                  <a:pt x="60" y="661"/>
                </a:lnTo>
                <a:lnTo>
                  <a:pt x="77" y="668"/>
                </a:lnTo>
                <a:lnTo>
                  <a:pt x="96" y="670"/>
                </a:lnTo>
                <a:lnTo>
                  <a:pt x="1013" y="670"/>
                </a:lnTo>
                <a:lnTo>
                  <a:pt x="1013" y="670"/>
                </a:lnTo>
                <a:lnTo>
                  <a:pt x="1032" y="668"/>
                </a:lnTo>
                <a:lnTo>
                  <a:pt x="1049" y="661"/>
                </a:lnTo>
                <a:lnTo>
                  <a:pt x="1066" y="653"/>
                </a:lnTo>
                <a:lnTo>
                  <a:pt x="1081" y="642"/>
                </a:lnTo>
                <a:lnTo>
                  <a:pt x="1092" y="627"/>
                </a:lnTo>
                <a:lnTo>
                  <a:pt x="1100" y="610"/>
                </a:lnTo>
                <a:lnTo>
                  <a:pt x="1107" y="593"/>
                </a:lnTo>
                <a:lnTo>
                  <a:pt x="1109" y="574"/>
                </a:lnTo>
                <a:lnTo>
                  <a:pt x="1109" y="76"/>
                </a:lnTo>
                <a:lnTo>
                  <a:pt x="1109" y="76"/>
                </a:lnTo>
                <a:lnTo>
                  <a:pt x="1107" y="61"/>
                </a:lnTo>
                <a:lnTo>
                  <a:pt x="1103" y="44"/>
                </a:lnTo>
                <a:lnTo>
                  <a:pt x="1103" y="44"/>
                </a:lnTo>
                <a:close/>
                <a:moveTo>
                  <a:pt x="375" y="402"/>
                </a:moveTo>
                <a:lnTo>
                  <a:pt x="103" y="606"/>
                </a:lnTo>
                <a:lnTo>
                  <a:pt x="103" y="606"/>
                </a:lnTo>
                <a:lnTo>
                  <a:pt x="96" y="610"/>
                </a:lnTo>
                <a:lnTo>
                  <a:pt x="90" y="610"/>
                </a:lnTo>
                <a:lnTo>
                  <a:pt x="90" y="610"/>
                </a:lnTo>
                <a:lnTo>
                  <a:pt x="79" y="608"/>
                </a:lnTo>
                <a:lnTo>
                  <a:pt x="73" y="604"/>
                </a:lnTo>
                <a:lnTo>
                  <a:pt x="73" y="604"/>
                </a:lnTo>
                <a:lnTo>
                  <a:pt x="69" y="595"/>
                </a:lnTo>
                <a:lnTo>
                  <a:pt x="69" y="587"/>
                </a:lnTo>
                <a:lnTo>
                  <a:pt x="69" y="587"/>
                </a:lnTo>
                <a:lnTo>
                  <a:pt x="71" y="578"/>
                </a:lnTo>
                <a:lnTo>
                  <a:pt x="77" y="574"/>
                </a:lnTo>
                <a:lnTo>
                  <a:pt x="352" y="368"/>
                </a:lnTo>
                <a:lnTo>
                  <a:pt x="352" y="368"/>
                </a:lnTo>
                <a:lnTo>
                  <a:pt x="356" y="366"/>
                </a:lnTo>
                <a:lnTo>
                  <a:pt x="364" y="363"/>
                </a:lnTo>
                <a:lnTo>
                  <a:pt x="364" y="363"/>
                </a:lnTo>
                <a:lnTo>
                  <a:pt x="373" y="366"/>
                </a:lnTo>
                <a:lnTo>
                  <a:pt x="379" y="372"/>
                </a:lnTo>
                <a:lnTo>
                  <a:pt x="379" y="372"/>
                </a:lnTo>
                <a:lnTo>
                  <a:pt x="383" y="380"/>
                </a:lnTo>
                <a:lnTo>
                  <a:pt x="383" y="387"/>
                </a:lnTo>
                <a:lnTo>
                  <a:pt x="383" y="387"/>
                </a:lnTo>
                <a:lnTo>
                  <a:pt x="381" y="395"/>
                </a:lnTo>
                <a:lnTo>
                  <a:pt x="375" y="402"/>
                </a:lnTo>
                <a:lnTo>
                  <a:pt x="375" y="402"/>
                </a:lnTo>
                <a:close/>
                <a:moveTo>
                  <a:pt x="1043" y="602"/>
                </a:moveTo>
                <a:lnTo>
                  <a:pt x="1043" y="602"/>
                </a:lnTo>
                <a:lnTo>
                  <a:pt x="1037" y="608"/>
                </a:lnTo>
                <a:lnTo>
                  <a:pt x="1026" y="610"/>
                </a:lnTo>
                <a:lnTo>
                  <a:pt x="1026" y="610"/>
                </a:lnTo>
                <a:lnTo>
                  <a:pt x="1020" y="610"/>
                </a:lnTo>
                <a:lnTo>
                  <a:pt x="1013" y="606"/>
                </a:lnTo>
                <a:lnTo>
                  <a:pt x="730" y="398"/>
                </a:lnTo>
                <a:lnTo>
                  <a:pt x="730" y="398"/>
                </a:lnTo>
                <a:lnTo>
                  <a:pt x="726" y="391"/>
                </a:lnTo>
                <a:lnTo>
                  <a:pt x="722" y="383"/>
                </a:lnTo>
                <a:lnTo>
                  <a:pt x="724" y="374"/>
                </a:lnTo>
                <a:lnTo>
                  <a:pt x="726" y="368"/>
                </a:lnTo>
                <a:lnTo>
                  <a:pt x="726" y="368"/>
                </a:lnTo>
                <a:lnTo>
                  <a:pt x="735" y="361"/>
                </a:lnTo>
                <a:lnTo>
                  <a:pt x="743" y="359"/>
                </a:lnTo>
                <a:lnTo>
                  <a:pt x="743" y="359"/>
                </a:lnTo>
                <a:lnTo>
                  <a:pt x="749" y="359"/>
                </a:lnTo>
                <a:lnTo>
                  <a:pt x="756" y="363"/>
                </a:lnTo>
                <a:lnTo>
                  <a:pt x="1039" y="572"/>
                </a:lnTo>
                <a:lnTo>
                  <a:pt x="1039" y="572"/>
                </a:lnTo>
                <a:lnTo>
                  <a:pt x="1045" y="578"/>
                </a:lnTo>
                <a:lnTo>
                  <a:pt x="1047" y="587"/>
                </a:lnTo>
                <a:lnTo>
                  <a:pt x="1047" y="587"/>
                </a:lnTo>
                <a:lnTo>
                  <a:pt x="1047" y="595"/>
                </a:lnTo>
                <a:lnTo>
                  <a:pt x="1043" y="602"/>
                </a:lnTo>
                <a:lnTo>
                  <a:pt x="1043" y="602"/>
                </a:lnTo>
                <a:close/>
                <a:moveTo>
                  <a:pt x="556" y="336"/>
                </a:moveTo>
                <a:lnTo>
                  <a:pt x="556" y="336"/>
                </a:lnTo>
                <a:lnTo>
                  <a:pt x="573" y="334"/>
                </a:lnTo>
                <a:lnTo>
                  <a:pt x="590" y="329"/>
                </a:lnTo>
                <a:lnTo>
                  <a:pt x="605" y="325"/>
                </a:lnTo>
                <a:lnTo>
                  <a:pt x="617" y="317"/>
                </a:lnTo>
                <a:lnTo>
                  <a:pt x="1075" y="6"/>
                </a:lnTo>
                <a:lnTo>
                  <a:pt x="1075" y="6"/>
                </a:lnTo>
                <a:lnTo>
                  <a:pt x="1062" y="2"/>
                </a:lnTo>
                <a:lnTo>
                  <a:pt x="1047" y="0"/>
                </a:lnTo>
                <a:lnTo>
                  <a:pt x="69" y="0"/>
                </a:lnTo>
                <a:lnTo>
                  <a:pt x="69" y="0"/>
                </a:lnTo>
                <a:lnTo>
                  <a:pt x="51" y="2"/>
                </a:lnTo>
                <a:lnTo>
                  <a:pt x="34" y="6"/>
                </a:lnTo>
                <a:lnTo>
                  <a:pt x="492" y="317"/>
                </a:lnTo>
                <a:lnTo>
                  <a:pt x="492" y="317"/>
                </a:lnTo>
                <a:lnTo>
                  <a:pt x="505" y="325"/>
                </a:lnTo>
                <a:lnTo>
                  <a:pt x="520" y="329"/>
                </a:lnTo>
                <a:lnTo>
                  <a:pt x="537" y="334"/>
                </a:lnTo>
                <a:lnTo>
                  <a:pt x="556" y="336"/>
                </a:lnTo>
                <a:lnTo>
                  <a:pt x="556" y="336"/>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endParaRPr lang="zh-CN" altLang="en-US"/>
          </a:p>
        </p:txBody>
      </p:sp>
      <p:sp>
        <p:nvSpPr>
          <p:cNvPr id="12" name="文本框 11"/>
          <p:cNvSpPr txBox="1"/>
          <p:nvPr/>
        </p:nvSpPr>
        <p:spPr>
          <a:xfrm>
            <a:off x="1820660" y="4382270"/>
            <a:ext cx="3080489" cy="369332"/>
          </a:xfrm>
          <a:prstGeom prst="rect">
            <a:avLst/>
          </a:prstGeom>
          <a:noFill/>
        </p:spPr>
        <p:txBody>
          <a:bodyPr wrap="square" rtlCol="0">
            <a:spAutoFit/>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136966" y="4912307"/>
            <a:ext cx="537914" cy="381641"/>
            <a:chOff x="328613" y="4324350"/>
            <a:chExt cx="1841500" cy="1306513"/>
          </a:xfrm>
        </p:grpSpPr>
        <p:sp>
          <p:nvSpPr>
            <p:cNvPr id="14" name="Freeform 14"/>
            <p:cNvSpPr>
              <a:spLocks/>
            </p:cNvSpPr>
            <p:nvPr/>
          </p:nvSpPr>
          <p:spPr bwMode="auto">
            <a:xfrm>
              <a:off x="328613" y="5019675"/>
              <a:ext cx="1385887" cy="611188"/>
            </a:xfrm>
            <a:custGeom>
              <a:avLst/>
              <a:gdLst>
                <a:gd name="T0" fmla="*/ 804 w 873"/>
                <a:gd name="T1" fmla="*/ 281 h 385"/>
                <a:gd name="T2" fmla="*/ 804 w 873"/>
                <a:gd name="T3" fmla="*/ 281 h 385"/>
                <a:gd name="T4" fmla="*/ 779 w 873"/>
                <a:gd name="T5" fmla="*/ 279 h 385"/>
                <a:gd name="T6" fmla="*/ 779 w 873"/>
                <a:gd name="T7" fmla="*/ 279 h 385"/>
                <a:gd name="T8" fmla="*/ 750 w 873"/>
                <a:gd name="T9" fmla="*/ 277 h 385"/>
                <a:gd name="T10" fmla="*/ 721 w 873"/>
                <a:gd name="T11" fmla="*/ 268 h 385"/>
                <a:gd name="T12" fmla="*/ 694 w 873"/>
                <a:gd name="T13" fmla="*/ 260 h 385"/>
                <a:gd name="T14" fmla="*/ 667 w 873"/>
                <a:gd name="T15" fmla="*/ 247 h 385"/>
                <a:gd name="T16" fmla="*/ 642 w 873"/>
                <a:gd name="T17" fmla="*/ 233 h 385"/>
                <a:gd name="T18" fmla="*/ 617 w 873"/>
                <a:gd name="T19" fmla="*/ 214 h 385"/>
                <a:gd name="T20" fmla="*/ 596 w 873"/>
                <a:gd name="T21" fmla="*/ 195 h 385"/>
                <a:gd name="T22" fmla="*/ 575 w 873"/>
                <a:gd name="T23" fmla="*/ 172 h 385"/>
                <a:gd name="T24" fmla="*/ 575 w 873"/>
                <a:gd name="T25" fmla="*/ 172 h 385"/>
                <a:gd name="T26" fmla="*/ 554 w 873"/>
                <a:gd name="T27" fmla="*/ 147 h 385"/>
                <a:gd name="T28" fmla="*/ 537 w 873"/>
                <a:gd name="T29" fmla="*/ 118 h 385"/>
                <a:gd name="T30" fmla="*/ 525 w 873"/>
                <a:gd name="T31" fmla="*/ 89 h 385"/>
                <a:gd name="T32" fmla="*/ 515 w 873"/>
                <a:gd name="T33" fmla="*/ 58 h 385"/>
                <a:gd name="T34" fmla="*/ 435 w 873"/>
                <a:gd name="T35" fmla="*/ 147 h 385"/>
                <a:gd name="T36" fmla="*/ 308 w 873"/>
                <a:gd name="T37" fmla="*/ 0 h 385"/>
                <a:gd name="T38" fmla="*/ 308 w 873"/>
                <a:gd name="T39" fmla="*/ 0 h 385"/>
                <a:gd name="T40" fmla="*/ 279 w 873"/>
                <a:gd name="T41" fmla="*/ 12 h 385"/>
                <a:gd name="T42" fmla="*/ 250 w 873"/>
                <a:gd name="T43" fmla="*/ 25 h 385"/>
                <a:gd name="T44" fmla="*/ 223 w 873"/>
                <a:gd name="T45" fmla="*/ 39 h 385"/>
                <a:gd name="T46" fmla="*/ 198 w 873"/>
                <a:gd name="T47" fmla="*/ 58 h 385"/>
                <a:gd name="T48" fmla="*/ 173 w 873"/>
                <a:gd name="T49" fmla="*/ 77 h 385"/>
                <a:gd name="T50" fmla="*/ 150 w 873"/>
                <a:gd name="T51" fmla="*/ 97 h 385"/>
                <a:gd name="T52" fmla="*/ 127 w 873"/>
                <a:gd name="T53" fmla="*/ 120 h 385"/>
                <a:gd name="T54" fmla="*/ 106 w 873"/>
                <a:gd name="T55" fmla="*/ 143 h 385"/>
                <a:gd name="T56" fmla="*/ 87 w 873"/>
                <a:gd name="T57" fmla="*/ 170 h 385"/>
                <a:gd name="T58" fmla="*/ 69 w 873"/>
                <a:gd name="T59" fmla="*/ 197 h 385"/>
                <a:gd name="T60" fmla="*/ 52 w 873"/>
                <a:gd name="T61" fmla="*/ 225 h 385"/>
                <a:gd name="T62" fmla="*/ 40 w 873"/>
                <a:gd name="T63" fmla="*/ 256 h 385"/>
                <a:gd name="T64" fmla="*/ 27 w 873"/>
                <a:gd name="T65" fmla="*/ 285 h 385"/>
                <a:gd name="T66" fmla="*/ 15 w 873"/>
                <a:gd name="T67" fmla="*/ 318 h 385"/>
                <a:gd name="T68" fmla="*/ 6 w 873"/>
                <a:gd name="T69" fmla="*/ 352 h 385"/>
                <a:gd name="T70" fmla="*/ 0 w 873"/>
                <a:gd name="T71" fmla="*/ 385 h 385"/>
                <a:gd name="T72" fmla="*/ 873 w 873"/>
                <a:gd name="T73" fmla="*/ 385 h 385"/>
                <a:gd name="T74" fmla="*/ 873 w 873"/>
                <a:gd name="T75" fmla="*/ 385 h 385"/>
                <a:gd name="T76" fmla="*/ 867 w 873"/>
                <a:gd name="T77" fmla="*/ 358 h 385"/>
                <a:gd name="T78" fmla="*/ 860 w 873"/>
                <a:gd name="T79" fmla="*/ 331 h 385"/>
                <a:gd name="T80" fmla="*/ 852 w 873"/>
                <a:gd name="T81" fmla="*/ 304 h 385"/>
                <a:gd name="T82" fmla="*/ 844 w 873"/>
                <a:gd name="T83" fmla="*/ 279 h 385"/>
                <a:gd name="T84" fmla="*/ 844 w 873"/>
                <a:gd name="T85" fmla="*/ 279 h 385"/>
                <a:gd name="T86" fmla="*/ 823 w 873"/>
                <a:gd name="T87" fmla="*/ 281 h 385"/>
                <a:gd name="T88" fmla="*/ 804 w 873"/>
                <a:gd name="T89" fmla="*/ 281 h 385"/>
                <a:gd name="T90" fmla="*/ 804 w 873"/>
                <a:gd name="T91" fmla="*/ 281 h 3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873" h="385">
                  <a:moveTo>
                    <a:pt x="804" y="281"/>
                  </a:moveTo>
                  <a:lnTo>
                    <a:pt x="804" y="281"/>
                  </a:lnTo>
                  <a:lnTo>
                    <a:pt x="779" y="279"/>
                  </a:lnTo>
                  <a:lnTo>
                    <a:pt x="779" y="279"/>
                  </a:lnTo>
                  <a:lnTo>
                    <a:pt x="750" y="277"/>
                  </a:lnTo>
                  <a:lnTo>
                    <a:pt x="721" y="268"/>
                  </a:lnTo>
                  <a:lnTo>
                    <a:pt x="694" y="260"/>
                  </a:lnTo>
                  <a:lnTo>
                    <a:pt x="667" y="247"/>
                  </a:lnTo>
                  <a:lnTo>
                    <a:pt x="642" y="233"/>
                  </a:lnTo>
                  <a:lnTo>
                    <a:pt x="617" y="214"/>
                  </a:lnTo>
                  <a:lnTo>
                    <a:pt x="596" y="195"/>
                  </a:lnTo>
                  <a:lnTo>
                    <a:pt x="575" y="172"/>
                  </a:lnTo>
                  <a:lnTo>
                    <a:pt x="575" y="172"/>
                  </a:lnTo>
                  <a:lnTo>
                    <a:pt x="554" y="147"/>
                  </a:lnTo>
                  <a:lnTo>
                    <a:pt x="537" y="118"/>
                  </a:lnTo>
                  <a:lnTo>
                    <a:pt x="525" y="89"/>
                  </a:lnTo>
                  <a:lnTo>
                    <a:pt x="515" y="58"/>
                  </a:lnTo>
                  <a:lnTo>
                    <a:pt x="435" y="147"/>
                  </a:lnTo>
                  <a:lnTo>
                    <a:pt x="308" y="0"/>
                  </a:lnTo>
                  <a:lnTo>
                    <a:pt x="308" y="0"/>
                  </a:lnTo>
                  <a:lnTo>
                    <a:pt x="279" y="12"/>
                  </a:lnTo>
                  <a:lnTo>
                    <a:pt x="250" y="25"/>
                  </a:lnTo>
                  <a:lnTo>
                    <a:pt x="223" y="39"/>
                  </a:lnTo>
                  <a:lnTo>
                    <a:pt x="198" y="58"/>
                  </a:lnTo>
                  <a:lnTo>
                    <a:pt x="173" y="77"/>
                  </a:lnTo>
                  <a:lnTo>
                    <a:pt x="150" y="97"/>
                  </a:lnTo>
                  <a:lnTo>
                    <a:pt x="127" y="120"/>
                  </a:lnTo>
                  <a:lnTo>
                    <a:pt x="106" y="143"/>
                  </a:lnTo>
                  <a:lnTo>
                    <a:pt x="87" y="170"/>
                  </a:lnTo>
                  <a:lnTo>
                    <a:pt x="69" y="197"/>
                  </a:lnTo>
                  <a:lnTo>
                    <a:pt x="52" y="225"/>
                  </a:lnTo>
                  <a:lnTo>
                    <a:pt x="40" y="256"/>
                  </a:lnTo>
                  <a:lnTo>
                    <a:pt x="27" y="285"/>
                  </a:lnTo>
                  <a:lnTo>
                    <a:pt x="15" y="318"/>
                  </a:lnTo>
                  <a:lnTo>
                    <a:pt x="6" y="352"/>
                  </a:lnTo>
                  <a:lnTo>
                    <a:pt x="0" y="385"/>
                  </a:lnTo>
                  <a:lnTo>
                    <a:pt x="873" y="385"/>
                  </a:lnTo>
                  <a:lnTo>
                    <a:pt x="873" y="385"/>
                  </a:lnTo>
                  <a:lnTo>
                    <a:pt x="867" y="358"/>
                  </a:lnTo>
                  <a:lnTo>
                    <a:pt x="860" y="331"/>
                  </a:lnTo>
                  <a:lnTo>
                    <a:pt x="852" y="304"/>
                  </a:lnTo>
                  <a:lnTo>
                    <a:pt x="844" y="279"/>
                  </a:lnTo>
                  <a:lnTo>
                    <a:pt x="844" y="279"/>
                  </a:lnTo>
                  <a:lnTo>
                    <a:pt x="823" y="281"/>
                  </a:lnTo>
                  <a:lnTo>
                    <a:pt x="804" y="281"/>
                  </a:lnTo>
                  <a:lnTo>
                    <a:pt x="804" y="28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5"/>
            <p:cNvSpPr>
              <a:spLocks/>
            </p:cNvSpPr>
            <p:nvPr/>
          </p:nvSpPr>
          <p:spPr bwMode="auto">
            <a:xfrm>
              <a:off x="682625" y="4324350"/>
              <a:ext cx="668337" cy="677863"/>
            </a:xfrm>
            <a:custGeom>
              <a:avLst/>
              <a:gdLst>
                <a:gd name="T0" fmla="*/ 283 w 421"/>
                <a:gd name="T1" fmla="*/ 392 h 427"/>
                <a:gd name="T2" fmla="*/ 298 w 421"/>
                <a:gd name="T3" fmla="*/ 323 h 427"/>
                <a:gd name="T4" fmla="*/ 327 w 421"/>
                <a:gd name="T5" fmla="*/ 260 h 427"/>
                <a:gd name="T6" fmla="*/ 369 w 421"/>
                <a:gd name="T7" fmla="*/ 208 h 427"/>
                <a:gd name="T8" fmla="*/ 421 w 421"/>
                <a:gd name="T9" fmla="*/ 165 h 427"/>
                <a:gd name="T10" fmla="*/ 417 w 421"/>
                <a:gd name="T11" fmla="*/ 148 h 427"/>
                <a:gd name="T12" fmla="*/ 402 w 421"/>
                <a:gd name="T13" fmla="*/ 115 h 427"/>
                <a:gd name="T14" fmla="*/ 383 w 421"/>
                <a:gd name="T15" fmla="*/ 85 h 427"/>
                <a:gd name="T16" fmla="*/ 360 w 421"/>
                <a:gd name="T17" fmla="*/ 58 h 427"/>
                <a:gd name="T18" fmla="*/ 333 w 421"/>
                <a:gd name="T19" fmla="*/ 37 h 427"/>
                <a:gd name="T20" fmla="*/ 302 w 421"/>
                <a:gd name="T21" fmla="*/ 19 h 427"/>
                <a:gd name="T22" fmla="*/ 269 w 421"/>
                <a:gd name="T23" fmla="*/ 6 h 427"/>
                <a:gd name="T24" fmla="*/ 231 w 421"/>
                <a:gd name="T25" fmla="*/ 0 h 427"/>
                <a:gd name="T26" fmla="*/ 212 w 421"/>
                <a:gd name="T27" fmla="*/ 0 h 427"/>
                <a:gd name="T28" fmla="*/ 171 w 421"/>
                <a:gd name="T29" fmla="*/ 4 h 427"/>
                <a:gd name="T30" fmla="*/ 129 w 421"/>
                <a:gd name="T31" fmla="*/ 17 h 427"/>
                <a:gd name="T32" fmla="*/ 94 w 421"/>
                <a:gd name="T33" fmla="*/ 35 h 427"/>
                <a:gd name="T34" fmla="*/ 62 w 421"/>
                <a:gd name="T35" fmla="*/ 62 h 427"/>
                <a:gd name="T36" fmla="*/ 35 w 421"/>
                <a:gd name="T37" fmla="*/ 94 h 427"/>
                <a:gd name="T38" fmla="*/ 17 w 421"/>
                <a:gd name="T39" fmla="*/ 131 h 427"/>
                <a:gd name="T40" fmla="*/ 4 w 421"/>
                <a:gd name="T41" fmla="*/ 171 h 427"/>
                <a:gd name="T42" fmla="*/ 0 w 421"/>
                <a:gd name="T43" fmla="*/ 212 h 427"/>
                <a:gd name="T44" fmla="*/ 0 w 421"/>
                <a:gd name="T45" fmla="*/ 235 h 427"/>
                <a:gd name="T46" fmla="*/ 8 w 421"/>
                <a:gd name="T47" fmla="*/ 277 h 427"/>
                <a:gd name="T48" fmla="*/ 25 w 421"/>
                <a:gd name="T49" fmla="*/ 315 h 427"/>
                <a:gd name="T50" fmla="*/ 48 w 421"/>
                <a:gd name="T51" fmla="*/ 350 h 427"/>
                <a:gd name="T52" fmla="*/ 77 w 421"/>
                <a:gd name="T53" fmla="*/ 379 h 427"/>
                <a:gd name="T54" fmla="*/ 110 w 421"/>
                <a:gd name="T55" fmla="*/ 402 h 427"/>
                <a:gd name="T56" fmla="*/ 150 w 421"/>
                <a:gd name="T57" fmla="*/ 417 h 427"/>
                <a:gd name="T58" fmla="*/ 192 w 421"/>
                <a:gd name="T59" fmla="*/ 425 h 427"/>
                <a:gd name="T60" fmla="*/ 212 w 421"/>
                <a:gd name="T61" fmla="*/ 427 h 427"/>
                <a:gd name="T62" fmla="*/ 248 w 421"/>
                <a:gd name="T63" fmla="*/ 423 h 427"/>
                <a:gd name="T64" fmla="*/ 281 w 421"/>
                <a:gd name="T65" fmla="*/ 415 h 427"/>
                <a:gd name="T66" fmla="*/ 283 w 421"/>
                <a:gd name="T67" fmla="*/ 392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421" h="427">
                  <a:moveTo>
                    <a:pt x="283" y="392"/>
                  </a:moveTo>
                  <a:lnTo>
                    <a:pt x="283" y="392"/>
                  </a:lnTo>
                  <a:lnTo>
                    <a:pt x="287" y="356"/>
                  </a:lnTo>
                  <a:lnTo>
                    <a:pt x="298" y="323"/>
                  </a:lnTo>
                  <a:lnTo>
                    <a:pt x="310" y="292"/>
                  </a:lnTo>
                  <a:lnTo>
                    <a:pt x="327" y="260"/>
                  </a:lnTo>
                  <a:lnTo>
                    <a:pt x="346" y="233"/>
                  </a:lnTo>
                  <a:lnTo>
                    <a:pt x="369" y="208"/>
                  </a:lnTo>
                  <a:lnTo>
                    <a:pt x="394" y="185"/>
                  </a:lnTo>
                  <a:lnTo>
                    <a:pt x="421" y="165"/>
                  </a:lnTo>
                  <a:lnTo>
                    <a:pt x="421" y="165"/>
                  </a:lnTo>
                  <a:lnTo>
                    <a:pt x="417" y="148"/>
                  </a:lnTo>
                  <a:lnTo>
                    <a:pt x="410" y="131"/>
                  </a:lnTo>
                  <a:lnTo>
                    <a:pt x="402" y="115"/>
                  </a:lnTo>
                  <a:lnTo>
                    <a:pt x="394" y="100"/>
                  </a:lnTo>
                  <a:lnTo>
                    <a:pt x="383" y="85"/>
                  </a:lnTo>
                  <a:lnTo>
                    <a:pt x="373" y="71"/>
                  </a:lnTo>
                  <a:lnTo>
                    <a:pt x="360" y="58"/>
                  </a:lnTo>
                  <a:lnTo>
                    <a:pt x="348" y="48"/>
                  </a:lnTo>
                  <a:lnTo>
                    <a:pt x="333" y="37"/>
                  </a:lnTo>
                  <a:lnTo>
                    <a:pt x="319" y="27"/>
                  </a:lnTo>
                  <a:lnTo>
                    <a:pt x="302" y="19"/>
                  </a:lnTo>
                  <a:lnTo>
                    <a:pt x="285" y="12"/>
                  </a:lnTo>
                  <a:lnTo>
                    <a:pt x="269" y="6"/>
                  </a:lnTo>
                  <a:lnTo>
                    <a:pt x="250" y="2"/>
                  </a:lnTo>
                  <a:lnTo>
                    <a:pt x="231" y="0"/>
                  </a:lnTo>
                  <a:lnTo>
                    <a:pt x="212" y="0"/>
                  </a:lnTo>
                  <a:lnTo>
                    <a:pt x="212" y="0"/>
                  </a:lnTo>
                  <a:lnTo>
                    <a:pt x="192" y="0"/>
                  </a:lnTo>
                  <a:lnTo>
                    <a:pt x="171" y="4"/>
                  </a:lnTo>
                  <a:lnTo>
                    <a:pt x="150" y="10"/>
                  </a:lnTo>
                  <a:lnTo>
                    <a:pt x="129" y="17"/>
                  </a:lnTo>
                  <a:lnTo>
                    <a:pt x="110" y="25"/>
                  </a:lnTo>
                  <a:lnTo>
                    <a:pt x="94" y="35"/>
                  </a:lnTo>
                  <a:lnTo>
                    <a:pt x="77" y="48"/>
                  </a:lnTo>
                  <a:lnTo>
                    <a:pt x="62" y="62"/>
                  </a:lnTo>
                  <a:lnTo>
                    <a:pt x="48" y="77"/>
                  </a:lnTo>
                  <a:lnTo>
                    <a:pt x="35" y="94"/>
                  </a:lnTo>
                  <a:lnTo>
                    <a:pt x="25" y="112"/>
                  </a:lnTo>
                  <a:lnTo>
                    <a:pt x="17" y="131"/>
                  </a:lnTo>
                  <a:lnTo>
                    <a:pt x="8" y="150"/>
                  </a:lnTo>
                  <a:lnTo>
                    <a:pt x="4" y="171"/>
                  </a:lnTo>
                  <a:lnTo>
                    <a:pt x="0" y="192"/>
                  </a:lnTo>
                  <a:lnTo>
                    <a:pt x="0" y="212"/>
                  </a:lnTo>
                  <a:lnTo>
                    <a:pt x="0" y="212"/>
                  </a:lnTo>
                  <a:lnTo>
                    <a:pt x="0" y="235"/>
                  </a:lnTo>
                  <a:lnTo>
                    <a:pt x="4" y="256"/>
                  </a:lnTo>
                  <a:lnTo>
                    <a:pt x="8" y="277"/>
                  </a:lnTo>
                  <a:lnTo>
                    <a:pt x="17" y="296"/>
                  </a:lnTo>
                  <a:lnTo>
                    <a:pt x="25" y="315"/>
                  </a:lnTo>
                  <a:lnTo>
                    <a:pt x="35" y="333"/>
                  </a:lnTo>
                  <a:lnTo>
                    <a:pt x="48" y="350"/>
                  </a:lnTo>
                  <a:lnTo>
                    <a:pt x="62" y="365"/>
                  </a:lnTo>
                  <a:lnTo>
                    <a:pt x="77" y="379"/>
                  </a:lnTo>
                  <a:lnTo>
                    <a:pt x="94" y="390"/>
                  </a:lnTo>
                  <a:lnTo>
                    <a:pt x="110" y="402"/>
                  </a:lnTo>
                  <a:lnTo>
                    <a:pt x="129" y="410"/>
                  </a:lnTo>
                  <a:lnTo>
                    <a:pt x="150" y="417"/>
                  </a:lnTo>
                  <a:lnTo>
                    <a:pt x="171" y="423"/>
                  </a:lnTo>
                  <a:lnTo>
                    <a:pt x="192" y="425"/>
                  </a:lnTo>
                  <a:lnTo>
                    <a:pt x="212" y="427"/>
                  </a:lnTo>
                  <a:lnTo>
                    <a:pt x="212" y="427"/>
                  </a:lnTo>
                  <a:lnTo>
                    <a:pt x="231" y="427"/>
                  </a:lnTo>
                  <a:lnTo>
                    <a:pt x="248" y="423"/>
                  </a:lnTo>
                  <a:lnTo>
                    <a:pt x="264" y="421"/>
                  </a:lnTo>
                  <a:lnTo>
                    <a:pt x="281" y="415"/>
                  </a:lnTo>
                  <a:lnTo>
                    <a:pt x="281" y="415"/>
                  </a:lnTo>
                  <a:lnTo>
                    <a:pt x="283" y="392"/>
                  </a:lnTo>
                  <a:lnTo>
                    <a:pt x="283" y="392"/>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6"/>
            <p:cNvSpPr>
              <a:spLocks noEditPoints="1"/>
            </p:cNvSpPr>
            <p:nvPr/>
          </p:nvSpPr>
          <p:spPr bwMode="auto">
            <a:xfrm>
              <a:off x="1195388" y="4578350"/>
              <a:ext cx="974725" cy="1052513"/>
            </a:xfrm>
            <a:custGeom>
              <a:avLst/>
              <a:gdLst>
                <a:gd name="T0" fmla="*/ 491 w 614"/>
                <a:gd name="T1" fmla="*/ 371 h 663"/>
                <a:gd name="T2" fmla="*/ 516 w 614"/>
                <a:gd name="T3" fmla="*/ 282 h 663"/>
                <a:gd name="T4" fmla="*/ 506 w 614"/>
                <a:gd name="T5" fmla="*/ 180 h 663"/>
                <a:gd name="T6" fmla="*/ 456 w 614"/>
                <a:gd name="T7" fmla="*/ 92 h 663"/>
                <a:gd name="T8" fmla="*/ 400 w 614"/>
                <a:gd name="T9" fmla="*/ 42 h 663"/>
                <a:gd name="T10" fmla="*/ 306 w 614"/>
                <a:gd name="T11" fmla="*/ 5 h 663"/>
                <a:gd name="T12" fmla="*/ 229 w 614"/>
                <a:gd name="T13" fmla="*/ 2 h 663"/>
                <a:gd name="T14" fmla="*/ 133 w 614"/>
                <a:gd name="T15" fmla="*/ 32 h 663"/>
                <a:gd name="T16" fmla="*/ 58 w 614"/>
                <a:gd name="T17" fmla="*/ 96 h 663"/>
                <a:gd name="T18" fmla="*/ 12 w 614"/>
                <a:gd name="T19" fmla="*/ 184 h 663"/>
                <a:gd name="T20" fmla="*/ 0 w 614"/>
                <a:gd name="T21" fmla="*/ 261 h 663"/>
                <a:gd name="T22" fmla="*/ 21 w 614"/>
                <a:gd name="T23" fmla="*/ 359 h 663"/>
                <a:gd name="T24" fmla="*/ 60 w 614"/>
                <a:gd name="T25" fmla="*/ 423 h 663"/>
                <a:gd name="T26" fmla="*/ 139 w 614"/>
                <a:gd name="T27" fmla="*/ 488 h 663"/>
                <a:gd name="T28" fmla="*/ 237 w 614"/>
                <a:gd name="T29" fmla="*/ 515 h 663"/>
                <a:gd name="T30" fmla="*/ 325 w 614"/>
                <a:gd name="T31" fmla="*/ 509 h 663"/>
                <a:gd name="T32" fmla="*/ 483 w 614"/>
                <a:gd name="T33" fmla="*/ 646 h 663"/>
                <a:gd name="T34" fmla="*/ 527 w 614"/>
                <a:gd name="T35" fmla="*/ 663 h 663"/>
                <a:gd name="T36" fmla="*/ 585 w 614"/>
                <a:gd name="T37" fmla="*/ 644 h 663"/>
                <a:gd name="T38" fmla="*/ 610 w 614"/>
                <a:gd name="T39" fmla="*/ 607 h 663"/>
                <a:gd name="T40" fmla="*/ 604 w 614"/>
                <a:gd name="T41" fmla="*/ 546 h 663"/>
                <a:gd name="T42" fmla="*/ 452 w 614"/>
                <a:gd name="T43" fmla="*/ 275 h 663"/>
                <a:gd name="T44" fmla="*/ 429 w 614"/>
                <a:gd name="T45" fmla="*/ 348 h 663"/>
                <a:gd name="T46" fmla="*/ 383 w 614"/>
                <a:gd name="T47" fmla="*/ 407 h 663"/>
                <a:gd name="T48" fmla="*/ 319 w 614"/>
                <a:gd name="T49" fmla="*/ 442 h 663"/>
                <a:gd name="T50" fmla="*/ 241 w 614"/>
                <a:gd name="T51" fmla="*/ 450 h 663"/>
                <a:gd name="T52" fmla="*/ 185 w 614"/>
                <a:gd name="T53" fmla="*/ 436 h 663"/>
                <a:gd name="T54" fmla="*/ 125 w 614"/>
                <a:gd name="T55" fmla="*/ 396 h 663"/>
                <a:gd name="T56" fmla="*/ 83 w 614"/>
                <a:gd name="T57" fmla="*/ 334 h 663"/>
                <a:gd name="T58" fmla="*/ 66 w 614"/>
                <a:gd name="T59" fmla="*/ 261 h 663"/>
                <a:gd name="T60" fmla="*/ 75 w 614"/>
                <a:gd name="T61" fmla="*/ 203 h 663"/>
                <a:gd name="T62" fmla="*/ 110 w 614"/>
                <a:gd name="T63" fmla="*/ 136 h 663"/>
                <a:gd name="T64" fmla="*/ 166 w 614"/>
                <a:gd name="T65" fmla="*/ 90 h 663"/>
                <a:gd name="T66" fmla="*/ 237 w 614"/>
                <a:gd name="T67" fmla="*/ 67 h 663"/>
                <a:gd name="T68" fmla="*/ 296 w 614"/>
                <a:gd name="T69" fmla="*/ 69 h 663"/>
                <a:gd name="T70" fmla="*/ 366 w 614"/>
                <a:gd name="T71" fmla="*/ 96 h 663"/>
                <a:gd name="T72" fmla="*/ 419 w 614"/>
                <a:gd name="T73" fmla="*/ 148 h 663"/>
                <a:gd name="T74" fmla="*/ 448 w 614"/>
                <a:gd name="T75" fmla="*/ 217 h 663"/>
                <a:gd name="T76" fmla="*/ 452 w 614"/>
                <a:gd name="T77" fmla="*/ 275 h 663"/>
                <a:gd name="T78" fmla="*/ 260 w 614"/>
                <a:gd name="T79" fmla="*/ 98 h 663"/>
                <a:gd name="T80" fmla="*/ 166 w 614"/>
                <a:gd name="T81" fmla="*/ 132 h 663"/>
                <a:gd name="T82" fmla="*/ 160 w 614"/>
                <a:gd name="T83" fmla="*/ 148 h 663"/>
                <a:gd name="T84" fmla="*/ 173 w 614"/>
                <a:gd name="T85" fmla="*/ 159 h 663"/>
                <a:gd name="T86" fmla="*/ 202 w 614"/>
                <a:gd name="T87" fmla="*/ 144 h 663"/>
                <a:gd name="T88" fmla="*/ 260 w 614"/>
                <a:gd name="T89" fmla="*/ 130 h 663"/>
                <a:gd name="T90" fmla="*/ 316 w 614"/>
                <a:gd name="T91" fmla="*/ 144 h 663"/>
                <a:gd name="T92" fmla="*/ 358 w 614"/>
                <a:gd name="T93" fmla="*/ 175 h 663"/>
                <a:gd name="T94" fmla="*/ 375 w 614"/>
                <a:gd name="T95" fmla="*/ 173 h 663"/>
                <a:gd name="T96" fmla="*/ 375 w 614"/>
                <a:gd name="T97" fmla="*/ 153 h 663"/>
                <a:gd name="T98" fmla="*/ 344 w 614"/>
                <a:gd name="T99" fmla="*/ 123 h 663"/>
                <a:gd name="T100" fmla="*/ 289 w 614"/>
                <a:gd name="T101" fmla="*/ 102 h 6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14" h="663">
                  <a:moveTo>
                    <a:pt x="596" y="532"/>
                  </a:moveTo>
                  <a:lnTo>
                    <a:pt x="477" y="398"/>
                  </a:lnTo>
                  <a:lnTo>
                    <a:pt x="477" y="398"/>
                  </a:lnTo>
                  <a:lnTo>
                    <a:pt x="491" y="371"/>
                  </a:lnTo>
                  <a:lnTo>
                    <a:pt x="504" y="342"/>
                  </a:lnTo>
                  <a:lnTo>
                    <a:pt x="512" y="313"/>
                  </a:lnTo>
                  <a:lnTo>
                    <a:pt x="516" y="282"/>
                  </a:lnTo>
                  <a:lnTo>
                    <a:pt x="516" y="282"/>
                  </a:lnTo>
                  <a:lnTo>
                    <a:pt x="516" y="255"/>
                  </a:lnTo>
                  <a:lnTo>
                    <a:pt x="516" y="230"/>
                  </a:lnTo>
                  <a:lnTo>
                    <a:pt x="512" y="205"/>
                  </a:lnTo>
                  <a:lnTo>
                    <a:pt x="506" y="180"/>
                  </a:lnTo>
                  <a:lnTo>
                    <a:pt x="496" y="157"/>
                  </a:lnTo>
                  <a:lnTo>
                    <a:pt x="485" y="134"/>
                  </a:lnTo>
                  <a:lnTo>
                    <a:pt x="473" y="113"/>
                  </a:lnTo>
                  <a:lnTo>
                    <a:pt x="456" y="92"/>
                  </a:lnTo>
                  <a:lnTo>
                    <a:pt x="456" y="92"/>
                  </a:lnTo>
                  <a:lnTo>
                    <a:pt x="439" y="73"/>
                  </a:lnTo>
                  <a:lnTo>
                    <a:pt x="421" y="57"/>
                  </a:lnTo>
                  <a:lnTo>
                    <a:pt x="400" y="42"/>
                  </a:lnTo>
                  <a:lnTo>
                    <a:pt x="379" y="30"/>
                  </a:lnTo>
                  <a:lnTo>
                    <a:pt x="356" y="19"/>
                  </a:lnTo>
                  <a:lnTo>
                    <a:pt x="331" y="11"/>
                  </a:lnTo>
                  <a:lnTo>
                    <a:pt x="306" y="5"/>
                  </a:lnTo>
                  <a:lnTo>
                    <a:pt x="281" y="0"/>
                  </a:lnTo>
                  <a:lnTo>
                    <a:pt x="281" y="0"/>
                  </a:lnTo>
                  <a:lnTo>
                    <a:pt x="256" y="0"/>
                  </a:lnTo>
                  <a:lnTo>
                    <a:pt x="229" y="2"/>
                  </a:lnTo>
                  <a:lnTo>
                    <a:pt x="204" y="7"/>
                  </a:lnTo>
                  <a:lnTo>
                    <a:pt x="179" y="13"/>
                  </a:lnTo>
                  <a:lnTo>
                    <a:pt x="156" y="21"/>
                  </a:lnTo>
                  <a:lnTo>
                    <a:pt x="133" y="32"/>
                  </a:lnTo>
                  <a:lnTo>
                    <a:pt x="112" y="46"/>
                  </a:lnTo>
                  <a:lnTo>
                    <a:pt x="94" y="61"/>
                  </a:lnTo>
                  <a:lnTo>
                    <a:pt x="75" y="77"/>
                  </a:lnTo>
                  <a:lnTo>
                    <a:pt x="58" y="96"/>
                  </a:lnTo>
                  <a:lnTo>
                    <a:pt x="44" y="115"/>
                  </a:lnTo>
                  <a:lnTo>
                    <a:pt x="31" y="138"/>
                  </a:lnTo>
                  <a:lnTo>
                    <a:pt x="21" y="161"/>
                  </a:lnTo>
                  <a:lnTo>
                    <a:pt x="12" y="184"/>
                  </a:lnTo>
                  <a:lnTo>
                    <a:pt x="6" y="209"/>
                  </a:lnTo>
                  <a:lnTo>
                    <a:pt x="2" y="236"/>
                  </a:lnTo>
                  <a:lnTo>
                    <a:pt x="2" y="236"/>
                  </a:lnTo>
                  <a:lnTo>
                    <a:pt x="0" y="261"/>
                  </a:lnTo>
                  <a:lnTo>
                    <a:pt x="2" y="286"/>
                  </a:lnTo>
                  <a:lnTo>
                    <a:pt x="6" y="311"/>
                  </a:lnTo>
                  <a:lnTo>
                    <a:pt x="12" y="336"/>
                  </a:lnTo>
                  <a:lnTo>
                    <a:pt x="21" y="359"/>
                  </a:lnTo>
                  <a:lnTo>
                    <a:pt x="33" y="382"/>
                  </a:lnTo>
                  <a:lnTo>
                    <a:pt x="46" y="405"/>
                  </a:lnTo>
                  <a:lnTo>
                    <a:pt x="60" y="423"/>
                  </a:lnTo>
                  <a:lnTo>
                    <a:pt x="60" y="423"/>
                  </a:lnTo>
                  <a:lnTo>
                    <a:pt x="79" y="442"/>
                  </a:lnTo>
                  <a:lnTo>
                    <a:pt x="98" y="461"/>
                  </a:lnTo>
                  <a:lnTo>
                    <a:pt x="119" y="475"/>
                  </a:lnTo>
                  <a:lnTo>
                    <a:pt x="139" y="488"/>
                  </a:lnTo>
                  <a:lnTo>
                    <a:pt x="162" y="498"/>
                  </a:lnTo>
                  <a:lnTo>
                    <a:pt x="187" y="507"/>
                  </a:lnTo>
                  <a:lnTo>
                    <a:pt x="210" y="513"/>
                  </a:lnTo>
                  <a:lnTo>
                    <a:pt x="237" y="515"/>
                  </a:lnTo>
                  <a:lnTo>
                    <a:pt x="237" y="515"/>
                  </a:lnTo>
                  <a:lnTo>
                    <a:pt x="266" y="517"/>
                  </a:lnTo>
                  <a:lnTo>
                    <a:pt x="296" y="513"/>
                  </a:lnTo>
                  <a:lnTo>
                    <a:pt x="325" y="509"/>
                  </a:lnTo>
                  <a:lnTo>
                    <a:pt x="352" y="498"/>
                  </a:lnTo>
                  <a:lnTo>
                    <a:pt x="473" y="636"/>
                  </a:lnTo>
                  <a:lnTo>
                    <a:pt x="473" y="636"/>
                  </a:lnTo>
                  <a:lnTo>
                    <a:pt x="483" y="646"/>
                  </a:lnTo>
                  <a:lnTo>
                    <a:pt x="498" y="655"/>
                  </a:lnTo>
                  <a:lnTo>
                    <a:pt x="512" y="661"/>
                  </a:lnTo>
                  <a:lnTo>
                    <a:pt x="527" y="663"/>
                  </a:lnTo>
                  <a:lnTo>
                    <a:pt x="527" y="663"/>
                  </a:lnTo>
                  <a:lnTo>
                    <a:pt x="544" y="663"/>
                  </a:lnTo>
                  <a:lnTo>
                    <a:pt x="558" y="661"/>
                  </a:lnTo>
                  <a:lnTo>
                    <a:pt x="573" y="655"/>
                  </a:lnTo>
                  <a:lnTo>
                    <a:pt x="585" y="644"/>
                  </a:lnTo>
                  <a:lnTo>
                    <a:pt x="585" y="644"/>
                  </a:lnTo>
                  <a:lnTo>
                    <a:pt x="598" y="634"/>
                  </a:lnTo>
                  <a:lnTo>
                    <a:pt x="606" y="619"/>
                  </a:lnTo>
                  <a:lnTo>
                    <a:pt x="610" y="607"/>
                  </a:lnTo>
                  <a:lnTo>
                    <a:pt x="614" y="590"/>
                  </a:lnTo>
                  <a:lnTo>
                    <a:pt x="614" y="575"/>
                  </a:lnTo>
                  <a:lnTo>
                    <a:pt x="610" y="561"/>
                  </a:lnTo>
                  <a:lnTo>
                    <a:pt x="604" y="546"/>
                  </a:lnTo>
                  <a:lnTo>
                    <a:pt x="596" y="532"/>
                  </a:lnTo>
                  <a:lnTo>
                    <a:pt x="596" y="532"/>
                  </a:lnTo>
                  <a:close/>
                  <a:moveTo>
                    <a:pt x="452" y="275"/>
                  </a:moveTo>
                  <a:lnTo>
                    <a:pt x="452" y="275"/>
                  </a:lnTo>
                  <a:lnTo>
                    <a:pt x="448" y="294"/>
                  </a:lnTo>
                  <a:lnTo>
                    <a:pt x="444" y="313"/>
                  </a:lnTo>
                  <a:lnTo>
                    <a:pt x="437" y="332"/>
                  </a:lnTo>
                  <a:lnTo>
                    <a:pt x="429" y="348"/>
                  </a:lnTo>
                  <a:lnTo>
                    <a:pt x="421" y="365"/>
                  </a:lnTo>
                  <a:lnTo>
                    <a:pt x="408" y="380"/>
                  </a:lnTo>
                  <a:lnTo>
                    <a:pt x="396" y="392"/>
                  </a:lnTo>
                  <a:lnTo>
                    <a:pt x="383" y="407"/>
                  </a:lnTo>
                  <a:lnTo>
                    <a:pt x="369" y="417"/>
                  </a:lnTo>
                  <a:lnTo>
                    <a:pt x="352" y="428"/>
                  </a:lnTo>
                  <a:lnTo>
                    <a:pt x="335" y="436"/>
                  </a:lnTo>
                  <a:lnTo>
                    <a:pt x="319" y="442"/>
                  </a:lnTo>
                  <a:lnTo>
                    <a:pt x="300" y="446"/>
                  </a:lnTo>
                  <a:lnTo>
                    <a:pt x="281" y="450"/>
                  </a:lnTo>
                  <a:lnTo>
                    <a:pt x="262" y="450"/>
                  </a:lnTo>
                  <a:lnTo>
                    <a:pt x="241" y="450"/>
                  </a:lnTo>
                  <a:lnTo>
                    <a:pt x="241" y="450"/>
                  </a:lnTo>
                  <a:lnTo>
                    <a:pt x="223" y="448"/>
                  </a:lnTo>
                  <a:lnTo>
                    <a:pt x="204" y="442"/>
                  </a:lnTo>
                  <a:lnTo>
                    <a:pt x="185" y="436"/>
                  </a:lnTo>
                  <a:lnTo>
                    <a:pt x="169" y="428"/>
                  </a:lnTo>
                  <a:lnTo>
                    <a:pt x="152" y="419"/>
                  </a:lnTo>
                  <a:lnTo>
                    <a:pt x="137" y="409"/>
                  </a:lnTo>
                  <a:lnTo>
                    <a:pt x="125" y="396"/>
                  </a:lnTo>
                  <a:lnTo>
                    <a:pt x="112" y="382"/>
                  </a:lnTo>
                  <a:lnTo>
                    <a:pt x="100" y="367"/>
                  </a:lnTo>
                  <a:lnTo>
                    <a:pt x="91" y="350"/>
                  </a:lnTo>
                  <a:lnTo>
                    <a:pt x="83" y="334"/>
                  </a:lnTo>
                  <a:lnTo>
                    <a:pt x="75" y="317"/>
                  </a:lnTo>
                  <a:lnTo>
                    <a:pt x="71" y="298"/>
                  </a:lnTo>
                  <a:lnTo>
                    <a:pt x="69" y="280"/>
                  </a:lnTo>
                  <a:lnTo>
                    <a:pt x="66" y="261"/>
                  </a:lnTo>
                  <a:lnTo>
                    <a:pt x="66" y="242"/>
                  </a:lnTo>
                  <a:lnTo>
                    <a:pt x="66" y="242"/>
                  </a:lnTo>
                  <a:lnTo>
                    <a:pt x="71" y="221"/>
                  </a:lnTo>
                  <a:lnTo>
                    <a:pt x="75" y="203"/>
                  </a:lnTo>
                  <a:lnTo>
                    <a:pt x="81" y="186"/>
                  </a:lnTo>
                  <a:lnTo>
                    <a:pt x="89" y="167"/>
                  </a:lnTo>
                  <a:lnTo>
                    <a:pt x="98" y="153"/>
                  </a:lnTo>
                  <a:lnTo>
                    <a:pt x="110" y="136"/>
                  </a:lnTo>
                  <a:lnTo>
                    <a:pt x="121" y="123"/>
                  </a:lnTo>
                  <a:lnTo>
                    <a:pt x="135" y="111"/>
                  </a:lnTo>
                  <a:lnTo>
                    <a:pt x="150" y="98"/>
                  </a:lnTo>
                  <a:lnTo>
                    <a:pt x="166" y="90"/>
                  </a:lnTo>
                  <a:lnTo>
                    <a:pt x="183" y="82"/>
                  </a:lnTo>
                  <a:lnTo>
                    <a:pt x="200" y="75"/>
                  </a:lnTo>
                  <a:lnTo>
                    <a:pt x="219" y="69"/>
                  </a:lnTo>
                  <a:lnTo>
                    <a:pt x="237" y="67"/>
                  </a:lnTo>
                  <a:lnTo>
                    <a:pt x="256" y="65"/>
                  </a:lnTo>
                  <a:lnTo>
                    <a:pt x="277" y="65"/>
                  </a:lnTo>
                  <a:lnTo>
                    <a:pt x="277" y="65"/>
                  </a:lnTo>
                  <a:lnTo>
                    <a:pt x="296" y="69"/>
                  </a:lnTo>
                  <a:lnTo>
                    <a:pt x="314" y="73"/>
                  </a:lnTo>
                  <a:lnTo>
                    <a:pt x="333" y="80"/>
                  </a:lnTo>
                  <a:lnTo>
                    <a:pt x="350" y="88"/>
                  </a:lnTo>
                  <a:lnTo>
                    <a:pt x="366" y="96"/>
                  </a:lnTo>
                  <a:lnTo>
                    <a:pt x="381" y="109"/>
                  </a:lnTo>
                  <a:lnTo>
                    <a:pt x="394" y="121"/>
                  </a:lnTo>
                  <a:lnTo>
                    <a:pt x="406" y="134"/>
                  </a:lnTo>
                  <a:lnTo>
                    <a:pt x="419" y="148"/>
                  </a:lnTo>
                  <a:lnTo>
                    <a:pt x="427" y="165"/>
                  </a:lnTo>
                  <a:lnTo>
                    <a:pt x="435" y="182"/>
                  </a:lnTo>
                  <a:lnTo>
                    <a:pt x="444" y="198"/>
                  </a:lnTo>
                  <a:lnTo>
                    <a:pt x="448" y="217"/>
                  </a:lnTo>
                  <a:lnTo>
                    <a:pt x="450" y="236"/>
                  </a:lnTo>
                  <a:lnTo>
                    <a:pt x="452" y="255"/>
                  </a:lnTo>
                  <a:lnTo>
                    <a:pt x="452" y="275"/>
                  </a:lnTo>
                  <a:lnTo>
                    <a:pt x="452" y="275"/>
                  </a:lnTo>
                  <a:close/>
                  <a:moveTo>
                    <a:pt x="273" y="100"/>
                  </a:moveTo>
                  <a:lnTo>
                    <a:pt x="273" y="100"/>
                  </a:lnTo>
                  <a:lnTo>
                    <a:pt x="260" y="98"/>
                  </a:lnTo>
                  <a:lnTo>
                    <a:pt x="260" y="98"/>
                  </a:lnTo>
                  <a:lnTo>
                    <a:pt x="233" y="100"/>
                  </a:lnTo>
                  <a:lnTo>
                    <a:pt x="210" y="107"/>
                  </a:lnTo>
                  <a:lnTo>
                    <a:pt x="187" y="117"/>
                  </a:lnTo>
                  <a:lnTo>
                    <a:pt x="166" y="132"/>
                  </a:lnTo>
                  <a:lnTo>
                    <a:pt x="166" y="132"/>
                  </a:lnTo>
                  <a:lnTo>
                    <a:pt x="162" y="136"/>
                  </a:lnTo>
                  <a:lnTo>
                    <a:pt x="160" y="142"/>
                  </a:lnTo>
                  <a:lnTo>
                    <a:pt x="160" y="148"/>
                  </a:lnTo>
                  <a:lnTo>
                    <a:pt x="162" y="153"/>
                  </a:lnTo>
                  <a:lnTo>
                    <a:pt x="162" y="153"/>
                  </a:lnTo>
                  <a:lnTo>
                    <a:pt x="169" y="157"/>
                  </a:lnTo>
                  <a:lnTo>
                    <a:pt x="173" y="159"/>
                  </a:lnTo>
                  <a:lnTo>
                    <a:pt x="179" y="159"/>
                  </a:lnTo>
                  <a:lnTo>
                    <a:pt x="185" y="155"/>
                  </a:lnTo>
                  <a:lnTo>
                    <a:pt x="185" y="155"/>
                  </a:lnTo>
                  <a:lnTo>
                    <a:pt x="202" y="144"/>
                  </a:lnTo>
                  <a:lnTo>
                    <a:pt x="219" y="136"/>
                  </a:lnTo>
                  <a:lnTo>
                    <a:pt x="239" y="132"/>
                  </a:lnTo>
                  <a:lnTo>
                    <a:pt x="260" y="130"/>
                  </a:lnTo>
                  <a:lnTo>
                    <a:pt x="260" y="130"/>
                  </a:lnTo>
                  <a:lnTo>
                    <a:pt x="271" y="130"/>
                  </a:lnTo>
                  <a:lnTo>
                    <a:pt x="271" y="130"/>
                  </a:lnTo>
                  <a:lnTo>
                    <a:pt x="294" y="136"/>
                  </a:lnTo>
                  <a:lnTo>
                    <a:pt x="316" y="144"/>
                  </a:lnTo>
                  <a:lnTo>
                    <a:pt x="335" y="157"/>
                  </a:lnTo>
                  <a:lnTo>
                    <a:pt x="352" y="171"/>
                  </a:lnTo>
                  <a:lnTo>
                    <a:pt x="352" y="171"/>
                  </a:lnTo>
                  <a:lnTo>
                    <a:pt x="358" y="175"/>
                  </a:lnTo>
                  <a:lnTo>
                    <a:pt x="364" y="178"/>
                  </a:lnTo>
                  <a:lnTo>
                    <a:pt x="371" y="175"/>
                  </a:lnTo>
                  <a:lnTo>
                    <a:pt x="375" y="173"/>
                  </a:lnTo>
                  <a:lnTo>
                    <a:pt x="375" y="173"/>
                  </a:lnTo>
                  <a:lnTo>
                    <a:pt x="377" y="169"/>
                  </a:lnTo>
                  <a:lnTo>
                    <a:pt x="379" y="163"/>
                  </a:lnTo>
                  <a:lnTo>
                    <a:pt x="379" y="157"/>
                  </a:lnTo>
                  <a:lnTo>
                    <a:pt x="375" y="153"/>
                  </a:lnTo>
                  <a:lnTo>
                    <a:pt x="375" y="153"/>
                  </a:lnTo>
                  <a:lnTo>
                    <a:pt x="366" y="142"/>
                  </a:lnTo>
                  <a:lnTo>
                    <a:pt x="354" y="132"/>
                  </a:lnTo>
                  <a:lnTo>
                    <a:pt x="344" y="123"/>
                  </a:lnTo>
                  <a:lnTo>
                    <a:pt x="331" y="117"/>
                  </a:lnTo>
                  <a:lnTo>
                    <a:pt x="316" y="111"/>
                  </a:lnTo>
                  <a:lnTo>
                    <a:pt x="304" y="105"/>
                  </a:lnTo>
                  <a:lnTo>
                    <a:pt x="289" y="102"/>
                  </a:lnTo>
                  <a:lnTo>
                    <a:pt x="273" y="100"/>
                  </a:lnTo>
                  <a:lnTo>
                    <a:pt x="273" y="100"/>
                  </a:lnTo>
                  <a:close/>
                </a:path>
              </a:pathLst>
            </a:custGeom>
            <a:solidFill>
              <a:srgbClr val="25A4D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17" name="文本框 16"/>
          <p:cNvSpPr txBox="1"/>
          <p:nvPr/>
        </p:nvSpPr>
        <p:spPr>
          <a:xfrm>
            <a:off x="1838656" y="4945270"/>
            <a:ext cx="3080489" cy="369332"/>
          </a:xfrm>
          <a:prstGeom prst="rect">
            <a:avLst/>
          </a:prstGeom>
          <a:noFill/>
        </p:spPr>
        <p:txBody>
          <a:bodyPr wrap="square" rtlCol="0">
            <a:spAutoFit/>
          </a:bodyPr>
          <a:lstStyle/>
          <a:p>
            <a:endParaRPr lang="zh-CN" altLang="en-US"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639716594"/>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条纹背景商务风PPT模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225</TotalTime>
  <Words>1133</Words>
  <Application>Microsoft Office PowerPoint</Application>
  <PresentationFormat>宽屏</PresentationFormat>
  <Paragraphs>139</Paragraphs>
  <Slides>22</Slides>
  <Notes>22</Notes>
  <HiddenSlides>0</HiddenSlides>
  <MMClips>0</MMClips>
  <ScaleCrop>false</ScaleCrop>
  <HeadingPairs>
    <vt:vector size="6" baseType="variant">
      <vt:variant>
        <vt:lpstr>已用的字体</vt:lpstr>
      </vt:variant>
      <vt:variant>
        <vt:i4>12</vt:i4>
      </vt:variant>
      <vt:variant>
        <vt:lpstr>主题</vt:lpstr>
      </vt:variant>
      <vt:variant>
        <vt:i4>1</vt:i4>
      </vt:variant>
      <vt:variant>
        <vt:lpstr>幻灯片标题</vt:lpstr>
      </vt:variant>
      <vt:variant>
        <vt:i4>22</vt:i4>
      </vt:variant>
    </vt:vector>
  </HeadingPairs>
  <TitlesOfParts>
    <vt:vector size="35" baseType="lpstr">
      <vt:lpstr>HelveticaNeueLT Pro 67 MdCn</vt:lpstr>
      <vt:lpstr>Hiragino Sans GB W3</vt:lpstr>
      <vt:lpstr>News Gothic MT</vt:lpstr>
      <vt:lpstr>华文细黑</vt:lpstr>
      <vt:lpstr>宋体</vt:lpstr>
      <vt:lpstr>微软雅黑</vt:lpstr>
      <vt:lpstr>Arial</vt:lpstr>
      <vt:lpstr>Calibri</vt:lpstr>
      <vt:lpstr>Calibri Light</vt:lpstr>
      <vt:lpstr>Franklin Gothic Medium Cond</vt:lpstr>
      <vt:lpstr>Open Sans</vt:lpstr>
      <vt:lpstr>Segoe UI Black</vt:lpstr>
      <vt:lpstr>Office 主题</vt:lpstr>
      <vt:lpstr>科普演讲比赛ppt模板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条纹背景商务风PPT模板</dc:title>
  <dc:creator/>
  <dc:description>http://www.ypppt.com/</dc:description>
  <cp:lastModifiedBy>faith123</cp:lastModifiedBy>
  <cp:revision>33</cp:revision>
  <dcterms:created xsi:type="dcterms:W3CDTF">2015-05-07T06:07:15Z</dcterms:created>
  <dcterms:modified xsi:type="dcterms:W3CDTF">2020-06-11T06:19:56Z</dcterms:modified>
</cp:coreProperties>
</file>