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1.xml" ContentType="application/vnd.openxmlformats-officedocument.presentationml.notesSlide+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5.xml" ContentType="application/vnd.openxmlformats-officedocument.drawingml.chart+xml"/>
  <Override PartName="/ppt/notesSlides/notesSlide15.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56" r:id="rId3"/>
    <p:sldId id="257" r:id="rId4"/>
    <p:sldId id="258" r:id="rId5"/>
    <p:sldId id="259" r:id="rId6"/>
    <p:sldId id="260" r:id="rId7"/>
    <p:sldId id="261" r:id="rId8"/>
    <p:sldId id="262" r:id="rId9"/>
    <p:sldId id="263" r:id="rId10"/>
    <p:sldId id="282" r:id="rId11"/>
    <p:sldId id="265" r:id="rId12"/>
    <p:sldId id="266" r:id="rId13"/>
    <p:sldId id="267" r:id="rId14"/>
    <p:sldId id="268" r:id="rId15"/>
    <p:sldId id="269" r:id="rId16"/>
    <p:sldId id="283" r:id="rId17"/>
    <p:sldId id="271" r:id="rId18"/>
    <p:sldId id="272" r:id="rId19"/>
    <p:sldId id="273" r:id="rId20"/>
    <p:sldId id="274" r:id="rId21"/>
    <p:sldId id="275" r:id="rId22"/>
    <p:sldId id="284" r:id="rId23"/>
    <p:sldId id="277" r:id="rId24"/>
    <p:sldId id="278" r:id="rId25"/>
    <p:sldId id="279" r:id="rId26"/>
    <p:sldId id="285" r:id="rId27"/>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85AC"/>
    <a:srgbClr val="6674A3"/>
    <a:srgbClr val="6B79A8"/>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153" d="100"/>
          <a:sy n="153" d="100"/>
        </p:scale>
        <p:origin x="384" y="120"/>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01BB-4DCE-8A9D-17C79908AD69}"/>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01BB-4DCE-8A9D-17C79908AD69}"/>
              </c:ext>
            </c:extLst>
          </c:dPt>
          <c:dPt>
            <c:idx val="2"/>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5-01BB-4DCE-8A9D-17C79908AD69}"/>
              </c:ext>
            </c:extLst>
          </c:dPt>
          <c:cat>
            <c:strRef>
              <c:f>Sheet1!$V$70:$V$72</c:f>
              <c:strCache>
                <c:ptCount val="3"/>
                <c:pt idx="0">
                  <c:v>A</c:v>
                </c:pt>
                <c:pt idx="2">
                  <c:v>B</c:v>
                </c:pt>
              </c:strCache>
            </c:strRef>
          </c:cat>
          <c:val>
            <c:numRef>
              <c:f>Sheet1!$W$70:$W$72</c:f>
              <c:numCache>
                <c:formatCode>General</c:formatCode>
                <c:ptCount val="3"/>
                <c:pt idx="0">
                  <c:v>9</c:v>
                </c:pt>
                <c:pt idx="2">
                  <c:v>1</c:v>
                </c:pt>
              </c:numCache>
            </c:numRef>
          </c:val>
          <c:extLst xmlns:c16r2="http://schemas.microsoft.com/office/drawing/2015/06/chart">
            <c:ext xmlns:c16="http://schemas.microsoft.com/office/drawing/2014/chart" uri="{C3380CC4-5D6E-409C-BE32-E72D297353CC}">
              <c16:uniqueId val="{00000006-01BB-4DCE-8A9D-17C79908AD6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717A-4EEC-A51B-C8F3EF28B2A6}"/>
              </c:ext>
            </c:extLst>
          </c:dPt>
          <c:dPt>
            <c:idx val="1"/>
            <c:bubble3D val="0"/>
            <c:spPr>
              <a:solidFill>
                <a:schemeClr val="accent2"/>
              </a:solidFill>
              <a:ln w="19050">
                <a:noFill/>
              </a:ln>
              <a:effectLst/>
            </c:spPr>
            <c:extLst xmlns:c16r2="http://schemas.microsoft.com/office/drawing/2015/06/chart">
              <c:ext xmlns:c16="http://schemas.microsoft.com/office/drawing/2014/chart" uri="{C3380CC4-5D6E-409C-BE32-E72D297353CC}">
                <c16:uniqueId val="{00000003-717A-4EEC-A51B-C8F3EF28B2A6}"/>
              </c:ext>
            </c:extLst>
          </c:dPt>
          <c:dPt>
            <c:idx val="2"/>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5-717A-4EEC-A51B-C8F3EF28B2A6}"/>
              </c:ext>
            </c:extLst>
          </c:dPt>
          <c:cat>
            <c:strRef>
              <c:f>Sheet1!$M$70:$M$72</c:f>
              <c:strCache>
                <c:ptCount val="3"/>
                <c:pt idx="0">
                  <c:v>A</c:v>
                </c:pt>
                <c:pt idx="2">
                  <c:v>B</c:v>
                </c:pt>
              </c:strCache>
            </c:strRef>
          </c:cat>
          <c:val>
            <c:numRef>
              <c:f>Sheet1!$N$70:$N$72</c:f>
              <c:numCache>
                <c:formatCode>General</c:formatCode>
                <c:ptCount val="3"/>
                <c:pt idx="0">
                  <c:v>5</c:v>
                </c:pt>
                <c:pt idx="2">
                  <c:v>5</c:v>
                </c:pt>
              </c:numCache>
            </c:numRef>
          </c:val>
          <c:extLst xmlns:c16r2="http://schemas.microsoft.com/office/drawing/2015/06/chart">
            <c:ext xmlns:c16="http://schemas.microsoft.com/office/drawing/2014/chart" uri="{C3380CC4-5D6E-409C-BE32-E72D297353CC}">
              <c16:uniqueId val="{00000006-717A-4EEC-A51B-C8F3EF28B2A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accent1"/>
            </a:solidFill>
            <a:ln>
              <a:noFill/>
            </a:ln>
          </c:spPr>
          <c:dPt>
            <c:idx val="0"/>
            <c:bubble3D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1-D552-49AF-8353-0EC2B299307C}"/>
              </c:ext>
            </c:extLst>
          </c:dPt>
          <c:dPt>
            <c:idx val="1"/>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3-D552-49AF-8353-0EC2B299307C}"/>
              </c:ext>
            </c:extLst>
          </c:dPt>
          <c:dPt>
            <c:idx val="2"/>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5-D552-49AF-8353-0EC2B299307C}"/>
              </c:ext>
            </c:extLst>
          </c:dPt>
          <c:cat>
            <c:strRef>
              <c:f>Sheet1!$AF$70:$AF$72</c:f>
              <c:strCache>
                <c:ptCount val="3"/>
                <c:pt idx="0">
                  <c:v>A</c:v>
                </c:pt>
                <c:pt idx="2">
                  <c:v>B</c:v>
                </c:pt>
              </c:strCache>
            </c:strRef>
          </c:cat>
          <c:val>
            <c:numRef>
              <c:f>Sheet1!$AG$70:$AG$72</c:f>
              <c:numCache>
                <c:formatCode>General</c:formatCode>
                <c:ptCount val="3"/>
                <c:pt idx="0">
                  <c:v>23</c:v>
                </c:pt>
                <c:pt idx="2">
                  <c:v>77</c:v>
                </c:pt>
              </c:numCache>
            </c:numRef>
          </c:val>
          <c:extLst xmlns:c16r2="http://schemas.microsoft.com/office/drawing/2015/06/chart">
            <c:ext xmlns:c16="http://schemas.microsoft.com/office/drawing/2014/chart" uri="{C3380CC4-5D6E-409C-BE32-E72D297353CC}">
              <c16:uniqueId val="{00000006-D552-49AF-8353-0EC2B299307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1"/>
            </a:solidFill>
          </c:spPr>
          <c:invertIfNegative val="0"/>
          <c:dPt>
            <c:idx val="0"/>
            <c:invertIfNegative val="0"/>
            <c:bubble3D val="0"/>
            <c:extLst xmlns:c16r2="http://schemas.microsoft.com/office/drawing/2015/06/chart">
              <c:ext xmlns:c16="http://schemas.microsoft.com/office/drawing/2014/chart" uri="{C3380CC4-5D6E-409C-BE32-E72D297353CC}">
                <c16:uniqueId val="{00000000-5B34-4938-A239-72385F75BDEF}"/>
              </c:ext>
            </c:extLst>
          </c:dPt>
          <c:dPt>
            <c:idx val="1"/>
            <c:invertIfNegative val="0"/>
            <c:bubble3D val="0"/>
            <c:spPr>
              <a:solidFill>
                <a:schemeClr val="accent2"/>
              </a:solidFill>
            </c:spPr>
            <c:extLst xmlns:c16r2="http://schemas.microsoft.com/office/drawing/2015/06/chart">
              <c:ext xmlns:c16="http://schemas.microsoft.com/office/drawing/2014/chart" uri="{C3380CC4-5D6E-409C-BE32-E72D297353CC}">
                <c16:uniqueId val="{00000002-5B34-4938-A239-72385F75BDEF}"/>
              </c:ext>
            </c:extLst>
          </c:dPt>
          <c:dPt>
            <c:idx val="2"/>
            <c:invertIfNegative val="0"/>
            <c:bubble3D val="0"/>
            <c:extLst xmlns:c16r2="http://schemas.microsoft.com/office/drawing/2015/06/chart">
              <c:ext xmlns:c16="http://schemas.microsoft.com/office/drawing/2014/chart" uri="{C3380CC4-5D6E-409C-BE32-E72D297353CC}">
                <c16:uniqueId val="{00000003-5B34-4938-A239-72385F75BDEF}"/>
              </c:ext>
            </c:extLst>
          </c:dPt>
          <c:dPt>
            <c:idx val="3"/>
            <c:invertIfNegative val="0"/>
            <c:bubble3D val="0"/>
            <c:extLst xmlns:c16r2="http://schemas.microsoft.com/office/drawing/2015/06/chart">
              <c:ext xmlns:c16="http://schemas.microsoft.com/office/drawing/2014/chart" uri="{C3380CC4-5D6E-409C-BE32-E72D297353CC}">
                <c16:uniqueId val="{00000004-5B34-4938-A239-72385F75BDEF}"/>
              </c:ext>
            </c:extLst>
          </c:dPt>
          <c:dLbls>
            <c:spPr>
              <a:noFill/>
              <a:ln>
                <a:noFill/>
              </a:ln>
              <a:effectLst/>
            </c:spPr>
            <c:txPr>
              <a:bodyPr/>
              <a:lstStyle/>
              <a:p>
                <a:pPr>
                  <a:defRPr sz="1600" b="1">
                    <a:solidFill>
                      <a:schemeClr val="accent1"/>
                    </a:solidFill>
                    <a:latin typeface="微软雅黑" pitchFamily="34" charset="-122"/>
                    <a:ea typeface="微软雅黑" pitchFamily="34" charset="-122"/>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IE5</c:v>
                </c:pt>
                <c:pt idx="1">
                  <c:v>IE7</c:v>
                </c:pt>
                <c:pt idx="2">
                  <c:v>IE8</c:v>
                </c:pt>
                <c:pt idx="3">
                  <c:v>IE9</c:v>
                </c:pt>
              </c:strCache>
            </c:strRef>
          </c:cat>
          <c:val>
            <c:numRef>
              <c:f>Sheet1!$B$2:$B$5</c:f>
              <c:numCache>
                <c:formatCode>0%</c:formatCode>
                <c:ptCount val="4"/>
                <c:pt idx="0">
                  <c:v>0.2</c:v>
                </c:pt>
                <c:pt idx="1">
                  <c:v>0.5</c:v>
                </c:pt>
                <c:pt idx="2">
                  <c:v>0.7</c:v>
                </c:pt>
                <c:pt idx="3">
                  <c:v>1</c:v>
                </c:pt>
              </c:numCache>
            </c:numRef>
          </c:val>
          <c:extLst xmlns:c16r2="http://schemas.microsoft.com/office/drawing/2015/06/chart">
            <c:ext xmlns:c16="http://schemas.microsoft.com/office/drawing/2014/chart" uri="{C3380CC4-5D6E-409C-BE32-E72D297353CC}">
              <c16:uniqueId val="{00000005-5B34-4938-A239-72385F75BDEF}"/>
            </c:ext>
          </c:extLst>
        </c:ser>
        <c:dLbls>
          <c:showLegendKey val="0"/>
          <c:showVal val="1"/>
          <c:showCatName val="0"/>
          <c:showSerName val="0"/>
          <c:showPercent val="0"/>
          <c:showBubbleSize val="0"/>
        </c:dLbls>
        <c:gapWidth val="6"/>
        <c:overlap val="-98"/>
        <c:axId val="579290056"/>
        <c:axId val="576484960"/>
      </c:barChart>
      <c:catAx>
        <c:axId val="579290056"/>
        <c:scaling>
          <c:orientation val="minMax"/>
        </c:scaling>
        <c:delete val="1"/>
        <c:axPos val="b"/>
        <c:numFmt formatCode="General" sourceLinked="0"/>
        <c:majorTickMark val="out"/>
        <c:minorTickMark val="none"/>
        <c:tickLblPos val="none"/>
        <c:crossAx val="576484960"/>
        <c:crosses val="autoZero"/>
        <c:auto val="1"/>
        <c:lblAlgn val="ctr"/>
        <c:lblOffset val="100"/>
        <c:noMultiLvlLbl val="0"/>
      </c:catAx>
      <c:valAx>
        <c:axId val="576484960"/>
        <c:scaling>
          <c:orientation val="minMax"/>
        </c:scaling>
        <c:delete val="1"/>
        <c:axPos val="l"/>
        <c:numFmt formatCode="0%" sourceLinked="1"/>
        <c:majorTickMark val="out"/>
        <c:minorTickMark val="none"/>
        <c:tickLblPos val="none"/>
        <c:crossAx val="579290056"/>
        <c:crosses val="autoZero"/>
        <c:crossBetween val="between"/>
      </c:valAx>
    </c:plotArea>
    <c:plotVisOnly val="1"/>
    <c:dispBlanksAs val="gap"/>
    <c:showDLblsOverMax val="0"/>
  </c:chart>
  <c:txPr>
    <a:bodyPr/>
    <a:lstStyle/>
    <a:p>
      <a:pPr>
        <a:defRPr sz="1400">
          <a:solidFill>
            <a:schemeClr val="accent5"/>
          </a:solidFill>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63951092159261"/>
          <c:y val="4.4044129674703468E-2"/>
          <c:w val="0.53600634563756422"/>
          <c:h val="0.9558690889555358"/>
        </c:manualLayout>
      </c:layout>
      <c:doughnutChart>
        <c:varyColors val="1"/>
        <c:ser>
          <c:idx val="0"/>
          <c:order val="0"/>
          <c:tx>
            <c:strRef>
              <c:f>Sheet1!$B$1</c:f>
              <c:strCache>
                <c:ptCount val="1"/>
                <c:pt idx="0">
                  <c:v>Sales</c:v>
                </c:pt>
              </c:strCache>
            </c:strRef>
          </c:tx>
          <c:dPt>
            <c:idx val="0"/>
            <c:bubble3D val="0"/>
            <c:spPr>
              <a:solidFill>
                <a:schemeClr val="accent1">
                  <a:lumMod val="75000"/>
                </a:schemeClr>
              </a:solidFill>
            </c:spPr>
            <c:extLst xmlns:c16r2="http://schemas.microsoft.com/office/drawing/2015/06/chart">
              <c:ext xmlns:c16="http://schemas.microsoft.com/office/drawing/2014/chart" uri="{C3380CC4-5D6E-409C-BE32-E72D297353CC}">
                <c16:uniqueId val="{00000001-0D90-4F32-984A-D9C1302242F1}"/>
              </c:ext>
            </c:extLst>
          </c:dPt>
          <c:dPt>
            <c:idx val="1"/>
            <c:bubble3D val="0"/>
            <c:spPr>
              <a:solidFill>
                <a:schemeClr val="tx1">
                  <a:lumMod val="50000"/>
                  <a:lumOff val="50000"/>
                </a:schemeClr>
              </a:solidFill>
            </c:spPr>
            <c:extLst xmlns:c16r2="http://schemas.microsoft.com/office/drawing/2015/06/chart">
              <c:ext xmlns:c16="http://schemas.microsoft.com/office/drawing/2014/chart" uri="{C3380CC4-5D6E-409C-BE32-E72D297353CC}">
                <c16:uniqueId val="{00000003-0D90-4F32-984A-D9C1302242F1}"/>
              </c:ext>
            </c:extLst>
          </c:dPt>
          <c:dPt>
            <c:idx val="2"/>
            <c:bubble3D val="0"/>
            <c:spPr>
              <a:solidFill>
                <a:schemeClr val="bg1">
                  <a:lumMod val="75000"/>
                </a:schemeClr>
              </a:solidFill>
            </c:spPr>
            <c:extLst xmlns:c16r2="http://schemas.microsoft.com/office/drawing/2015/06/chart">
              <c:ext xmlns:c16="http://schemas.microsoft.com/office/drawing/2014/chart" uri="{C3380CC4-5D6E-409C-BE32-E72D297353CC}">
                <c16:uniqueId val="{00000005-0D90-4F32-984A-D9C1302242F1}"/>
              </c:ext>
            </c:extLst>
          </c:dPt>
          <c:cat>
            <c:strRef>
              <c:f>Sheet1!$A$2:$A$4</c:f>
              <c:strCache>
                <c:ptCount val="3"/>
                <c:pt idx="0">
                  <c:v>1st Qtr</c:v>
                </c:pt>
                <c:pt idx="1">
                  <c:v>2nd Qtr</c:v>
                </c:pt>
                <c:pt idx="2">
                  <c:v>3rd Qtr</c:v>
                </c:pt>
              </c:strCache>
            </c:strRef>
          </c:cat>
          <c:val>
            <c:numRef>
              <c:f>Sheet1!$B$2:$B$4</c:f>
              <c:numCache>
                <c:formatCode>General</c:formatCode>
                <c:ptCount val="3"/>
                <c:pt idx="0">
                  <c:v>40</c:v>
                </c:pt>
                <c:pt idx="1">
                  <c:v>35</c:v>
                </c:pt>
                <c:pt idx="2">
                  <c:v>25</c:v>
                </c:pt>
              </c:numCache>
            </c:numRef>
          </c:val>
          <c:extLst xmlns:c16r2="http://schemas.microsoft.com/office/drawing/2015/06/chart">
            <c:ext xmlns:c16="http://schemas.microsoft.com/office/drawing/2014/chart" uri="{C3380CC4-5D6E-409C-BE32-E72D297353CC}">
              <c16:uniqueId val="{00000006-0D90-4F32-984A-D9C1302242F1}"/>
            </c:ext>
          </c:extLst>
        </c:ser>
        <c:dLbls>
          <c:showLegendKey val="0"/>
          <c:showVal val="0"/>
          <c:showCatName val="0"/>
          <c:showSerName val="0"/>
          <c:showPercent val="0"/>
          <c:showBubbleSize val="0"/>
          <c:showLeaderLines val="1"/>
        </c:dLbls>
        <c:firstSliceAng val="356"/>
        <c:holeSize val="38"/>
      </c:doughnutChart>
      <c:spPr>
        <a:ln w="22225"/>
      </c:spPr>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640941-F7D3-4667-A7FB-C4DD2189BF3D}" type="datetimeFigureOut">
              <a:rPr lang="zh-CN" altLang="en-US" smtClean="0"/>
              <a:t>2017/12/7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F50842-67A3-4177-949D-11F1C2FE975A}" type="slidenum">
              <a:rPr lang="zh-CN" altLang="en-US" smtClean="0"/>
              <a:t>‹#›</a:t>
            </a:fld>
            <a:endParaRPr lang="zh-CN" altLang="en-US"/>
          </a:p>
        </p:txBody>
      </p:sp>
    </p:spTree>
    <p:extLst>
      <p:ext uri="{BB962C8B-B14F-4D97-AF65-F5344CB8AC3E}">
        <p14:creationId xmlns:p14="http://schemas.microsoft.com/office/powerpoint/2010/main" val="2720166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426437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58278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87105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5817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27633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54666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98585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95653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71101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93992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44175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48848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35068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26250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841745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79804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69553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64250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p:transition spd="slow" advClick="0" advTm="0">
    <p:comb/>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279149237"/>
      </p:ext>
    </p:extLst>
  </p:cSld>
  <p:clrMapOvr>
    <a:masterClrMapping/>
  </p:clrMapOvr>
  <p:transition spd="slow" advClick="0" advTm="0">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p:transition spd="slow" advClick="0" advTm="0">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p:transition spd="slow" advClick="0" advTm="0">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p:transition spd="slow" advClick="0" advTm="0">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p:transition spd="slow" advClick="0" advTm="0">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p:transition spd="slow" advClick="0" advTm="0">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p:transition spd="slow" advClick="0" advTm="0">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p:transition spd="slow" advClick="0" advTm="0">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p:transition spd="slow" advClick="0" advTm="0">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p:transition spd="slow" advClick="0" advTm="0">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F1F1F1"/>
        </a:solidFill>
        <a:effectLst/>
      </p:bgPr>
    </p:bg>
    <p:spTree>
      <p:nvGrpSpPr>
        <p:cNvPr id="1" name=""/>
        <p:cNvGrpSpPr/>
        <p:nvPr/>
      </p:nvGrpSpPr>
      <p:grpSpPr>
        <a:xfrm>
          <a:off x="0" y="0"/>
          <a:ext cx="0" cy="0"/>
          <a:chOff x="0" y="0"/>
          <a:chExt cx="0" cy="0"/>
        </a:xfrm>
      </p:grpSpPr>
      <p:grpSp>
        <p:nvGrpSpPr>
          <p:cNvPr id="5" name="组合 4"/>
          <p:cNvGrpSpPr/>
          <p:nvPr userDrawn="1"/>
        </p:nvGrpSpPr>
        <p:grpSpPr>
          <a:xfrm>
            <a:off x="0" y="0"/>
            <a:ext cx="9144000" cy="5143500"/>
            <a:chOff x="0" y="0"/>
            <a:chExt cx="9144000" cy="514350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4126482"/>
              <a:ext cx="9144000" cy="1017018"/>
            </a:xfrm>
            <a:prstGeom prst="rect">
              <a:avLst/>
            </a:prstGeom>
          </p:spPr>
        </p:pic>
      </p:grpSp>
      <p:sp>
        <p:nvSpPr>
          <p:cNvPr id="3" name="矩形 2"/>
          <p:cNvSpPr/>
          <p:nvPr userDrawn="1"/>
        </p:nvSpPr>
        <p:spPr>
          <a:xfrm>
            <a:off x="0" y="584200"/>
            <a:ext cx="91440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 name="文本框 3"/>
          <p:cNvSpPr txBox="1"/>
          <p:nvPr userDrawn="1"/>
        </p:nvSpPr>
        <p:spPr>
          <a:xfrm>
            <a:off x="205509" y="92045"/>
            <a:ext cx="2765501"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Calibri"/>
                <a:ea typeface="宋体" panose="02010600030101010101" pitchFamily="2" charset="-122"/>
                <a:cs typeface="+mn-cs"/>
              </a:rPr>
              <a:t>单击此处添加文字标题</a:t>
            </a:r>
            <a:endParaRPr kumimoji="0" lang="zh-CN" altLang="en-US" sz="2000" b="1"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77801144"/>
      </p:ext>
    </p:extLst>
  </p:cSld>
  <p:clrMapOvr>
    <a:masterClrMapping/>
  </p:clrMapOvr>
  <p:transition spd="slow" advClick="0" advTm="0">
    <p:comb/>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1F1F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1169513"/>
      </p:ext>
    </p:extLst>
  </p:cSld>
  <p:clrMapOvr>
    <a:masterClrMapping/>
  </p:clrMapOvr>
  <p:transition spd="slow" advClick="0" advTm="0">
    <p:comb/>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1F1F1"/>
        </a:solidFill>
        <a:effectLst/>
      </p:bgPr>
    </p:bg>
    <p:spTree>
      <p:nvGrpSpPr>
        <p:cNvPr id="1" name=""/>
        <p:cNvGrpSpPr/>
        <p:nvPr/>
      </p:nvGrpSpPr>
      <p:grpSpPr>
        <a:xfrm>
          <a:off x="0" y="0"/>
          <a:ext cx="0" cy="0"/>
          <a:chOff x="0" y="0"/>
          <a:chExt cx="0" cy="0"/>
        </a:xfrm>
      </p:grpSpPr>
      <p:cxnSp>
        <p:nvCxnSpPr>
          <p:cNvPr id="6" name="直接连接符 5"/>
          <p:cNvCxnSpPr/>
          <p:nvPr userDrawn="1"/>
        </p:nvCxnSpPr>
        <p:spPr>
          <a:xfrm>
            <a:off x="434414" y="667289"/>
            <a:ext cx="828092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5302171"/>
      </p:ext>
    </p:extLst>
  </p:cSld>
  <p:clrMapOvr>
    <a:masterClrMapping/>
  </p:clrMapOvr>
  <p:transition spd="slow" advClick="0" advTm="0">
    <p:comb/>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2017/12/7</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07645818"/>
      </p:ext>
    </p:extLst>
  </p:cSld>
  <p:clrMapOvr>
    <a:masterClrMapping/>
  </p:clrMapOvr>
  <p:transition spd="slow" advClick="0" advTm="0">
    <p:comb/>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2017/12/7</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27578992"/>
      </p:ext>
    </p:extLst>
  </p:cSld>
  <p:clrMapOvr>
    <a:masterClrMapping/>
  </p:clrMapOvr>
  <p:transition spd="slow" advClick="0" advTm="0">
    <p:comb/>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2017/12/7</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64893594"/>
      </p:ext>
    </p:extLst>
  </p:cSld>
  <p:clrMapOvr>
    <a:masterClrMapping/>
  </p:clrMapOvr>
  <p:transition spd="slow" advClick="0" advTm="0">
    <p:comb/>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2017/12/7</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460553804"/>
      </p:ext>
    </p:extLst>
  </p:cSld>
  <p:clrMapOvr>
    <a:masterClrMapping/>
  </p:clrMapOvr>
  <p:transition spd="slow" advClick="0" advTm="0">
    <p:comb/>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2017/12/7</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19495029"/>
      </p:ext>
    </p:extLst>
  </p:cSld>
  <p:clrMapOvr>
    <a:masterClrMapping/>
  </p:clrMapOvr>
  <p:transition spd="slow" advClick="0" advTm="0">
    <p:comb/>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2017/12/7</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0">
    <p:comb/>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2017/12/7</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511537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ransition spd="slow" advClick="0" advTm="0">
    <p:comb/>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1.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image" Target="../media/image6.png"/><Relationship Id="rId2" Type="http://schemas.openxmlformats.org/officeDocument/2006/relationships/tags" Target="../tags/tag2.xml"/><Relationship Id="rId16" Type="http://schemas.openxmlformats.org/officeDocument/2006/relationships/image" Target="../media/image5.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2.pn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1.jp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5.xml"/><Relationship Id="rId7" Type="http://schemas.openxmlformats.org/officeDocument/2006/relationships/image" Target="../media/image1.jp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1.xml"/><Relationship Id="rId5" Type="http://schemas.openxmlformats.org/officeDocument/2006/relationships/tags" Target="../tags/tag17.xml"/><Relationship Id="rId4" Type="http://schemas.openxmlformats.org/officeDocument/2006/relationships/tags" Target="../tags/tag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0.xml"/><Relationship Id="rId7" Type="http://schemas.openxmlformats.org/officeDocument/2006/relationships/image" Target="../media/image1.jp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1.xml"/><Relationship Id="rId5" Type="http://schemas.openxmlformats.org/officeDocument/2006/relationships/tags" Target="../tags/tag22.xml"/><Relationship Id="rId4" Type="http://schemas.openxmlformats.org/officeDocument/2006/relationships/tags" Target="../tags/tag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chart" Target="../charts/chart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5.xml"/><Relationship Id="rId7" Type="http://schemas.openxmlformats.org/officeDocument/2006/relationships/image" Target="../media/image1.jp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1.xml"/><Relationship Id="rId5" Type="http://schemas.openxmlformats.org/officeDocument/2006/relationships/tags" Target="../tags/tag27.xml"/><Relationship Id="rId4" Type="http://schemas.openxmlformats.org/officeDocument/2006/relationships/tags" Target="../tags/tag26.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0.xml"/><Relationship Id="rId7" Type="http://schemas.openxmlformats.org/officeDocument/2006/relationships/image" Target="../media/image1.jp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1.xml"/><Relationship Id="rId5" Type="http://schemas.openxmlformats.org/officeDocument/2006/relationships/tags" Target="../tags/tag32.xml"/><Relationship Id="rId4" Type="http://schemas.openxmlformats.org/officeDocument/2006/relationships/tags" Target="../tags/tag3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9.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4126482"/>
            <a:ext cx="9144000" cy="1017018"/>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5814644" y="2082800"/>
            <a:ext cx="3329356" cy="3060700"/>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2719" y="597918"/>
            <a:ext cx="1719604" cy="1637282"/>
          </a:xfrm>
          <a:prstGeom prst="rect">
            <a:avLst/>
          </a:prstGeom>
        </p:spPr>
      </p:pic>
      <p:sp>
        <p:nvSpPr>
          <p:cNvPr id="6" name="文本框 5"/>
          <p:cNvSpPr txBox="1"/>
          <p:nvPr/>
        </p:nvSpPr>
        <p:spPr>
          <a:xfrm>
            <a:off x="1201169" y="2299143"/>
            <a:ext cx="4262705" cy="584775"/>
          </a:xfrm>
          <a:prstGeom prst="rect">
            <a:avLst/>
          </a:prstGeom>
          <a:noFill/>
        </p:spPr>
        <p:txBody>
          <a:bodyPr wrap="none" rtlCol="0">
            <a:spAutoFit/>
          </a:bodyPr>
          <a:lstStyle/>
          <a:p>
            <a:r>
              <a:rPr lang="zh-CN" altLang="en-US" sz="3200" b="1" dirty="0" smtClean="0">
                <a:latin typeface="+mj-ea"/>
                <a:ea typeface="+mj-ea"/>
              </a:rPr>
              <a:t>税务工作动态</a:t>
            </a:r>
            <a:r>
              <a:rPr lang="en-US" altLang="zh-CN" sz="3200" b="1" dirty="0" smtClean="0">
                <a:latin typeface="+mj-ea"/>
                <a:ea typeface="+mj-ea"/>
              </a:rPr>
              <a:t>PPT</a:t>
            </a:r>
            <a:r>
              <a:rPr lang="zh-CN" altLang="en-US" sz="3200" b="1" dirty="0" smtClean="0">
                <a:latin typeface="+mj-ea"/>
                <a:ea typeface="+mj-ea"/>
              </a:rPr>
              <a:t>模板</a:t>
            </a:r>
            <a:endParaRPr lang="zh-CN" altLang="en-US" sz="3200" b="1" dirty="0">
              <a:latin typeface="+mj-ea"/>
              <a:ea typeface="+mj-ea"/>
            </a:endParaRPr>
          </a:p>
        </p:txBody>
      </p:sp>
      <p:sp>
        <p:nvSpPr>
          <p:cNvPr id="7" name="文本框 6"/>
          <p:cNvSpPr txBox="1"/>
          <p:nvPr/>
        </p:nvSpPr>
        <p:spPr>
          <a:xfrm>
            <a:off x="1670848" y="2947861"/>
            <a:ext cx="2861681" cy="369332"/>
          </a:xfrm>
          <a:prstGeom prst="rect">
            <a:avLst/>
          </a:prstGeom>
          <a:noFill/>
        </p:spPr>
        <p:txBody>
          <a:bodyPr wrap="none" rtlCol="0">
            <a:spAutoFit/>
          </a:bodyPr>
          <a:lstStyle/>
          <a:p>
            <a:r>
              <a:rPr lang="zh-CN" altLang="en-US" sz="1800" b="1" dirty="0">
                <a:latin typeface="+mj-ea"/>
                <a:ea typeface="+mj-ea"/>
              </a:rPr>
              <a:t>汇报人</a:t>
            </a:r>
            <a:r>
              <a:rPr lang="zh-CN" altLang="en-US" sz="1800" b="1" dirty="0" smtClean="0">
                <a:latin typeface="+mj-ea"/>
                <a:ea typeface="+mj-ea"/>
              </a:rPr>
              <a:t>：小小  </a:t>
            </a:r>
            <a:r>
              <a:rPr lang="zh-CN" altLang="en-US" sz="1800" b="1" dirty="0">
                <a:latin typeface="+mj-ea"/>
                <a:ea typeface="+mj-ea"/>
              </a:rPr>
              <a:t>导师</a:t>
            </a:r>
            <a:r>
              <a:rPr lang="zh-CN" altLang="en-US" sz="1800" b="1" dirty="0" smtClean="0">
                <a:latin typeface="+mj-ea"/>
                <a:ea typeface="+mj-ea"/>
              </a:rPr>
              <a:t>：小小</a:t>
            </a:r>
            <a:endParaRPr lang="zh-CN" altLang="en-US" sz="1800" b="1" dirty="0">
              <a:latin typeface="+mj-ea"/>
              <a:ea typeface="+mj-ea"/>
            </a:endParaRPr>
          </a:p>
        </p:txBody>
      </p:sp>
    </p:spTree>
    <p:extLst>
      <p:ext uri="{BB962C8B-B14F-4D97-AF65-F5344CB8AC3E}">
        <p14:creationId xmlns:p14="http://schemas.microsoft.com/office/powerpoint/2010/main" val="296837637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childTnLst>
                          </p:cTn>
                        </p:par>
                        <p:par>
                          <p:cTn id="8" fill="hold">
                            <p:stCondLst>
                              <p:cond delay="1000"/>
                            </p:stCondLst>
                            <p:childTnLst>
                              <p:par>
                                <p:cTn id="9" presetID="50" presetClass="entr" presetSubtype="0" decel="10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3"/>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31"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style.rotation</p:attrName>
                                        </p:attrNameLst>
                                      </p:cBhvr>
                                      <p:tavLst>
                                        <p:tav tm="0">
                                          <p:val>
                                            <p:fltVal val="90"/>
                                          </p:val>
                                        </p:tav>
                                        <p:tav tm="100000">
                                          <p:val>
                                            <p:fltVal val="0"/>
                                          </p:val>
                                        </p:tav>
                                      </p:tavLst>
                                    </p:anim>
                                    <p:animEffect transition="in" filter="fade">
                                      <p:cBhvr>
                                        <p:cTn id="26" dur="1000"/>
                                        <p:tgtEl>
                                          <p:spTgt spid="3"/>
                                        </p:tgtEl>
                                      </p:cBhvr>
                                    </p:animEffect>
                                  </p:childTnLst>
                                </p:cTn>
                              </p:par>
                            </p:childTnLst>
                          </p:cTn>
                        </p:par>
                        <p:par>
                          <p:cTn id="27" fill="hold">
                            <p:stCondLst>
                              <p:cond delay="4000"/>
                            </p:stCondLst>
                            <p:childTnLst>
                              <p:par>
                                <p:cTn id="28" presetID="10" presetClass="entr" presetSubtype="0" fill="hold" grpId="0" nodeType="afterEffect">
                                  <p:stCondLst>
                                    <p:cond delay="0"/>
                                  </p:stCondLst>
                                  <p:iterate type="lt">
                                    <p:tmPct val="15000"/>
                                  </p:iterate>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par>
                          <p:cTn id="31" fill="hold">
                            <p:stCondLst>
                              <p:cond delay="5250"/>
                            </p:stCondLst>
                            <p:childTnLst>
                              <p:par>
                                <p:cTn id="32" presetID="16" presetClass="entr" presetSubtype="21"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arn(inVertical)">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9144000" cy="5143500"/>
            <a:chOff x="0" y="0"/>
            <a:chExt cx="9144000" cy="5143500"/>
          </a:xfrm>
        </p:grpSpPr>
        <p:pic>
          <p:nvPicPr>
            <p:cNvPr id="28" name="图片 2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9" name="图片 2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flipH="1">
              <a:off x="0" y="4126482"/>
              <a:ext cx="9144000" cy="1017018"/>
            </a:xfrm>
            <a:prstGeom prst="rect">
              <a:avLst/>
            </a:prstGeom>
          </p:spPr>
        </p:pic>
      </p:grpSp>
      <p:sp>
        <p:nvSpPr>
          <p:cNvPr id="11" name="矩形 10"/>
          <p:cNvSpPr/>
          <p:nvPr>
            <p:custDataLst>
              <p:tags r:id="rId1"/>
            </p:custDataLst>
          </p:nvPr>
        </p:nvSpPr>
        <p:spPr>
          <a:xfrm>
            <a:off x="4658519" y="3109688"/>
            <a:ext cx="2000250" cy="5560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等线"/>
                <a:ea typeface="微软雅黑"/>
                <a:cs typeface="+mn-cs"/>
              </a:rPr>
              <a:t>单击添加标题</a:t>
            </a:r>
          </a:p>
        </p:txBody>
      </p:sp>
      <p:sp>
        <p:nvSpPr>
          <p:cNvPr id="12" name="矩形 11"/>
          <p:cNvSpPr/>
          <p:nvPr>
            <p:custDataLst>
              <p:tags r:id="rId2"/>
            </p:custDataLst>
          </p:nvPr>
        </p:nvSpPr>
        <p:spPr>
          <a:xfrm>
            <a:off x="4658519" y="2397694"/>
            <a:ext cx="2000250" cy="556022"/>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等线"/>
                <a:ea typeface="微软雅黑"/>
                <a:cs typeface="+mn-cs"/>
              </a:rPr>
              <a:t>单击添加标题</a:t>
            </a:r>
          </a:p>
        </p:txBody>
      </p:sp>
      <p:sp>
        <p:nvSpPr>
          <p:cNvPr id="13" name="矩形 12"/>
          <p:cNvSpPr/>
          <p:nvPr>
            <p:custDataLst>
              <p:tags r:id="rId3"/>
            </p:custDataLst>
          </p:nvPr>
        </p:nvSpPr>
        <p:spPr>
          <a:xfrm>
            <a:off x="1367632" y="2152425"/>
            <a:ext cx="1980010" cy="5560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rgbClr val="FFFFFF"/>
                </a:solidFill>
                <a:effectLst/>
                <a:uLnTx/>
                <a:uFillTx/>
                <a:latin typeface="等线"/>
                <a:ea typeface="微软雅黑"/>
                <a:cs typeface="+mn-cs"/>
              </a:rPr>
              <a:t>单击添加标题</a:t>
            </a:r>
          </a:p>
        </p:txBody>
      </p:sp>
      <p:sp>
        <p:nvSpPr>
          <p:cNvPr id="14" name="矩形 13"/>
          <p:cNvSpPr/>
          <p:nvPr>
            <p:custDataLst>
              <p:tags r:id="rId4"/>
            </p:custDataLst>
          </p:nvPr>
        </p:nvSpPr>
        <p:spPr>
          <a:xfrm>
            <a:off x="1367632" y="1441623"/>
            <a:ext cx="1980010" cy="556022"/>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FFFFFF"/>
                </a:solidFill>
                <a:effectLst/>
                <a:uLnTx/>
                <a:uFillTx/>
                <a:latin typeface="等线"/>
                <a:ea typeface="微软雅黑"/>
                <a:cs typeface="+mn-cs"/>
              </a:rPr>
              <a:t>单击添加标题</a:t>
            </a:r>
            <a:endParaRPr kumimoji="0" lang="zh-CN" altLang="en-US" sz="2000" b="1" i="0" u="none" strike="noStrike" kern="1200" cap="none" spc="0" normalizeH="0" baseline="0" noProof="0" dirty="0">
              <a:ln>
                <a:noFill/>
              </a:ln>
              <a:solidFill>
                <a:srgbClr val="FFFFFF"/>
              </a:solidFill>
              <a:effectLst/>
              <a:uLnTx/>
              <a:uFillTx/>
              <a:latin typeface="等线"/>
              <a:ea typeface="微软雅黑"/>
              <a:cs typeface="+mn-cs"/>
            </a:endParaRPr>
          </a:p>
        </p:txBody>
      </p:sp>
      <p:sp>
        <p:nvSpPr>
          <p:cNvPr id="18" name="TextBox 15"/>
          <p:cNvSpPr txBox="1">
            <a:spLocks noChangeArrowheads="1"/>
          </p:cNvSpPr>
          <p:nvPr>
            <p:custDataLst>
              <p:tags r:id="rId5"/>
            </p:custDataLst>
          </p:nvPr>
        </p:nvSpPr>
        <p:spPr bwMode="auto">
          <a:xfrm>
            <a:off x="3273093" y="1465718"/>
            <a:ext cx="569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altLang="zh-CN" sz="2700" b="1" i="0" u="none" strike="noStrike" kern="1200" cap="none" spc="0" normalizeH="0" baseline="0" noProof="0" dirty="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01</a:t>
            </a:r>
            <a:endParaRPr kumimoji="0" lang="zh-CN" altLang="en-US" sz="675" b="1" i="0" u="none" strike="noStrike" kern="1200" cap="none" spc="0" normalizeH="0" baseline="0" noProof="0" dirty="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TextBox 16"/>
          <p:cNvSpPr txBox="1">
            <a:spLocks noChangeArrowheads="1"/>
          </p:cNvSpPr>
          <p:nvPr>
            <p:custDataLst>
              <p:tags r:id="rId6"/>
            </p:custDataLst>
          </p:nvPr>
        </p:nvSpPr>
        <p:spPr bwMode="auto">
          <a:xfrm>
            <a:off x="3273093" y="2176521"/>
            <a:ext cx="569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altLang="zh-CN" sz="2700" b="1" i="0" u="none" strike="noStrike" kern="1200" cap="none" spc="0" normalizeH="0" baseline="0" noProof="0" dirty="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02</a:t>
            </a:r>
            <a:endParaRPr kumimoji="0" lang="zh-CN" altLang="en-US" sz="675" b="1" i="0" u="none" strike="noStrike" kern="1200" cap="none" spc="0" normalizeH="0" baseline="0" noProof="0" dirty="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TextBox 17"/>
          <p:cNvSpPr txBox="1">
            <a:spLocks noChangeArrowheads="1"/>
          </p:cNvSpPr>
          <p:nvPr>
            <p:custDataLst>
              <p:tags r:id="rId7"/>
            </p:custDataLst>
          </p:nvPr>
        </p:nvSpPr>
        <p:spPr bwMode="auto">
          <a:xfrm>
            <a:off x="4087799" y="2414096"/>
            <a:ext cx="585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altLang="zh-CN" sz="2800" b="1" i="0" u="none" strike="noStrike" kern="1200" cap="none" spc="0" normalizeH="0" baseline="0" noProof="0" dirty="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03</a:t>
            </a:r>
            <a:endParaRPr kumimoji="0" lang="zh-CN" altLang="en-US" sz="800" b="1" i="0" u="none" strike="noStrike" kern="1200" cap="none" spc="0" normalizeH="0" baseline="0" noProof="0" dirty="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1" name="TextBox 18"/>
          <p:cNvSpPr txBox="1">
            <a:spLocks noChangeArrowheads="1"/>
          </p:cNvSpPr>
          <p:nvPr>
            <p:custDataLst>
              <p:tags r:id="rId8"/>
            </p:custDataLst>
          </p:nvPr>
        </p:nvSpPr>
        <p:spPr bwMode="auto">
          <a:xfrm>
            <a:off x="4095814" y="3133783"/>
            <a:ext cx="569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altLang="zh-CN" sz="2700" b="1" i="0" u="none" strike="noStrike" kern="1200" cap="none" spc="0" normalizeH="0" baseline="0" noProof="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04</a:t>
            </a:r>
            <a:endParaRPr kumimoji="0" lang="zh-CN" altLang="en-US" sz="675" b="1" i="0" u="none" strike="noStrike" kern="1200" cap="none" spc="0" normalizeH="0" baseline="0" noProof="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pic>
        <p:nvPicPr>
          <p:cNvPr id="22" name="Picture 3"/>
          <p:cNvPicPr>
            <a:picLocks noChangeAspect="1" noChangeArrowheads="1"/>
          </p:cNvPicPr>
          <p:nvPr>
            <p:custDataLst>
              <p:tags r:id="rId9"/>
            </p:custDataLst>
          </p:nvPr>
        </p:nvPicPr>
        <p:blipFill>
          <a:blip r:embed="rId16">
            <a:extLst>
              <a:ext uri="{28A0092B-C50C-407E-A947-70E740481C1C}">
                <a14:useLocalDpi xmlns:a14="http://schemas.microsoft.com/office/drawing/2010/main" val="0"/>
              </a:ext>
            </a:extLst>
          </a:blip>
          <a:srcRect l="57680" t="7205" b="2766"/>
          <a:stretch>
            <a:fillRect/>
          </a:stretch>
        </p:blipFill>
        <p:spPr bwMode="auto">
          <a:xfrm>
            <a:off x="4119167" y="939179"/>
            <a:ext cx="40481" cy="2889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3"/>
          <p:cNvPicPr>
            <a:picLocks noChangeAspect="1" noChangeArrowheads="1"/>
          </p:cNvPicPr>
          <p:nvPr>
            <p:custDataLst>
              <p:tags r:id="rId10"/>
            </p:custDataLst>
          </p:nvPr>
        </p:nvPicPr>
        <p:blipFill>
          <a:blip r:embed="rId17">
            <a:extLst>
              <a:ext uri="{28A0092B-C50C-407E-A947-70E740481C1C}">
                <a14:useLocalDpi xmlns:a14="http://schemas.microsoft.com/office/drawing/2010/main" val="0"/>
              </a:ext>
            </a:extLst>
          </a:blip>
          <a:srcRect t="2766" r="57680" b="7205"/>
          <a:stretch>
            <a:fillRect/>
          </a:stretch>
        </p:blipFill>
        <p:spPr bwMode="auto">
          <a:xfrm>
            <a:off x="3846512" y="1236835"/>
            <a:ext cx="42863" cy="2889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文本框 15"/>
          <p:cNvSpPr txBox="1">
            <a:spLocks noChangeArrowheads="1"/>
          </p:cNvSpPr>
          <p:nvPr>
            <p:custDataLst>
              <p:tags r:id="rId11"/>
            </p:custDataLst>
          </p:nvPr>
        </p:nvSpPr>
        <p:spPr bwMode="auto">
          <a:xfrm rot="16200000">
            <a:off x="1350785" y="140070"/>
            <a:ext cx="553998" cy="159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Contents</a:t>
            </a:r>
          </a:p>
        </p:txBody>
      </p:sp>
      <p:sp>
        <p:nvSpPr>
          <p:cNvPr id="25" name="矩形 24"/>
          <p:cNvSpPr/>
          <p:nvPr>
            <p:custDataLst>
              <p:tags r:id="rId12"/>
            </p:custDataLst>
          </p:nvPr>
        </p:nvSpPr>
        <p:spPr>
          <a:xfrm>
            <a:off x="599579" y="299716"/>
            <a:ext cx="1123819" cy="44291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目录</a:t>
            </a:r>
          </a:p>
        </p:txBody>
      </p:sp>
    </p:spTree>
    <p:extLst>
      <p:ext uri="{BB962C8B-B14F-4D97-AF65-F5344CB8AC3E}">
        <p14:creationId xmlns:p14="http://schemas.microsoft.com/office/powerpoint/2010/main" val="243393362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down)">
                                      <p:cBhvr>
                                        <p:cTn id="18" dur="500"/>
                                        <p:tgtEl>
                                          <p:spTgt spid="22"/>
                                        </p:tgtEl>
                                      </p:cBhvr>
                                    </p:animEffect>
                                  </p:childTnLst>
                                </p:cTn>
                              </p:par>
                              <p:par>
                                <p:cTn id="19" presetID="22" presetClass="entr" presetSubtype="4"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right)">
                                      <p:cBhvr>
                                        <p:cTn id="37" dur="500"/>
                                        <p:tgtEl>
                                          <p:spTgt spid="13"/>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8" grpId="0"/>
      <p:bldP spid="19" grpId="0"/>
      <p:bldP spid="20" grpId="0"/>
      <p:bldP spid="21"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0"/>
            <a:ext cx="9144000" cy="5143500"/>
            <a:chOff x="0" y="0"/>
            <a:chExt cx="9144000" cy="5143500"/>
          </a:xfrm>
        </p:grpSpPr>
        <p:pic>
          <p:nvPicPr>
            <p:cNvPr id="12" name="图片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3" name="图片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0" y="4126482"/>
              <a:ext cx="9144000" cy="1017018"/>
            </a:xfrm>
            <a:prstGeom prst="rect">
              <a:avLst/>
            </a:prstGeom>
          </p:spPr>
        </p:pic>
      </p:grpSp>
      <p:sp>
        <p:nvSpPr>
          <p:cNvPr id="17" name="文本框 2"/>
          <p:cNvSpPr txBox="1">
            <a:spLocks noChangeArrowheads="1"/>
          </p:cNvSpPr>
          <p:nvPr>
            <p:custDataLst>
              <p:tags r:id="rId1"/>
            </p:custDataLst>
          </p:nvPr>
        </p:nvSpPr>
        <p:spPr bwMode="auto">
          <a:xfrm>
            <a:off x="1784123" y="283739"/>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4925" b="1" i="0" u="none" strike="noStrike" kern="1200" cap="none" spc="0" normalizeH="0" baseline="0" noProof="0" dirty="0">
                <a:ln>
                  <a:noFill/>
                </a:ln>
                <a:solidFill>
                  <a:schemeClr val="bg1"/>
                </a:solidFill>
                <a:effectLst/>
                <a:uLnTx/>
                <a:uFillTx/>
                <a:latin typeface="Arial Black" panose="020B0A04020102020204" pitchFamily="34" charset="0"/>
                <a:ea typeface="微软雅黑" panose="020B0503020204020204" pitchFamily="34" charset="-122"/>
                <a:cs typeface="Times New Roman" panose="02020603050405020304" pitchFamily="18" charset="0"/>
              </a:rPr>
              <a:t>01</a:t>
            </a:r>
            <a:endParaRPr kumimoji="0" lang="zh-CN" altLang="en-US" sz="14925" b="1" i="0" u="none" strike="noStrike" kern="1200" cap="none" spc="0" normalizeH="0" baseline="0" noProof="0" dirty="0">
              <a:ln>
                <a:noFill/>
              </a:ln>
              <a:solidFill>
                <a:schemeClr val="bg1"/>
              </a:solidFill>
              <a:effectLst/>
              <a:uLnTx/>
              <a:uFillTx/>
              <a:latin typeface="Arial Black" panose="020B0A04020102020204" pitchFamily="34" charset="0"/>
              <a:ea typeface="微软雅黑" panose="020B0503020204020204" pitchFamily="34" charset="-122"/>
              <a:cs typeface="Times New Roman" panose="02020603050405020304" pitchFamily="18" charset="0"/>
            </a:endParaRPr>
          </a:p>
        </p:txBody>
      </p:sp>
      <p:cxnSp>
        <p:nvCxnSpPr>
          <p:cNvPr id="26" name="直接连接符 25"/>
          <p:cNvCxnSpPr/>
          <p:nvPr>
            <p:custDataLst>
              <p:tags r:id="rId2"/>
            </p:custDataLst>
          </p:nvPr>
        </p:nvCxnSpPr>
        <p:spPr>
          <a:xfrm>
            <a:off x="1481705" y="2926158"/>
            <a:ext cx="3456384"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7" name="文本框 11"/>
          <p:cNvSpPr txBox="1">
            <a:spLocks noChangeArrowheads="1"/>
          </p:cNvSpPr>
          <p:nvPr>
            <p:custDataLst>
              <p:tags r:id="rId3"/>
            </p:custDataLst>
          </p:nvPr>
        </p:nvSpPr>
        <p:spPr bwMode="auto">
          <a:xfrm>
            <a:off x="1903185" y="1189913"/>
            <a:ext cx="2915841" cy="507831"/>
          </a:xfrm>
          <a:prstGeom prst="rect">
            <a:avLst/>
          </a:prstGeom>
          <a:solidFill>
            <a:srgbClr val="7785AC"/>
          </a:solid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00" b="1"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      PART ONE</a:t>
            </a:r>
            <a:endParaRPr kumimoji="0" lang="zh-CN" altLang="en-US" sz="2700" b="1"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 name="文本框 27"/>
          <p:cNvSpPr txBox="1">
            <a:spLocks noChangeArrowheads="1"/>
          </p:cNvSpPr>
          <p:nvPr>
            <p:custDataLst>
              <p:tags r:id="rId4"/>
            </p:custDataLst>
          </p:nvPr>
        </p:nvSpPr>
        <p:spPr bwMode="auto">
          <a:xfrm>
            <a:off x="1441224" y="2297906"/>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单击添加文字标题</a:t>
            </a:r>
            <a:endParaRPr kumimoji="0" lang="en-US" altLang="zh-CN" sz="32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29" name="文本框 28"/>
          <p:cNvSpPr txBox="1">
            <a:spLocks noChangeArrowheads="1"/>
          </p:cNvSpPr>
          <p:nvPr>
            <p:custDataLst>
              <p:tags r:id="rId5"/>
            </p:custDataLst>
          </p:nvPr>
        </p:nvSpPr>
        <p:spPr bwMode="auto">
          <a:xfrm>
            <a:off x="2030185" y="2990819"/>
            <a:ext cx="2149476" cy="85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600" b="0" i="0" u="none" strike="noStrike" kern="1200" cap="none" spc="0" normalizeH="0" baseline="0" noProof="0" dirty="0" smtClean="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en-US" altLang="zh-CN" sz="1600" b="0" i="0" u="none" strike="noStrike" kern="1200" cap="none" spc="0" normalizeH="0" baseline="0" noProof="0" dirty="0" smtClean="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endParaRPr>
          </a:p>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600" b="0" i="0" u="none" strike="noStrike" kern="1200" cap="none" spc="0" normalizeH="0" baseline="0" noProof="0" dirty="0" smtClean="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da-DK" altLang="zh-CN" sz="1600" b="0" i="0" u="none" strike="noStrike" kern="1200" cap="none" spc="0" normalizeH="0" baseline="0" noProof="0" dirty="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endParaRPr>
          </a:p>
        </p:txBody>
      </p:sp>
    </p:spTree>
    <p:extLst>
      <p:ext uri="{BB962C8B-B14F-4D97-AF65-F5344CB8AC3E}">
        <p14:creationId xmlns:p14="http://schemas.microsoft.com/office/powerpoint/2010/main" val="14258192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1750"/>
                            </p:stCondLst>
                            <p:childTnLst>
                              <p:par>
                                <p:cTn id="15" presetID="16" presetClass="entr" presetSubtype="21"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arn(inVertical)">
                                      <p:cBhvr>
                                        <p:cTn id="17" dur="1000"/>
                                        <p:tgtEl>
                                          <p:spTgt spid="28"/>
                                        </p:tgtEl>
                                      </p:cBhvr>
                                    </p:animEffect>
                                  </p:childTnLst>
                                </p:cTn>
                              </p:par>
                            </p:childTnLst>
                          </p:cTn>
                        </p:par>
                        <p:par>
                          <p:cTn id="18" fill="hold">
                            <p:stCondLst>
                              <p:cond delay="2750"/>
                            </p:stCondLst>
                            <p:childTnLst>
                              <p:par>
                                <p:cTn id="19" presetID="16" presetClass="entr" presetSubtype="2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500"/>
                                        <p:tgtEl>
                                          <p:spTgt spid="26"/>
                                        </p:tgtEl>
                                      </p:cBhvr>
                                    </p:animEffect>
                                  </p:childTnLst>
                                </p:cTn>
                              </p:par>
                            </p:childTnLst>
                          </p:cTn>
                        </p:par>
                        <p:par>
                          <p:cTn id="22" fill="hold">
                            <p:stCondLst>
                              <p:cond delay="3250"/>
                            </p:stCondLst>
                            <p:childTnLst>
                              <p:par>
                                <p:cTn id="23" presetID="22" presetClass="entr" presetSubtype="4"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animBg="1"/>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64500" y="1407910"/>
            <a:ext cx="1918068" cy="680813"/>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900" b="1" i="0" u="none" strike="noStrike" kern="1200" cap="none" spc="0" normalizeH="0" baseline="0" noProof="0" dirty="0">
                <a:ln>
                  <a:noFill/>
                </a:ln>
                <a:solidFill>
                  <a:srgbClr val="1F497D">
                    <a:lumMod val="75000"/>
                  </a:srgbClr>
                </a:solidFill>
                <a:effectLst/>
                <a:uLnTx/>
                <a:uFillTx/>
                <a:latin typeface="Arial" panose="020B0604020202020204" pitchFamily="34" charset="0"/>
                <a:ea typeface="微软雅黑" pitchFamily="34" charset="-122"/>
                <a:cs typeface="Arial" panose="020B0604020202020204" pitchFamily="34" charset="0"/>
              </a:endParaRPr>
            </a:p>
          </p:txBody>
        </p:sp>
        <p:sp>
          <p:nvSpPr>
            <p:cNvPr id="5" name="文本框 35"/>
            <p:cNvSpPr txBox="1"/>
            <p:nvPr/>
          </p:nvSpPr>
          <p:spPr>
            <a:xfrm>
              <a:off x="3971726" y="2364755"/>
              <a:ext cx="2230360" cy="68723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rPr>
                <a:t>第二季度</a:t>
              </a:r>
              <a:endParaRPr kumimoji="0" lang="zh-CN" altLang="en-US" sz="1500" b="1"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endParaRPr>
            </a:p>
          </p:txBody>
        </p:sp>
      </p:grpSp>
      <p:grpSp>
        <p:nvGrpSpPr>
          <p:cNvPr id="6" name="组合 5"/>
          <p:cNvGrpSpPr/>
          <p:nvPr/>
        </p:nvGrpSpPr>
        <p:grpSpPr>
          <a:xfrm>
            <a:off x="1261360" y="1407910"/>
            <a:ext cx="1918068" cy="680813"/>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900" b="1" i="0" u="none" strike="noStrike" kern="1200" cap="none" spc="0" normalizeH="0" baseline="0" noProof="0" dirty="0">
                <a:ln>
                  <a:noFill/>
                </a:ln>
                <a:solidFill>
                  <a:srgbClr val="1F497D">
                    <a:lumMod val="75000"/>
                  </a:srgbClr>
                </a:solidFill>
                <a:effectLst/>
                <a:uLnTx/>
                <a:uFillTx/>
                <a:latin typeface="Arial" panose="020B0604020202020204" pitchFamily="34" charset="0"/>
                <a:ea typeface="微软雅黑" pitchFamily="34" charset="-122"/>
                <a:cs typeface="Arial" panose="020B0604020202020204" pitchFamily="34" charset="0"/>
              </a:endParaRPr>
            </a:p>
          </p:txBody>
        </p:sp>
        <p:sp>
          <p:nvSpPr>
            <p:cNvPr id="9" name="文本框 43"/>
            <p:cNvSpPr txBox="1"/>
            <p:nvPr/>
          </p:nvSpPr>
          <p:spPr>
            <a:xfrm>
              <a:off x="1709209" y="2315665"/>
              <a:ext cx="2293960" cy="785412"/>
            </a:xfrm>
            <a:prstGeom prst="rect">
              <a:avLst/>
            </a:prstGeom>
            <a:noFill/>
          </p:spPr>
          <p:txBody>
            <a:bodyPr wrap="square" rtlCol="0" anchor="ctr">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rPr>
                <a:t>第一季度</a:t>
              </a:r>
              <a:endParaRPr kumimoji="0" lang="zh-CN" altLang="en-US" sz="1500" b="1"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endParaRPr>
            </a:p>
          </p:txBody>
        </p:sp>
      </p:grpSp>
      <p:grpSp>
        <p:nvGrpSpPr>
          <p:cNvPr id="10" name="组合 9"/>
          <p:cNvGrpSpPr/>
          <p:nvPr/>
        </p:nvGrpSpPr>
        <p:grpSpPr>
          <a:xfrm>
            <a:off x="6070781" y="1407910"/>
            <a:ext cx="1918068" cy="680813"/>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900" b="1" i="0" u="none" strike="noStrike" kern="1200" cap="none" spc="0" normalizeH="0" baseline="0" noProof="0" dirty="0">
                <a:ln>
                  <a:noFill/>
                </a:ln>
                <a:solidFill>
                  <a:srgbClr val="1F497D">
                    <a:lumMod val="75000"/>
                  </a:srgbClr>
                </a:solidFill>
                <a:effectLst/>
                <a:uLnTx/>
                <a:uFillTx/>
                <a:latin typeface="Arial" panose="020B0604020202020204" pitchFamily="34" charset="0"/>
                <a:ea typeface="微软雅黑" pitchFamily="34" charset="-122"/>
                <a:cs typeface="Arial" panose="020B0604020202020204" pitchFamily="34" charset="0"/>
              </a:endParaRPr>
            </a:p>
          </p:txBody>
        </p:sp>
        <p:sp>
          <p:nvSpPr>
            <p:cNvPr id="12" name="文本框 46"/>
            <p:cNvSpPr txBox="1"/>
            <p:nvPr/>
          </p:nvSpPr>
          <p:spPr>
            <a:xfrm>
              <a:off x="8439016" y="2315665"/>
              <a:ext cx="2230360" cy="785412"/>
            </a:xfrm>
            <a:prstGeom prst="rect">
              <a:avLst/>
            </a:prstGeom>
            <a:noFill/>
          </p:spPr>
          <p:txBody>
            <a:bodyPr wrap="square" rtlCol="0" anchor="ctr">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rPr>
                <a:t>第四季度</a:t>
              </a:r>
              <a:endParaRPr kumimoji="0" lang="zh-CN" altLang="en-US" sz="1500" b="1"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endParaRPr>
            </a:p>
          </p:txBody>
        </p:sp>
      </p:grpSp>
      <p:grpSp>
        <p:nvGrpSpPr>
          <p:cNvPr id="13" name="组合 12"/>
          <p:cNvGrpSpPr/>
          <p:nvPr/>
        </p:nvGrpSpPr>
        <p:grpSpPr>
          <a:xfrm>
            <a:off x="4467640" y="1407910"/>
            <a:ext cx="1918068" cy="680813"/>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900" b="1" i="0" u="none" strike="noStrike" kern="1200" cap="none" spc="0" normalizeH="0" baseline="0" noProof="0" dirty="0">
                <a:ln>
                  <a:noFill/>
                </a:ln>
                <a:solidFill>
                  <a:srgbClr val="1F497D">
                    <a:lumMod val="75000"/>
                  </a:srgbClr>
                </a:solidFill>
                <a:effectLst/>
                <a:uLnTx/>
                <a:uFillTx/>
                <a:latin typeface="Arial" panose="020B0604020202020204" pitchFamily="34" charset="0"/>
                <a:ea typeface="微软雅黑" pitchFamily="34" charset="-122"/>
                <a:cs typeface="Arial" panose="020B0604020202020204" pitchFamily="34" charset="0"/>
              </a:endParaRPr>
            </a:p>
          </p:txBody>
        </p:sp>
        <p:sp>
          <p:nvSpPr>
            <p:cNvPr id="15" name="文本框 49"/>
            <p:cNvSpPr txBox="1"/>
            <p:nvPr/>
          </p:nvSpPr>
          <p:spPr>
            <a:xfrm>
              <a:off x="6227711" y="2315669"/>
              <a:ext cx="2205655" cy="785412"/>
            </a:xfrm>
            <a:prstGeom prst="rect">
              <a:avLst/>
            </a:prstGeom>
            <a:noFill/>
          </p:spPr>
          <p:txBody>
            <a:bodyPr wrap="square" rtlCol="0" anchor="ctr">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rPr>
                <a:t>第三季度</a:t>
              </a:r>
              <a:endParaRPr kumimoji="0" lang="zh-CN" altLang="en-US" sz="1500" b="1"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itchFamily="34" charset="-122"/>
                <a:cs typeface="Arial" panose="020B0604020202020204" pitchFamily="34" charset="0"/>
              </a:endParaRPr>
            </a:p>
          </p:txBody>
        </p:sp>
      </p:grpSp>
      <p:sp>
        <p:nvSpPr>
          <p:cNvPr id="16" name="矩形 47"/>
          <p:cNvSpPr>
            <a:spLocks noChangeArrowheads="1"/>
          </p:cNvSpPr>
          <p:nvPr/>
        </p:nvSpPr>
        <p:spPr bwMode="auto">
          <a:xfrm>
            <a:off x="1061304" y="4105560"/>
            <a:ext cx="7039088"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p:nvPr/>
        </p:nvSpPr>
        <p:spPr>
          <a:xfrm>
            <a:off x="1637846" y="2297224"/>
            <a:ext cx="1061816" cy="253910"/>
          </a:xfrm>
          <a:prstGeom prst="rect">
            <a:avLst/>
          </a:prstGeom>
        </p:spPr>
        <p:txBody>
          <a:bodyPr wrap="none" lIns="68573" tIns="34287" rIns="68573" bIns="34287">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单击添加标题</a:t>
            </a:r>
            <a:endParaRPr kumimoji="0" lang="en-US" altLang="zh-CN"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8" name="矩形 47"/>
          <p:cNvSpPr>
            <a:spLocks noChangeArrowheads="1"/>
          </p:cNvSpPr>
          <p:nvPr/>
        </p:nvSpPr>
        <p:spPr bwMode="auto">
          <a:xfrm>
            <a:off x="1455527" y="2656564"/>
            <a:ext cx="1430914"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19" name="矩形 18"/>
          <p:cNvSpPr/>
          <p:nvPr/>
        </p:nvSpPr>
        <p:spPr>
          <a:xfrm>
            <a:off x="3263325" y="2297224"/>
            <a:ext cx="1061816" cy="253910"/>
          </a:xfrm>
          <a:prstGeom prst="rect">
            <a:avLst/>
          </a:prstGeom>
        </p:spPr>
        <p:txBody>
          <a:bodyPr wrap="none" lIns="68573" tIns="34287" rIns="68573" bIns="34287">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单击添加标题</a:t>
            </a:r>
            <a:endParaRPr kumimoji="0" lang="en-US" altLang="zh-CN"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0" name="矩形 47"/>
          <p:cNvSpPr>
            <a:spLocks noChangeArrowheads="1"/>
          </p:cNvSpPr>
          <p:nvPr/>
        </p:nvSpPr>
        <p:spPr bwMode="auto">
          <a:xfrm>
            <a:off x="3113009" y="2656564"/>
            <a:ext cx="140652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21" name="矩形 20"/>
          <p:cNvSpPr/>
          <p:nvPr/>
        </p:nvSpPr>
        <p:spPr>
          <a:xfrm>
            <a:off x="4888803" y="2297224"/>
            <a:ext cx="1061816" cy="253910"/>
          </a:xfrm>
          <a:prstGeom prst="rect">
            <a:avLst/>
          </a:prstGeom>
        </p:spPr>
        <p:txBody>
          <a:bodyPr wrap="none" lIns="68573" tIns="34287" rIns="68573" bIns="34287">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单击添加标题</a:t>
            </a:r>
            <a:endParaRPr kumimoji="0" lang="en-US" altLang="zh-CN"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2" name="矩形 47"/>
          <p:cNvSpPr>
            <a:spLocks noChangeArrowheads="1"/>
          </p:cNvSpPr>
          <p:nvPr/>
        </p:nvSpPr>
        <p:spPr bwMode="auto">
          <a:xfrm>
            <a:off x="4746098" y="2656564"/>
            <a:ext cx="141945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sp>
        <p:nvSpPr>
          <p:cNvPr id="23" name="矩形 22"/>
          <p:cNvSpPr/>
          <p:nvPr/>
        </p:nvSpPr>
        <p:spPr>
          <a:xfrm>
            <a:off x="6514281" y="2297224"/>
            <a:ext cx="1061816" cy="253910"/>
          </a:xfrm>
          <a:prstGeom prst="rect">
            <a:avLst/>
          </a:prstGeom>
        </p:spPr>
        <p:txBody>
          <a:bodyPr wrap="none" lIns="68573" tIns="34287" rIns="68573" bIns="34287">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单击添加标题</a:t>
            </a:r>
            <a:endParaRPr kumimoji="0" lang="en-US" altLang="zh-CN" sz="12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4" name="矩形 47"/>
          <p:cNvSpPr>
            <a:spLocks noChangeArrowheads="1"/>
          </p:cNvSpPr>
          <p:nvPr/>
        </p:nvSpPr>
        <p:spPr bwMode="auto">
          <a:xfrm>
            <a:off x="6392121" y="2656564"/>
            <a:ext cx="140624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在此录入上述图表的描述说明，在此录入上述图表的描述说明，在此录入上述图表的描述说明。</a:t>
            </a:r>
          </a:p>
        </p:txBody>
      </p:sp>
      <p:cxnSp>
        <p:nvCxnSpPr>
          <p:cNvPr id="25" name="直接连接符 8"/>
          <p:cNvCxnSpPr/>
          <p:nvPr/>
        </p:nvCxnSpPr>
        <p:spPr>
          <a:xfrm>
            <a:off x="1070885" y="4013801"/>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917260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bwMode="auto">
          <a:xfrm>
            <a:off x="1588874" y="1622548"/>
            <a:ext cx="1689706" cy="1949000"/>
          </a:xfrm>
          <a:prstGeom prst="roundRect">
            <a:avLst>
              <a:gd name="adj" fmla="val 568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22" name="圆角矩形 21"/>
          <p:cNvSpPr/>
          <p:nvPr/>
        </p:nvSpPr>
        <p:spPr bwMode="auto">
          <a:xfrm>
            <a:off x="5898234"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23" name="矩形 26"/>
          <p:cNvSpPr>
            <a:spLocks noChangeArrowheads="1"/>
          </p:cNvSpPr>
          <p:nvPr/>
        </p:nvSpPr>
        <p:spPr bwMode="auto">
          <a:xfrm>
            <a:off x="6019308" y="1719952"/>
            <a:ext cx="1467161" cy="1858099"/>
          </a:xfrm>
          <a:prstGeom prst="rect">
            <a:avLst/>
          </a:prstGeom>
          <a:noFill/>
          <a:ln w="9525">
            <a:noFill/>
            <a:miter lim="800000"/>
            <a:headEnd/>
            <a:tailEnd/>
          </a:ln>
        </p:spPr>
        <p:txBody>
          <a:bodyPr wrap="square"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4" name="圆角矩形 23"/>
          <p:cNvSpPr/>
          <p:nvPr/>
        </p:nvSpPr>
        <p:spPr bwMode="auto">
          <a:xfrm>
            <a:off x="3724505"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25" name="矩形 24"/>
          <p:cNvSpPr>
            <a:spLocks noChangeArrowheads="1"/>
          </p:cNvSpPr>
          <p:nvPr/>
        </p:nvSpPr>
        <p:spPr bwMode="auto">
          <a:xfrm>
            <a:off x="3820451" y="1711468"/>
            <a:ext cx="1472214" cy="1858099"/>
          </a:xfrm>
          <a:prstGeom prst="rect">
            <a:avLst/>
          </a:prstGeom>
          <a:noFill/>
          <a:ln w="9525">
            <a:noFill/>
            <a:miter lim="800000"/>
            <a:headEnd/>
            <a:tailEnd/>
          </a:ln>
        </p:spPr>
        <p:txBody>
          <a:bodyPr wrap="square"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6" name="TextBox 32"/>
          <p:cNvSpPr txBox="1">
            <a:spLocks noChangeArrowheads="1"/>
          </p:cNvSpPr>
          <p:nvPr/>
        </p:nvSpPr>
        <p:spPr bwMode="auto">
          <a:xfrm>
            <a:off x="1689913" y="1732171"/>
            <a:ext cx="1458126" cy="1858099"/>
          </a:xfrm>
          <a:prstGeom prst="rect">
            <a:avLst/>
          </a:prstGeom>
          <a:noFill/>
          <a:ln w="9525">
            <a:noFill/>
            <a:miter lim="800000"/>
            <a:headEnd/>
            <a:tailEnd/>
          </a:ln>
        </p:spPr>
        <p:txBody>
          <a:bodyPr wrap="square"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您的内容打在这里，或者通过复制您的文本后，在此框中选择粘贴，并选择只保留文字。在此录入上述图表的综合描述说明，在此录入上述图表的综合描述说明，在此录入上述图表的综合描述说明。</a:t>
            </a:r>
          </a:p>
        </p:txBody>
      </p:sp>
      <p:sp>
        <p:nvSpPr>
          <p:cNvPr id="27" name="Rectangle 20"/>
          <p:cNvSpPr>
            <a:spLocks noChangeArrowheads="1"/>
          </p:cNvSpPr>
          <p:nvPr/>
        </p:nvSpPr>
        <p:spPr bwMode="auto">
          <a:xfrm>
            <a:off x="1928356" y="4069860"/>
            <a:ext cx="5328877" cy="446106"/>
          </a:xfrm>
          <a:prstGeom prst="roundRect">
            <a:avLst/>
          </a:prstGeom>
          <a:no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28" name="矩形 27"/>
          <p:cNvSpPr/>
          <p:nvPr/>
        </p:nvSpPr>
        <p:spPr bwMode="auto">
          <a:xfrm>
            <a:off x="1356843" y="4147798"/>
            <a:ext cx="6455517" cy="278166"/>
          </a:xfrm>
          <a:prstGeom prst="rect">
            <a:avLst/>
          </a:prstGeom>
          <a:solidFill>
            <a:schemeClr val="accent1"/>
          </a:solidFill>
          <a:ln w="28575">
            <a:noFill/>
          </a:ln>
          <a:scene3d>
            <a:camera prst="orthographicFront"/>
            <a:lightRig rig="threePt" dir="t"/>
          </a:scene3d>
          <a:sp3d/>
        </p:spPr>
        <p:txBody>
          <a:bodyPr wrap="square" lIns="62118" tIns="31058" rIns="62118" bIns="31058">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5789009" algn="r"/>
              </a:tabLst>
              <a:defRPr/>
            </a:pPr>
            <a:r>
              <a:rPr kumimoji="0" lang="zh-CN" altLang="en-US" sz="14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单击此处添加标题</a:t>
            </a:r>
          </a:p>
        </p:txBody>
      </p:sp>
      <p:sp>
        <p:nvSpPr>
          <p:cNvPr id="29" name="燕尾形 28"/>
          <p:cNvSpPr/>
          <p:nvPr/>
        </p:nvSpPr>
        <p:spPr>
          <a:xfrm rot="16200000" flipH="1" flipV="1">
            <a:off x="6608954"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30" name="圆角矩形 29"/>
          <p:cNvSpPr/>
          <p:nvPr/>
        </p:nvSpPr>
        <p:spPr>
          <a:xfrm>
            <a:off x="3724505"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31" name="圆角矩形 30"/>
          <p:cNvSpPr/>
          <p:nvPr/>
        </p:nvSpPr>
        <p:spPr>
          <a:xfrm>
            <a:off x="5898234"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32" name="圆角矩形 31"/>
          <p:cNvSpPr/>
          <p:nvPr/>
        </p:nvSpPr>
        <p:spPr>
          <a:xfrm>
            <a:off x="1588874" y="1203598"/>
            <a:ext cx="1689706" cy="290618"/>
          </a:xfrm>
          <a:prstGeom prst="roundRect">
            <a:avLst/>
          </a:prstGeom>
          <a:solidFill>
            <a:schemeClr val="accent1"/>
          </a:solidFill>
          <a:ln w="38100"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33" name="矩形 32"/>
          <p:cNvSpPr>
            <a:spLocks noChangeArrowheads="1"/>
          </p:cNvSpPr>
          <p:nvPr/>
        </p:nvSpPr>
        <p:spPr bwMode="auto">
          <a:xfrm>
            <a:off x="1623656"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单击此处添加标题</a:t>
            </a:r>
          </a:p>
        </p:txBody>
      </p:sp>
      <p:sp>
        <p:nvSpPr>
          <p:cNvPr id="34" name="矩形 33"/>
          <p:cNvSpPr>
            <a:spLocks noChangeArrowheads="1"/>
          </p:cNvSpPr>
          <p:nvPr/>
        </p:nvSpPr>
        <p:spPr bwMode="auto">
          <a:xfrm>
            <a:off x="5994179"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单击此处添加标题</a:t>
            </a:r>
          </a:p>
        </p:txBody>
      </p:sp>
      <p:sp>
        <p:nvSpPr>
          <p:cNvPr id="35" name="矩形 34"/>
          <p:cNvSpPr>
            <a:spLocks noChangeArrowheads="1"/>
          </p:cNvSpPr>
          <p:nvPr/>
        </p:nvSpPr>
        <p:spPr bwMode="auto">
          <a:xfrm>
            <a:off x="3820451"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单击此处添加标题</a:t>
            </a:r>
          </a:p>
        </p:txBody>
      </p:sp>
      <p:sp>
        <p:nvSpPr>
          <p:cNvPr id="36" name="燕尾形 35"/>
          <p:cNvSpPr/>
          <p:nvPr/>
        </p:nvSpPr>
        <p:spPr>
          <a:xfrm rot="16200000" flipH="1" flipV="1">
            <a:off x="4471691"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
        <p:nvSpPr>
          <p:cNvPr id="37" name="燕尾形 36"/>
          <p:cNvSpPr/>
          <p:nvPr/>
        </p:nvSpPr>
        <p:spPr>
          <a:xfrm rot="16200000" flipH="1" flipV="1">
            <a:off x="2320389"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95959">
                  <a:lumMod val="75000"/>
                </a:srgb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9567283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450" decel="100000" fill="hold"/>
                                        <p:tgtEl>
                                          <p:spTgt spid="3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anim calcmode="lin" valueType="num">
                                      <p:cBhvr>
                                        <p:cTn id="14" dur="500" fill="hold"/>
                                        <p:tgtEl>
                                          <p:spTgt spid="30"/>
                                        </p:tgtEl>
                                        <p:attrNameLst>
                                          <p:attrName>ppt_x</p:attrName>
                                        </p:attrNameLst>
                                      </p:cBhvr>
                                      <p:tavLst>
                                        <p:tav tm="0">
                                          <p:val>
                                            <p:strVal val="#ppt_x"/>
                                          </p:val>
                                        </p:tav>
                                        <p:tav tm="100000">
                                          <p:val>
                                            <p:strVal val="#ppt_x"/>
                                          </p:val>
                                        </p:tav>
                                      </p:tavLst>
                                    </p:anim>
                                    <p:anim calcmode="lin" valueType="num">
                                      <p:cBhvr>
                                        <p:cTn id="15" dur="450" decel="100000" fill="hold"/>
                                        <p:tgtEl>
                                          <p:spTgt spid="3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450" decel="100000" fill="hold"/>
                                        <p:tgtEl>
                                          <p:spTgt spid="31"/>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slide(fromBottom)">
                                      <p:cBhvr>
                                        <p:cTn id="26" dur="500"/>
                                        <p:tgtEl>
                                          <p:spTgt spid="33"/>
                                        </p:tgtEl>
                                      </p:cBhvr>
                                    </p:animEffect>
                                  </p:childTnLst>
                                </p:cTn>
                              </p:par>
                            </p:childTnLst>
                          </p:cTn>
                        </p:par>
                        <p:par>
                          <p:cTn id="27" fill="hold">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slide(fromBottom)">
                                      <p:cBhvr>
                                        <p:cTn id="30" dur="500"/>
                                        <p:tgtEl>
                                          <p:spTgt spid="35"/>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Top)">
                                      <p:cBhvr>
                                        <p:cTn id="38" dur="500"/>
                                        <p:tgtEl>
                                          <p:spTgt spid="21"/>
                                        </p:tgtEl>
                                      </p:cBhvr>
                                    </p:animEffect>
                                  </p:childTnLst>
                                </p:cTn>
                              </p:par>
                            </p:childTnLst>
                          </p:cTn>
                        </p:par>
                        <p:par>
                          <p:cTn id="39" fill="hold">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Top)">
                                      <p:cBhvr>
                                        <p:cTn id="42" dur="500"/>
                                        <p:tgtEl>
                                          <p:spTgt spid="24"/>
                                        </p:tgtEl>
                                      </p:cBhvr>
                                    </p:animEffect>
                                  </p:childTnLst>
                                </p:cTn>
                              </p:par>
                            </p:childTnLst>
                          </p:cTn>
                        </p:par>
                        <p:par>
                          <p:cTn id="43" fill="hold">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lide(fromTop)">
                                      <p:cBhvr>
                                        <p:cTn id="46" dur="500"/>
                                        <p:tgtEl>
                                          <p:spTgt spid="22"/>
                                        </p:tgtEl>
                                      </p:cBhvr>
                                    </p:animEffect>
                                  </p:childTnLst>
                                </p:cTn>
                              </p:par>
                            </p:childTnLst>
                          </p:cTn>
                        </p:par>
                        <p:par>
                          <p:cTn id="47" fill="hold">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 calcmode="lin" valueType="num">
                                      <p:cBhvr>
                                        <p:cTn id="52" dur="500" fill="hold"/>
                                        <p:tgtEl>
                                          <p:spTgt spid="26"/>
                                        </p:tgtEl>
                                        <p:attrNameLst>
                                          <p:attrName>style.rotation</p:attrName>
                                        </p:attrNameLst>
                                      </p:cBhvr>
                                      <p:tavLst>
                                        <p:tav tm="0">
                                          <p:val>
                                            <p:fltVal val="360"/>
                                          </p:val>
                                        </p:tav>
                                        <p:tav tm="100000">
                                          <p:val>
                                            <p:fltVal val="0"/>
                                          </p:val>
                                        </p:tav>
                                      </p:tavLst>
                                    </p:anim>
                                    <p:animEffect transition="in" filter="fade">
                                      <p:cBhvr>
                                        <p:cTn id="53" dur="500"/>
                                        <p:tgtEl>
                                          <p:spTgt spid="26"/>
                                        </p:tgtEl>
                                      </p:cBhvr>
                                    </p:animEffect>
                                  </p:childTnLst>
                                </p:cTn>
                              </p:par>
                            </p:childTnLst>
                          </p:cTn>
                        </p:par>
                        <p:par>
                          <p:cTn id="54" fill="hold">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 calcmode="lin" valueType="num">
                                      <p:cBhvr>
                                        <p:cTn id="59" dur="500" fill="hold"/>
                                        <p:tgtEl>
                                          <p:spTgt spid="25"/>
                                        </p:tgtEl>
                                        <p:attrNameLst>
                                          <p:attrName>style.rotation</p:attrName>
                                        </p:attrNameLst>
                                      </p:cBhvr>
                                      <p:tavLst>
                                        <p:tav tm="0">
                                          <p:val>
                                            <p:fltVal val="360"/>
                                          </p:val>
                                        </p:tav>
                                        <p:tav tm="100000">
                                          <p:val>
                                            <p:fltVal val="0"/>
                                          </p:val>
                                        </p:tav>
                                      </p:tavLst>
                                    </p:anim>
                                    <p:animEffect transition="in" filter="fade">
                                      <p:cBhvr>
                                        <p:cTn id="60" dur="500"/>
                                        <p:tgtEl>
                                          <p:spTgt spid="25"/>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 calcmode="lin" valueType="num">
                                      <p:cBhvr>
                                        <p:cTn id="66" dur="500" fill="hold"/>
                                        <p:tgtEl>
                                          <p:spTgt spid="23"/>
                                        </p:tgtEl>
                                        <p:attrNameLst>
                                          <p:attrName>style.rotation</p:attrName>
                                        </p:attrNameLst>
                                      </p:cBhvr>
                                      <p:tavLst>
                                        <p:tav tm="0">
                                          <p:val>
                                            <p:fltVal val="360"/>
                                          </p:val>
                                        </p:tav>
                                        <p:tav tm="100000">
                                          <p:val>
                                            <p:fltVal val="0"/>
                                          </p:val>
                                        </p:tav>
                                      </p:tavLst>
                                    </p:anim>
                                    <p:animEffect transition="in" filter="fade">
                                      <p:cBhvr>
                                        <p:cTn id="67" dur="500"/>
                                        <p:tgtEl>
                                          <p:spTgt spid="23"/>
                                        </p:tgtEl>
                                      </p:cBhvr>
                                    </p:animEffect>
                                  </p:childTnLst>
                                </p:cTn>
                              </p:par>
                            </p:childTnLst>
                          </p:cTn>
                        </p:par>
                        <p:par>
                          <p:cTn id="68" fill="hold">
                            <p:stCondLst>
                              <p:cond delay="5000"/>
                            </p:stCondLst>
                            <p:childTnLst>
                              <p:par>
                                <p:cTn id="69" presetID="12" presetClass="entr" presetSubtype="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slide(fromTop)">
                                      <p:cBhvr>
                                        <p:cTn id="71" dur="500"/>
                                        <p:tgtEl>
                                          <p:spTgt spid="37"/>
                                        </p:tgtEl>
                                      </p:cBhvr>
                                    </p:animEffect>
                                  </p:childTnLst>
                                </p:cTn>
                              </p:par>
                            </p:childTnLst>
                          </p:cTn>
                        </p:par>
                        <p:par>
                          <p:cTn id="72" fill="hold">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Top)">
                                      <p:cBhvr>
                                        <p:cTn id="75" dur="500"/>
                                        <p:tgtEl>
                                          <p:spTgt spid="36"/>
                                        </p:tgtEl>
                                      </p:cBhvr>
                                    </p:animEffect>
                                  </p:childTnLst>
                                </p:cTn>
                              </p:par>
                            </p:childTnLst>
                          </p:cTn>
                        </p:par>
                        <p:par>
                          <p:cTn id="76" fill="hold">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slide(fromTop)">
                                      <p:cBhvr>
                                        <p:cTn id="79" dur="500"/>
                                        <p:tgtEl>
                                          <p:spTgt spid="29"/>
                                        </p:tgtEl>
                                      </p:cBhvr>
                                    </p:animEffect>
                                  </p:childTnLst>
                                </p:cTn>
                              </p:par>
                            </p:childTnLst>
                          </p:cTn>
                        </p:par>
                        <p:par>
                          <p:cTn id="80" fill="hold">
                            <p:stCondLst>
                              <p:cond delay="6500"/>
                            </p:stCondLst>
                            <p:childTnLst>
                              <p:par>
                                <p:cTn id="81" presetID="53" presetClass="entr" presetSubtype="16" fill="hold" grpId="0" nodeType="afterEffect" nodePh="1">
                                  <p:stCondLst>
                                    <p:cond delay="0"/>
                                  </p:stCondLst>
                                  <p:endCondLst>
                                    <p:cond evt="begin" delay="0">
                                      <p:tn val="81"/>
                                    </p:cond>
                                  </p:end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P spid="27" grpId="0"/>
      <p:bldP spid="28" grpId="0" animBg="1"/>
      <p:bldP spid="29" grpId="0" animBg="1"/>
      <p:bldP spid="30" grpId="0" animBg="1"/>
      <p:bldP spid="31" grpId="0" animBg="1"/>
      <p:bldP spid="32" grpId="0" animBg="1"/>
      <p:bldP spid="33" grpId="0"/>
      <p:bldP spid="34" grpId="0"/>
      <p:bldP spid="35" grpId="0"/>
      <p:bldP spid="36" grpId="0" animBg="1"/>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a:grpSpLocks/>
          </p:cNvGrpSpPr>
          <p:nvPr/>
        </p:nvGrpSpPr>
        <p:grpSpPr bwMode="auto">
          <a:xfrm>
            <a:off x="2366628" y="1131590"/>
            <a:ext cx="1442867" cy="845091"/>
            <a:chOff x="0" y="0"/>
            <a:chExt cx="9801" cy="6692"/>
          </a:xfrm>
          <a:solidFill>
            <a:schemeClr val="accent1"/>
          </a:solidFill>
        </p:grpSpPr>
        <p:sp>
          <p:nvSpPr>
            <p:cNvPr id="22"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3"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4"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grpSp>
      <p:grpSp>
        <p:nvGrpSpPr>
          <p:cNvPr id="25" name="Group 12"/>
          <p:cNvGrpSpPr>
            <a:grpSpLocks/>
          </p:cNvGrpSpPr>
          <p:nvPr/>
        </p:nvGrpSpPr>
        <p:grpSpPr bwMode="auto">
          <a:xfrm>
            <a:off x="5120293" y="1131590"/>
            <a:ext cx="1442867" cy="845091"/>
            <a:chOff x="0" y="0"/>
            <a:chExt cx="9801" cy="6692"/>
          </a:xfrm>
          <a:solidFill>
            <a:schemeClr val="accent2"/>
          </a:solidFill>
        </p:grpSpPr>
        <p:sp>
          <p:nvSpPr>
            <p:cNvPr id="45"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srgbClr val="F8F8F8"/>
                </a:solidFill>
                <a:effectLst/>
                <a:uLnTx/>
                <a:uFillTx/>
                <a:latin typeface="Calibri"/>
                <a:ea typeface="微软雅黑" pitchFamily="34" charset="-122"/>
                <a:cs typeface="+mn-cs"/>
              </a:endParaRPr>
            </a:p>
          </p:txBody>
        </p:sp>
        <p:sp>
          <p:nvSpPr>
            <p:cNvPr id="46"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srgbClr val="F8F8F8"/>
                </a:solidFill>
                <a:effectLst/>
                <a:uLnTx/>
                <a:uFillTx/>
                <a:latin typeface="Calibri"/>
                <a:ea typeface="微软雅黑" pitchFamily="34" charset="-122"/>
                <a:cs typeface="+mn-cs"/>
              </a:endParaRPr>
            </a:p>
          </p:txBody>
        </p:sp>
        <p:sp>
          <p:nvSpPr>
            <p:cNvPr id="47"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srgbClr val="F8F8F8"/>
                </a:solidFill>
                <a:effectLst/>
                <a:uLnTx/>
                <a:uFillTx/>
                <a:latin typeface="Calibri"/>
                <a:ea typeface="微软雅黑" pitchFamily="34" charset="-122"/>
                <a:cs typeface="+mn-cs"/>
              </a:endParaRPr>
            </a:p>
          </p:txBody>
        </p:sp>
      </p:grpSp>
      <p:sp>
        <p:nvSpPr>
          <p:cNvPr id="48" name="Text Box 16"/>
          <p:cNvSpPr txBox="1">
            <a:spLocks noChangeArrowheads="1"/>
          </p:cNvSpPr>
          <p:nvPr/>
        </p:nvSpPr>
        <p:spPr bwMode="auto">
          <a:xfrm>
            <a:off x="2366628" y="2091043"/>
            <a:ext cx="1611874" cy="251094"/>
          </a:xfrm>
          <a:prstGeom prst="rect">
            <a:avLst/>
          </a:prstGeom>
          <a:solidFill>
            <a:schemeClr val="accent1"/>
          </a:solidFill>
          <a:ln w="3175" cap="flat" cmpd="sng">
            <a:noFill/>
            <a:bevel/>
            <a:headEnd/>
            <a:tailEnd/>
          </a:ln>
        </p:spPr>
        <p:txBody>
          <a:bodyPr lIns="62118" tIns="31058" rIns="62118" bIns="31058" anchor="ctr"/>
          <a:lstStyle>
            <a:defPPr>
              <a:defRPr lang="zh-CN"/>
            </a:def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A</a:t>
            </a:r>
            <a:r>
              <a:rPr kumimoji="0" lang="zh-CN" altLang="en-US" sz="1100"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团队</a:t>
            </a:r>
          </a:p>
        </p:txBody>
      </p:sp>
      <p:sp>
        <p:nvSpPr>
          <p:cNvPr id="49" name="Rectangle 17"/>
          <p:cNvSpPr>
            <a:spLocks noChangeArrowheads="1"/>
          </p:cNvSpPr>
          <p:nvPr/>
        </p:nvSpPr>
        <p:spPr bwMode="auto">
          <a:xfrm>
            <a:off x="2366629" y="2384607"/>
            <a:ext cx="1612953" cy="1462218"/>
          </a:xfrm>
          <a:prstGeom prst="rect">
            <a:avLst/>
          </a:prstGeom>
          <a:solidFill>
            <a:schemeClr val="accent1"/>
          </a:solidFill>
          <a:ln>
            <a:noFill/>
          </a:ln>
          <a:effectLst/>
          <a:extLst/>
        </p:spPr>
        <p:txBody>
          <a:bodyPr lIns="62118" tIns="31058" rIns="62118" bIns="31058"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50" name="Text Box 18"/>
          <p:cNvSpPr txBox="1">
            <a:spLocks noChangeArrowheads="1"/>
          </p:cNvSpPr>
          <p:nvPr/>
        </p:nvSpPr>
        <p:spPr bwMode="auto">
          <a:xfrm>
            <a:off x="5119215" y="2091044"/>
            <a:ext cx="1612953" cy="272019"/>
          </a:xfrm>
          <a:prstGeom prst="rect">
            <a:avLst/>
          </a:prstGeom>
          <a:solidFill>
            <a:schemeClr val="accent2"/>
          </a:solid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B</a:t>
            </a:r>
            <a:r>
              <a:rPr kumimoji="0" lang="zh-CN" altLang="en-US" sz="1100"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团队</a:t>
            </a:r>
          </a:p>
        </p:txBody>
      </p:sp>
      <p:sp>
        <p:nvSpPr>
          <p:cNvPr id="51" name="Rectangle 19"/>
          <p:cNvSpPr>
            <a:spLocks noChangeArrowheads="1"/>
          </p:cNvSpPr>
          <p:nvPr/>
        </p:nvSpPr>
        <p:spPr bwMode="auto">
          <a:xfrm>
            <a:off x="5119215" y="2384607"/>
            <a:ext cx="1612953" cy="1462218"/>
          </a:xfrm>
          <a:prstGeom prst="rect">
            <a:avLst/>
          </a:prstGeom>
          <a:solidFill>
            <a:schemeClr val="accent2"/>
          </a:solidFill>
          <a:ln>
            <a:noFill/>
          </a:ln>
          <a:effectLst/>
          <a:extLst/>
        </p:spPr>
        <p:txBody>
          <a:bodyPr lIns="62118" tIns="31058" rIns="62118" bIns="31058"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52" name="Text Box 20"/>
          <p:cNvSpPr txBox="1">
            <a:spLocks noChangeArrowheads="1"/>
          </p:cNvSpPr>
          <p:nvPr/>
        </p:nvSpPr>
        <p:spPr bwMode="auto">
          <a:xfrm>
            <a:off x="2486306" y="2481759"/>
            <a:ext cx="1401631" cy="1239648"/>
          </a:xfrm>
          <a:prstGeom prst="rect">
            <a:avLst/>
          </a:prstGeom>
          <a:noFill/>
          <a:ln>
            <a:noFill/>
          </a:ln>
          <a:effectLst/>
          <a:extLst/>
        </p:spPr>
        <p:txBody>
          <a:bodyPr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sp>
        <p:nvSpPr>
          <p:cNvPr id="53" name="Text Box 21"/>
          <p:cNvSpPr txBox="1">
            <a:spLocks noChangeArrowheads="1"/>
          </p:cNvSpPr>
          <p:nvPr/>
        </p:nvSpPr>
        <p:spPr bwMode="auto">
          <a:xfrm>
            <a:off x="5239970" y="2481759"/>
            <a:ext cx="1401631" cy="1239648"/>
          </a:xfrm>
          <a:prstGeom prst="rect">
            <a:avLst/>
          </a:prstGeom>
          <a:noFill/>
          <a:ln>
            <a:noFill/>
          </a:ln>
          <a:effectLst/>
          <a:extLst/>
        </p:spPr>
        <p:txBody>
          <a:bodyPr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grpSp>
        <p:nvGrpSpPr>
          <p:cNvPr id="54" name="Group 22"/>
          <p:cNvGrpSpPr>
            <a:grpSpLocks/>
          </p:cNvGrpSpPr>
          <p:nvPr/>
        </p:nvGrpSpPr>
        <p:grpSpPr bwMode="auto">
          <a:xfrm>
            <a:off x="4199673" y="2005143"/>
            <a:ext cx="733160" cy="733910"/>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56" name="WordArt 24"/>
            <p:cNvSpPr>
              <a:spLocks noChangeArrowheads="1" noChangeShapeType="1"/>
            </p:cNvSpPr>
            <p:nvPr/>
          </p:nvSpPr>
          <p:spPr bwMode="auto">
            <a:xfrm>
              <a:off x="215" y="350"/>
              <a:ext cx="1245" cy="950"/>
            </a:xfrm>
            <a:prstGeom prst="rect">
              <a:avLst/>
            </a:prstGeom>
            <a:no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VS</a:t>
              </a:r>
              <a:endParaRPr kumimoji="0" lang="zh-CN" altLang="en-US" sz="1000"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grpSp>
      <p:sp>
        <p:nvSpPr>
          <p:cNvPr id="57" name="Rectangle 269"/>
          <p:cNvSpPr/>
          <p:nvPr/>
        </p:nvSpPr>
        <p:spPr>
          <a:xfrm>
            <a:off x="1115616" y="4062849"/>
            <a:ext cx="6984776" cy="597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2118" tIns="31058" rIns="62118" bIns="3105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2272AB">
                  <a:lumMod val="75000"/>
                </a:srgbClr>
              </a:solidFill>
              <a:effectLst/>
              <a:uLnTx/>
              <a:uFillTx/>
              <a:latin typeface="微软雅黑" pitchFamily="34" charset="-122"/>
              <a:ea typeface="微软雅黑" pitchFamily="34" charset="-122"/>
              <a:cs typeface="+mn-cs"/>
            </a:endParaRPr>
          </a:p>
        </p:txBody>
      </p:sp>
      <p:sp>
        <p:nvSpPr>
          <p:cNvPr id="58" name="Text Box 7"/>
          <p:cNvSpPr txBox="1">
            <a:spLocks noChangeArrowheads="1"/>
          </p:cNvSpPr>
          <p:nvPr/>
        </p:nvSpPr>
        <p:spPr bwMode="auto">
          <a:xfrm>
            <a:off x="1547664" y="4099883"/>
            <a:ext cx="5986642" cy="488091"/>
          </a:xfrm>
          <a:prstGeom prst="rect">
            <a:avLst/>
          </a:prstGeom>
          <a:noFill/>
          <a:ln w="9525">
            <a:noFill/>
            <a:miter lim="800000"/>
            <a:headEnd/>
            <a:tailEnd/>
          </a:ln>
        </p:spPr>
        <p:txBody>
          <a:bodyPr wrap="square" lIns="31058" tIns="15530" rIns="31058" bIns="15530" anchor="ctr">
            <a:spAutoFit/>
          </a:bodyPr>
          <a:lstStyle/>
          <a:p>
            <a:pPr marL="0" marR="0" lvl="0" indent="0" algn="ctr" defTabSz="739264"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Open Sans Semibold" pitchFamily="34" charset="0"/>
              </a:rPr>
              <a:t>您的内容打在这里，或者通过复制您的文本后，在此框中选择粘贴，并选择只保留文字。在此录入上述图表的综合描述说明，在此录入上述图表的综合描述说明。</a:t>
            </a:r>
            <a:endParaRPr kumimoji="0" 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Open Sans Semibold" pitchFamily="34" charset="0"/>
            </a:endParaRPr>
          </a:p>
        </p:txBody>
      </p:sp>
    </p:spTree>
    <p:extLst>
      <p:ext uri="{BB962C8B-B14F-4D97-AF65-F5344CB8AC3E}">
        <p14:creationId xmlns:p14="http://schemas.microsoft.com/office/powerpoint/2010/main" val="253358010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8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animBg="1"/>
      <p:bldP spid="50" grpId="0" bldLvl="0" animBg="1" autoUpdateAnimBg="0"/>
      <p:bldP spid="51" grpId="0" animBg="1"/>
      <p:bldP spid="52" grpId="0" bldLvl="0"/>
      <p:bldP spid="53" grpId="0"/>
      <p:bldP spid="57" grpId="0" animBg="1"/>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5820877" y="3305109"/>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760084" y="4136717"/>
            <a:ext cx="8770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807654" y="3317164"/>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807655" y="2384235"/>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3592798" y="1341039"/>
            <a:ext cx="707403" cy="178728"/>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5013940" y="2025918"/>
            <a:ext cx="817690" cy="714916"/>
            <a:chOff x="6842760" y="2637270"/>
            <a:chExt cx="1203960" cy="1051560"/>
          </a:xfrm>
          <a:solidFill>
            <a:schemeClr val="accent2">
              <a:lumMod val="75000"/>
            </a:schemeClr>
          </a:solidFill>
        </p:grpSpPr>
        <p:sp>
          <p:nvSpPr>
            <p:cNvPr id="55" name="六边形 54"/>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790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E7E7E7"/>
                  </a:solidFill>
                  <a:effectLst/>
                  <a:uLnTx/>
                  <a:uFillTx/>
                  <a:latin typeface="Arial" panose="020B0604020202020204" pitchFamily="34" charset="0"/>
                  <a:ea typeface="微软雅黑" panose="020B0503020204020204" pitchFamily="34" charset="-122"/>
                  <a:cs typeface="Arial" panose="020B0604020202020204" pitchFamily="34" charset="0"/>
                </a:rPr>
                <a:t>02</a:t>
              </a:r>
              <a:endParaRPr kumimoji="0" lang="zh-CN" altLang="en-US" sz="2400" b="0" i="0" u="none" strike="noStrike" kern="1200" cap="none" spc="0" normalizeH="0" baseline="-3000" noProof="0" dirty="0">
                <a:ln>
                  <a:noFill/>
                </a:ln>
                <a:solidFill>
                  <a:srgbClr val="E7E7E7"/>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57" name="组合 56"/>
          <p:cNvGrpSpPr/>
          <p:nvPr/>
        </p:nvGrpSpPr>
        <p:grpSpPr>
          <a:xfrm>
            <a:off x="4119540" y="1510452"/>
            <a:ext cx="817690" cy="714917"/>
            <a:chOff x="5525852" y="1879080"/>
            <a:chExt cx="1203960" cy="1051560"/>
          </a:xfrm>
          <a:solidFill>
            <a:schemeClr val="accent2">
              <a:lumMod val="75000"/>
            </a:schemeClr>
          </a:solidFill>
        </p:grpSpPr>
        <p:sp>
          <p:nvSpPr>
            <p:cNvPr id="58" name="六边形 57"/>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27721"/>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rPr>
                <a:t>01</a:t>
              </a:r>
              <a:endParaRPr kumimoji="0" lang="zh-CN" altLang="en-US" sz="2400" b="0"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p:nvPr/>
        </p:nvGrpSpPr>
        <p:grpSpPr>
          <a:xfrm>
            <a:off x="5003188" y="2947652"/>
            <a:ext cx="817690" cy="714917"/>
            <a:chOff x="6842760" y="4008870"/>
            <a:chExt cx="1203960" cy="1051560"/>
          </a:xfrm>
          <a:solidFill>
            <a:schemeClr val="accent2">
              <a:lumMod val="75000"/>
            </a:schemeClr>
          </a:solidFill>
        </p:grpSpPr>
        <p:sp>
          <p:nvSpPr>
            <p:cNvPr id="61" name="六边形 60"/>
            <p:cNvSpPr/>
            <p:nvPr/>
          </p:nvSpPr>
          <p:spPr>
            <a:xfrm>
              <a:off x="684276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27721"/>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rPr>
                <a:t>03</a:t>
              </a:r>
              <a:endParaRPr kumimoji="0" lang="zh-CN" altLang="en-US" sz="2400" b="0"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p:cNvGrpSpPr/>
          <p:nvPr/>
        </p:nvGrpSpPr>
        <p:grpSpPr>
          <a:xfrm>
            <a:off x="3223302" y="2958416"/>
            <a:ext cx="817690" cy="714917"/>
            <a:chOff x="4206240" y="4008870"/>
            <a:chExt cx="1203960" cy="1051560"/>
          </a:xfrm>
          <a:solidFill>
            <a:schemeClr val="accent2">
              <a:lumMod val="75000"/>
            </a:schemeClr>
          </a:solidFill>
        </p:grpSpPr>
        <p:sp>
          <p:nvSpPr>
            <p:cNvPr id="64" name="六边形 63"/>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19151"/>
              <a:ext cx="820724" cy="727721"/>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rPr>
                <a:t>05</a:t>
              </a:r>
              <a:endParaRPr kumimoji="0" lang="zh-CN" altLang="en-US" sz="2400" b="0"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p:cNvGrpSpPr/>
          <p:nvPr/>
        </p:nvGrpSpPr>
        <p:grpSpPr>
          <a:xfrm>
            <a:off x="3223302" y="2025918"/>
            <a:ext cx="817690" cy="714916"/>
            <a:chOff x="4206240" y="2637270"/>
            <a:chExt cx="1203960" cy="1051560"/>
          </a:xfrm>
          <a:solidFill>
            <a:schemeClr val="accent2">
              <a:lumMod val="75000"/>
            </a:schemeClr>
          </a:solidFill>
        </p:grpSpPr>
        <p:sp>
          <p:nvSpPr>
            <p:cNvPr id="67" name="六边形 66"/>
            <p:cNvSpPr/>
            <p:nvPr/>
          </p:nvSpPr>
          <p:spPr>
            <a:xfrm>
              <a:off x="420624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790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E7E7E7"/>
                  </a:solidFill>
                  <a:effectLst/>
                  <a:uLnTx/>
                  <a:uFillTx/>
                  <a:latin typeface="Arial" panose="020B0604020202020204" pitchFamily="34" charset="0"/>
                  <a:ea typeface="微软雅黑" panose="020B0503020204020204" pitchFamily="34" charset="-122"/>
                  <a:cs typeface="Arial" panose="020B0604020202020204" pitchFamily="34" charset="0"/>
                </a:rPr>
                <a:t>06</a:t>
              </a:r>
              <a:endParaRPr kumimoji="0" lang="zh-CN" altLang="en-US" sz="2400" b="0" i="0" u="none" strike="noStrike" kern="1200" cap="none" spc="0" normalizeH="0" baseline="-3000" noProof="0" dirty="0">
                <a:ln>
                  <a:noFill/>
                </a:ln>
                <a:solidFill>
                  <a:srgbClr val="E7E7E7"/>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69" name="组合 68"/>
          <p:cNvGrpSpPr/>
          <p:nvPr/>
        </p:nvGrpSpPr>
        <p:grpSpPr>
          <a:xfrm>
            <a:off x="4119540" y="3427660"/>
            <a:ext cx="817690" cy="714916"/>
            <a:chOff x="5525852" y="4683240"/>
            <a:chExt cx="1203960" cy="1051560"/>
          </a:xfrm>
          <a:solidFill>
            <a:schemeClr val="accent2">
              <a:lumMod val="75000"/>
            </a:schemeClr>
          </a:solidFill>
        </p:grpSpPr>
        <p:sp>
          <p:nvSpPr>
            <p:cNvPr id="70" name="六边形 69"/>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790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E7E7E7"/>
                  </a:solidFill>
                  <a:effectLst/>
                  <a:uLnTx/>
                  <a:uFillTx/>
                  <a:latin typeface="Arial" panose="020B0604020202020204" pitchFamily="34" charset="0"/>
                  <a:ea typeface="微软雅黑" panose="020B0503020204020204" pitchFamily="34" charset="-122"/>
                  <a:cs typeface="Arial" panose="020B0604020202020204" pitchFamily="34" charset="0"/>
                </a:rPr>
                <a:t>04</a:t>
              </a:r>
              <a:endParaRPr kumimoji="0" lang="zh-CN" altLang="en-US" sz="2400" b="0" i="0" u="none" strike="noStrike" kern="1200" cap="none" spc="0" normalizeH="0" baseline="-3000" noProof="0" dirty="0">
                <a:ln>
                  <a:noFill/>
                </a:ln>
                <a:solidFill>
                  <a:srgbClr val="E7E7E7"/>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p:nvPr/>
        </p:nvSpPr>
        <p:spPr>
          <a:xfrm>
            <a:off x="2594291" y="1182292"/>
            <a:ext cx="971823" cy="231996"/>
          </a:xfrm>
          <a:prstGeom prst="rect">
            <a:avLst/>
          </a:prstGeom>
        </p:spPr>
        <p:txBody>
          <a:bodyPr wrap="none" lIns="62112" tIns="31056" rIns="62112" bIns="31056">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此处添加标题</a:t>
            </a:r>
            <a:endPar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73" name="矩形 47"/>
          <p:cNvSpPr>
            <a:spLocks noChangeArrowheads="1"/>
          </p:cNvSpPr>
          <p:nvPr/>
        </p:nvSpPr>
        <p:spPr bwMode="auto">
          <a:xfrm>
            <a:off x="1331640" y="1430406"/>
            <a:ext cx="2234476" cy="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rtl="0" eaLnBrk="1" fontAlgn="auto" latinLnBrk="0" hangingPunct="1">
              <a:lnSpc>
                <a:spcPct val="12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您的内容打在这里，或者通过复制您的文本后，在此框中选择粘贴</a:t>
            </a:r>
          </a:p>
        </p:txBody>
      </p:sp>
      <p:sp>
        <p:nvSpPr>
          <p:cNvPr id="74" name="矩形 73"/>
          <p:cNvSpPr/>
          <p:nvPr/>
        </p:nvSpPr>
        <p:spPr>
          <a:xfrm>
            <a:off x="1782472" y="2104082"/>
            <a:ext cx="971823" cy="231996"/>
          </a:xfrm>
          <a:prstGeom prst="rect">
            <a:avLst/>
          </a:prstGeom>
        </p:spPr>
        <p:txBody>
          <a:bodyPr wrap="none" lIns="62112" tIns="31056" rIns="62112" bIns="31056">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此处添加标题</a:t>
            </a:r>
            <a:endPar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75" name="矩形 47"/>
          <p:cNvSpPr>
            <a:spLocks noChangeArrowheads="1"/>
          </p:cNvSpPr>
          <p:nvPr/>
        </p:nvSpPr>
        <p:spPr bwMode="auto">
          <a:xfrm>
            <a:off x="1043609" y="2352195"/>
            <a:ext cx="1707622"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rtl="0" eaLnBrk="1" fontAlgn="auto" latinLnBrk="0" hangingPunct="1">
              <a:lnSpc>
                <a:spcPct val="12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您的内容打在这里，或者通过复制您的文本后，在此框中选择粘贴</a:t>
            </a:r>
          </a:p>
        </p:txBody>
      </p:sp>
      <p:sp>
        <p:nvSpPr>
          <p:cNvPr id="76" name="矩形 75"/>
          <p:cNvSpPr/>
          <p:nvPr/>
        </p:nvSpPr>
        <p:spPr>
          <a:xfrm>
            <a:off x="1782472" y="3069053"/>
            <a:ext cx="971823" cy="231996"/>
          </a:xfrm>
          <a:prstGeom prst="rect">
            <a:avLst/>
          </a:prstGeom>
        </p:spPr>
        <p:txBody>
          <a:bodyPr wrap="none" lIns="62112" tIns="31056" rIns="62112" bIns="31056">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此处添加标题</a:t>
            </a:r>
            <a:endPar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77" name="矩形 47"/>
          <p:cNvSpPr>
            <a:spLocks noChangeArrowheads="1"/>
          </p:cNvSpPr>
          <p:nvPr/>
        </p:nvSpPr>
        <p:spPr bwMode="auto">
          <a:xfrm>
            <a:off x="1043608" y="3317164"/>
            <a:ext cx="1707621"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rtl="0" eaLnBrk="1" fontAlgn="auto" latinLnBrk="0" hangingPunct="1">
              <a:lnSpc>
                <a:spcPct val="12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您的内容打在这里，或者通过复制您的文本后，在此框中选择粘贴</a:t>
            </a:r>
          </a:p>
        </p:txBody>
      </p:sp>
      <p:sp>
        <p:nvSpPr>
          <p:cNvPr id="78" name="矩形 77"/>
          <p:cNvSpPr/>
          <p:nvPr/>
        </p:nvSpPr>
        <p:spPr>
          <a:xfrm>
            <a:off x="6259748" y="1701957"/>
            <a:ext cx="971823" cy="231996"/>
          </a:xfrm>
          <a:prstGeom prst="rect">
            <a:avLst/>
          </a:prstGeom>
        </p:spPr>
        <p:txBody>
          <a:bodyPr wrap="none" lIns="62112" tIns="31056" rIns="62112" bIns="31056">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此处添加标题</a:t>
            </a:r>
            <a:endPar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79" name="矩形 47"/>
          <p:cNvSpPr>
            <a:spLocks noChangeArrowheads="1"/>
          </p:cNvSpPr>
          <p:nvPr/>
        </p:nvSpPr>
        <p:spPr bwMode="auto">
          <a:xfrm>
            <a:off x="6279402" y="1960787"/>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您的内容打在这里，或者通过复制您的文本后，在此框中选择粘贴</a:t>
            </a:r>
          </a:p>
        </p:txBody>
      </p:sp>
      <p:sp>
        <p:nvSpPr>
          <p:cNvPr id="80" name="矩形 79"/>
          <p:cNvSpPr/>
          <p:nvPr/>
        </p:nvSpPr>
        <p:spPr>
          <a:xfrm>
            <a:off x="6279025" y="2846293"/>
            <a:ext cx="971823" cy="231996"/>
          </a:xfrm>
          <a:prstGeom prst="rect">
            <a:avLst/>
          </a:prstGeom>
        </p:spPr>
        <p:txBody>
          <a:bodyPr wrap="none" lIns="62112" tIns="31056" rIns="62112" bIns="31056">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此处添加标题</a:t>
            </a:r>
            <a:endPar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81" name="矩形 47"/>
          <p:cNvSpPr>
            <a:spLocks noChangeArrowheads="1"/>
          </p:cNvSpPr>
          <p:nvPr/>
        </p:nvSpPr>
        <p:spPr bwMode="auto">
          <a:xfrm>
            <a:off x="6291460" y="3105124"/>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您的内容打在这里，或者通过复制您的文本后，在此框中选择粘贴</a:t>
            </a:r>
          </a:p>
        </p:txBody>
      </p:sp>
      <p:sp>
        <p:nvSpPr>
          <p:cNvPr id="82" name="矩形 81"/>
          <p:cNvSpPr/>
          <p:nvPr/>
        </p:nvSpPr>
        <p:spPr>
          <a:xfrm>
            <a:off x="5678017" y="3785973"/>
            <a:ext cx="971823" cy="231996"/>
          </a:xfrm>
          <a:prstGeom prst="rect">
            <a:avLst/>
          </a:prstGeom>
        </p:spPr>
        <p:txBody>
          <a:bodyPr wrap="none" lIns="62112" tIns="31056" rIns="62112" bIns="31056">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此处添加标题</a:t>
            </a:r>
            <a:endPar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83" name="矩形 47"/>
          <p:cNvSpPr>
            <a:spLocks noChangeArrowheads="1"/>
          </p:cNvSpPr>
          <p:nvPr/>
        </p:nvSpPr>
        <p:spPr bwMode="auto">
          <a:xfrm>
            <a:off x="5697675" y="4044806"/>
            <a:ext cx="219875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charset="0"/>
              <a:buNone/>
              <a:tabLst/>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您的内容打在这里，或者通过复制您的文本后，在此框中选择粘贴</a:t>
            </a:r>
          </a:p>
        </p:txBody>
      </p:sp>
      <p:grpSp>
        <p:nvGrpSpPr>
          <p:cNvPr id="84" name="组合 83"/>
          <p:cNvGrpSpPr/>
          <p:nvPr/>
        </p:nvGrpSpPr>
        <p:grpSpPr>
          <a:xfrm flipH="1">
            <a:off x="5646818" y="1856647"/>
            <a:ext cx="600459" cy="178728"/>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3887578" y="2289632"/>
            <a:ext cx="1281625" cy="1082733"/>
            <a:chOff x="5927099" y="3207123"/>
            <a:chExt cx="1887055" cy="1592580"/>
          </a:xfrm>
          <a:solidFill>
            <a:schemeClr val="accent3">
              <a:lumMod val="75000"/>
            </a:schemeClr>
          </a:solidFill>
        </p:grpSpPr>
        <p:sp>
          <p:nvSpPr>
            <p:cNvPr id="88" name="六边形 87"/>
            <p:cNvSpPr/>
            <p:nvPr/>
          </p:nvSpPr>
          <p:spPr>
            <a:xfrm>
              <a:off x="5927099" y="3207123"/>
              <a:ext cx="1887055" cy="159258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7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7" y="3451750"/>
              <a:ext cx="1157998" cy="11406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项目情况</a:t>
              </a:r>
            </a:p>
          </p:txBody>
        </p:sp>
      </p:grpSp>
    </p:spTree>
    <p:extLst>
      <p:ext uri="{BB962C8B-B14F-4D97-AF65-F5344CB8AC3E}">
        <p14:creationId xmlns:p14="http://schemas.microsoft.com/office/powerpoint/2010/main" val="347194623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22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75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575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25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675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2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750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00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8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875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020618" y="1526273"/>
            <a:ext cx="1675446" cy="2629653"/>
            <a:chOff x="778084" y="1038958"/>
            <a:chExt cx="1850186" cy="2900945"/>
          </a:xfrm>
        </p:grpSpPr>
        <p:sp>
          <p:nvSpPr>
            <p:cNvPr id="33" name="圆角矩形 32"/>
            <p:cNvSpPr/>
            <p:nvPr/>
          </p:nvSpPr>
          <p:spPr>
            <a:xfrm>
              <a:off x="887052"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35" name="椭圆 34"/>
            <p:cNvSpPr/>
            <p:nvPr/>
          </p:nvSpPr>
          <p:spPr>
            <a:xfrm>
              <a:off x="1403141"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Impact" pitchFamily="34" charset="0"/>
                <a:ea typeface="新細明體" panose="02020500000000000000" pitchFamily="18" charset="-120"/>
                <a:cs typeface="+mn-cs"/>
              </a:endParaRPr>
            </a:p>
          </p:txBody>
        </p:sp>
        <p:sp>
          <p:nvSpPr>
            <p:cNvPr id="36" name="文本框 11"/>
            <p:cNvSpPr txBox="1"/>
            <p:nvPr/>
          </p:nvSpPr>
          <p:spPr>
            <a:xfrm>
              <a:off x="1304926" y="1222952"/>
              <a:ext cx="839367"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HK"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rPr>
                <a:t>01</a:t>
              </a:r>
              <a:endParaRPr kumimoji="0" lang="zh-HK" altLang="en-US"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endParaRPr>
            </a:p>
          </p:txBody>
        </p:sp>
        <p:sp>
          <p:nvSpPr>
            <p:cNvPr id="37" name="文本框 64"/>
            <p:cNvSpPr txBox="1"/>
            <p:nvPr/>
          </p:nvSpPr>
          <p:spPr>
            <a:xfrm>
              <a:off x="1148007" y="2434566"/>
              <a:ext cx="1110344" cy="346249"/>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添加标题</a:t>
              </a:r>
              <a:endParaRPr kumimoji="0" lang="zh-HK" altLang="en-US" sz="16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8" name="文本框 65"/>
            <p:cNvSpPr txBox="1"/>
            <p:nvPr/>
          </p:nvSpPr>
          <p:spPr>
            <a:xfrm>
              <a:off x="1139623" y="2788385"/>
              <a:ext cx="1127111" cy="827587"/>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完成模高和</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图高的作业</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争取尽快做</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好不能再拖</a:t>
              </a:r>
              <a:endParaRPr kumimoji="0" lang="zh-HK"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grpSp>
      <p:grpSp>
        <p:nvGrpSpPr>
          <p:cNvPr id="39" name="组合 38"/>
          <p:cNvGrpSpPr/>
          <p:nvPr/>
        </p:nvGrpSpPr>
        <p:grpSpPr>
          <a:xfrm>
            <a:off x="2824547" y="1526273"/>
            <a:ext cx="1675446" cy="2629653"/>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2" name="椭圆 41"/>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Impact" pitchFamily="34" charset="0"/>
                <a:ea typeface="新細明體" panose="02020500000000000000" pitchFamily="18" charset="-120"/>
                <a:cs typeface="+mn-cs"/>
              </a:endParaRPr>
            </a:p>
          </p:txBody>
        </p:sp>
        <p:sp>
          <p:nvSpPr>
            <p:cNvPr id="43" name="文本框 48"/>
            <p:cNvSpPr txBox="1"/>
            <p:nvPr/>
          </p:nvSpPr>
          <p:spPr>
            <a:xfrm>
              <a:off x="3185327" y="1222952"/>
              <a:ext cx="894944"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HK"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rPr>
                <a:t>02</a:t>
              </a:r>
              <a:endParaRPr kumimoji="0" lang="zh-HK" altLang="en-US"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endParaRPr>
            </a:p>
          </p:txBody>
        </p:sp>
        <p:sp>
          <p:nvSpPr>
            <p:cNvPr id="44" name="文本框 66"/>
            <p:cNvSpPr txBox="1"/>
            <p:nvPr/>
          </p:nvSpPr>
          <p:spPr>
            <a:xfrm>
              <a:off x="3060555" y="2434566"/>
              <a:ext cx="1110344" cy="346249"/>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srgbClr val="2272AB"/>
                  </a:solidFill>
                  <a:effectLst/>
                  <a:uLnTx/>
                  <a:uFillTx/>
                  <a:latin typeface="微软雅黑" pitchFamily="34" charset="-122"/>
                  <a:ea typeface="微软雅黑" pitchFamily="34" charset="-122"/>
                  <a:cs typeface="+mn-cs"/>
                </a:rPr>
                <a:t>添加标题</a:t>
              </a:r>
              <a:endParaRPr kumimoji="0" lang="zh-HK" altLang="en-US" sz="16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
          <p:nvSpPr>
            <p:cNvPr id="45" name="文本框 67"/>
            <p:cNvSpPr txBox="1"/>
            <p:nvPr/>
          </p:nvSpPr>
          <p:spPr>
            <a:xfrm>
              <a:off x="2955048" y="2788385"/>
              <a:ext cx="1321356" cy="827587"/>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辅助软件可以</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为幻灯片提供</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很好的辅助等</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有必要去学习</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grpSp>
      <p:grpSp>
        <p:nvGrpSpPr>
          <p:cNvPr id="46" name="组合 45"/>
          <p:cNvGrpSpPr/>
          <p:nvPr/>
        </p:nvGrpSpPr>
        <p:grpSpPr>
          <a:xfrm>
            <a:off x="4621018" y="1526273"/>
            <a:ext cx="1675446" cy="2629653"/>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49" name="椭圆 48"/>
            <p:cNvSpPr/>
            <p:nvPr/>
          </p:nvSpPr>
          <p:spPr>
            <a:xfrm>
              <a:off x="5228238"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Impact" pitchFamily="34" charset="0"/>
                <a:ea typeface="新細明體" panose="02020500000000000000" pitchFamily="18" charset="-120"/>
                <a:cs typeface="+mn-cs"/>
              </a:endParaRPr>
            </a:p>
          </p:txBody>
        </p:sp>
        <p:sp>
          <p:nvSpPr>
            <p:cNvPr id="50" name="文本框 54"/>
            <p:cNvSpPr txBox="1"/>
            <p:nvPr/>
          </p:nvSpPr>
          <p:spPr>
            <a:xfrm>
              <a:off x="5044295" y="1222952"/>
              <a:ext cx="978584"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HK"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rPr>
                <a:t>03</a:t>
              </a:r>
              <a:endParaRPr kumimoji="0" lang="zh-HK" altLang="en-US"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endParaRPr>
            </a:p>
          </p:txBody>
        </p:sp>
        <p:sp>
          <p:nvSpPr>
            <p:cNvPr id="51" name="文本框 68"/>
            <p:cNvSpPr txBox="1"/>
            <p:nvPr/>
          </p:nvSpPr>
          <p:spPr>
            <a:xfrm>
              <a:off x="4973104" y="2434566"/>
              <a:ext cx="1110344" cy="346249"/>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a:t>
              </a:r>
              <a:endParaRPr kumimoji="0" lang="zh-HK" altLang="en-US" sz="1600" b="1"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52" name="文本框 69"/>
            <p:cNvSpPr txBox="1"/>
            <p:nvPr/>
          </p:nvSpPr>
          <p:spPr>
            <a:xfrm>
              <a:off x="4833160" y="2788385"/>
              <a:ext cx="1390229"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形成思路风格</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仔细考量细节 </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把每一步做好</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grpSp>
      <p:grpSp>
        <p:nvGrpSpPr>
          <p:cNvPr id="53" name="组合 52"/>
          <p:cNvGrpSpPr/>
          <p:nvPr/>
        </p:nvGrpSpPr>
        <p:grpSpPr>
          <a:xfrm>
            <a:off x="6424946" y="1526273"/>
            <a:ext cx="1675446" cy="2629653"/>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Calibri"/>
                <a:ea typeface="新細明體" panose="02020500000000000000" pitchFamily="18" charset="-120"/>
                <a:cs typeface="+mn-cs"/>
              </a:endParaRPr>
            </a:p>
          </p:txBody>
        </p:sp>
        <p:sp>
          <p:nvSpPr>
            <p:cNvPr id="56" name="椭圆 55"/>
            <p:cNvSpPr/>
            <p:nvPr/>
          </p:nvSpPr>
          <p:spPr>
            <a:xfrm>
              <a:off x="7140787"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white"/>
                </a:solidFill>
                <a:effectLst/>
                <a:uLnTx/>
                <a:uFillTx/>
                <a:latin typeface="Impact" pitchFamily="34" charset="0"/>
                <a:ea typeface="新細明體" panose="02020500000000000000" pitchFamily="18" charset="-120"/>
                <a:cs typeface="+mn-cs"/>
              </a:endParaRPr>
            </a:p>
          </p:txBody>
        </p:sp>
        <p:sp>
          <p:nvSpPr>
            <p:cNvPr id="57" name="文本框 60"/>
            <p:cNvSpPr txBox="1"/>
            <p:nvPr/>
          </p:nvSpPr>
          <p:spPr>
            <a:xfrm>
              <a:off x="6988992" y="1222952"/>
              <a:ext cx="876274"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HK"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rPr>
                <a:t>04</a:t>
              </a:r>
              <a:endParaRPr kumimoji="0" lang="zh-HK" altLang="en-US" sz="3300" b="0" i="0" u="none" strike="noStrike" kern="1200" cap="none" spc="0" normalizeH="0" baseline="0" noProof="0" dirty="0">
                <a:ln>
                  <a:noFill/>
                </a:ln>
                <a:solidFill>
                  <a:prstClr val="white"/>
                </a:solidFill>
                <a:effectLst/>
                <a:uLnTx/>
                <a:uFillTx/>
                <a:latin typeface="Impact" pitchFamily="34" charset="0"/>
                <a:ea typeface="张海山锐谐体2.0-授权联系：Samtype@QQ.com" panose="02000000000000000000" pitchFamily="2" charset="-122"/>
                <a:cs typeface="+mn-cs"/>
              </a:endParaRPr>
            </a:p>
          </p:txBody>
        </p:sp>
        <p:sp>
          <p:nvSpPr>
            <p:cNvPr id="58" name="文本框 70"/>
            <p:cNvSpPr txBox="1"/>
            <p:nvPr/>
          </p:nvSpPr>
          <p:spPr>
            <a:xfrm>
              <a:off x="6885653" y="2434566"/>
              <a:ext cx="1110344" cy="346249"/>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smtClean="0">
                  <a:ln>
                    <a:noFill/>
                  </a:ln>
                  <a:solidFill>
                    <a:srgbClr val="2272AB"/>
                  </a:solidFill>
                  <a:effectLst/>
                  <a:uLnTx/>
                  <a:uFillTx/>
                  <a:latin typeface="微软雅黑" pitchFamily="34" charset="-122"/>
                  <a:ea typeface="微软雅黑" pitchFamily="34" charset="-122"/>
                  <a:cs typeface="+mn-cs"/>
                </a:rPr>
                <a:t>添加标题</a:t>
              </a:r>
              <a:endParaRPr kumimoji="0" lang="zh-HK" altLang="en-US" sz="16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
          <p:nvSpPr>
            <p:cNvPr id="59" name="文本框 71"/>
            <p:cNvSpPr txBox="1"/>
            <p:nvPr/>
          </p:nvSpPr>
          <p:spPr>
            <a:xfrm>
              <a:off x="6770752" y="2788385"/>
              <a:ext cx="1340145" cy="827587"/>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这是并列关系</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的表达方式之</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你可以输入其</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他的内容代替</a:t>
              </a:r>
              <a:endParaRPr kumimoji="0" lang="zh-HK"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val="267362198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0"/>
            <a:ext cx="9144000" cy="5143500"/>
            <a:chOff x="0" y="0"/>
            <a:chExt cx="9144000" cy="5143500"/>
          </a:xfrm>
        </p:grpSpPr>
        <p:pic>
          <p:nvPicPr>
            <p:cNvPr id="12" name="图片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3" name="图片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0" y="4126482"/>
              <a:ext cx="9144000" cy="1017018"/>
            </a:xfrm>
            <a:prstGeom prst="rect">
              <a:avLst/>
            </a:prstGeom>
          </p:spPr>
        </p:pic>
      </p:grpSp>
      <p:sp>
        <p:nvSpPr>
          <p:cNvPr id="17" name="文本框 2"/>
          <p:cNvSpPr txBox="1">
            <a:spLocks noChangeArrowheads="1"/>
          </p:cNvSpPr>
          <p:nvPr>
            <p:custDataLst>
              <p:tags r:id="rId1"/>
            </p:custDataLst>
          </p:nvPr>
        </p:nvSpPr>
        <p:spPr bwMode="auto">
          <a:xfrm>
            <a:off x="1784123" y="283739"/>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4925" b="1" i="0" u="none" strike="noStrike" kern="1200" cap="none" spc="0" normalizeH="0" baseline="0" noProof="0" dirty="0" smtClean="0">
                <a:ln>
                  <a:noFill/>
                </a:ln>
                <a:solidFill>
                  <a:schemeClr val="bg1"/>
                </a:solidFill>
                <a:effectLst/>
                <a:uLnTx/>
                <a:uFillTx/>
                <a:latin typeface="Arial Black" panose="020B0A04020102020204" pitchFamily="34" charset="0"/>
                <a:ea typeface="微软雅黑" panose="020B0503020204020204" pitchFamily="34" charset="-122"/>
                <a:cs typeface="Times New Roman" panose="02020603050405020304" pitchFamily="18" charset="0"/>
              </a:rPr>
              <a:t>02</a:t>
            </a:r>
            <a:endParaRPr kumimoji="0" lang="zh-CN" altLang="en-US" sz="14925" b="1" i="0" u="none" strike="noStrike" kern="1200" cap="none" spc="0" normalizeH="0" baseline="0" noProof="0" dirty="0">
              <a:ln>
                <a:noFill/>
              </a:ln>
              <a:solidFill>
                <a:schemeClr val="bg1"/>
              </a:solidFill>
              <a:effectLst/>
              <a:uLnTx/>
              <a:uFillTx/>
              <a:latin typeface="Arial Black" panose="020B0A04020102020204" pitchFamily="34" charset="0"/>
              <a:ea typeface="微软雅黑" panose="020B0503020204020204" pitchFamily="34" charset="-122"/>
              <a:cs typeface="Times New Roman" panose="02020603050405020304" pitchFamily="18" charset="0"/>
            </a:endParaRPr>
          </a:p>
        </p:txBody>
      </p:sp>
      <p:cxnSp>
        <p:nvCxnSpPr>
          <p:cNvPr id="26" name="直接连接符 25"/>
          <p:cNvCxnSpPr/>
          <p:nvPr>
            <p:custDataLst>
              <p:tags r:id="rId2"/>
            </p:custDataLst>
          </p:nvPr>
        </p:nvCxnSpPr>
        <p:spPr>
          <a:xfrm>
            <a:off x="1481705" y="2926158"/>
            <a:ext cx="3456384"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7" name="文本框 11"/>
          <p:cNvSpPr txBox="1">
            <a:spLocks noChangeArrowheads="1"/>
          </p:cNvSpPr>
          <p:nvPr>
            <p:custDataLst>
              <p:tags r:id="rId3"/>
            </p:custDataLst>
          </p:nvPr>
        </p:nvSpPr>
        <p:spPr bwMode="auto">
          <a:xfrm>
            <a:off x="1903185" y="1189913"/>
            <a:ext cx="2915841" cy="507831"/>
          </a:xfrm>
          <a:prstGeom prst="rect">
            <a:avLst/>
          </a:prstGeom>
          <a:solidFill>
            <a:srgbClr val="7785AC"/>
          </a:solid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00" b="1"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      PART </a:t>
            </a:r>
            <a:r>
              <a:rPr kumimoji="0" lang="en-US" altLang="zh-CN" sz="2700" b="1" i="0" u="none" strike="noStrike" kern="1200" cap="none" spc="0" normalizeH="0" baseline="0" noProof="0" dirty="0" smtClean="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TWO</a:t>
            </a:r>
            <a:endParaRPr kumimoji="0" lang="zh-CN" altLang="en-US" sz="2700" b="1"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 name="文本框 27"/>
          <p:cNvSpPr txBox="1">
            <a:spLocks noChangeArrowheads="1"/>
          </p:cNvSpPr>
          <p:nvPr>
            <p:custDataLst>
              <p:tags r:id="rId4"/>
            </p:custDataLst>
          </p:nvPr>
        </p:nvSpPr>
        <p:spPr bwMode="auto">
          <a:xfrm>
            <a:off x="1441224" y="2297906"/>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单击添加文字标题</a:t>
            </a:r>
            <a:endParaRPr kumimoji="0" lang="en-US" altLang="zh-CN" sz="32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29" name="文本框 28"/>
          <p:cNvSpPr txBox="1">
            <a:spLocks noChangeArrowheads="1"/>
          </p:cNvSpPr>
          <p:nvPr>
            <p:custDataLst>
              <p:tags r:id="rId5"/>
            </p:custDataLst>
          </p:nvPr>
        </p:nvSpPr>
        <p:spPr bwMode="auto">
          <a:xfrm>
            <a:off x="2030185" y="2990819"/>
            <a:ext cx="2149476" cy="85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600" b="0" i="0" u="none" strike="noStrike" kern="1200" cap="none" spc="0" normalizeH="0" baseline="0" noProof="0" dirty="0" smtClean="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en-US" altLang="zh-CN" sz="1600" b="0" i="0" u="none" strike="noStrike" kern="1200" cap="none" spc="0" normalizeH="0" baseline="0" noProof="0" dirty="0" smtClean="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endParaRPr>
          </a:p>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600" b="0" i="0" u="none" strike="noStrike" kern="1200" cap="none" spc="0" normalizeH="0" baseline="0" noProof="0" dirty="0" smtClean="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da-DK" altLang="zh-CN" sz="1600" b="0" i="0" u="none" strike="noStrike" kern="1200" cap="none" spc="0" normalizeH="0" baseline="0" noProof="0" dirty="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endParaRPr>
          </a:p>
        </p:txBody>
      </p:sp>
    </p:spTree>
    <p:extLst>
      <p:ext uri="{BB962C8B-B14F-4D97-AF65-F5344CB8AC3E}">
        <p14:creationId xmlns:p14="http://schemas.microsoft.com/office/powerpoint/2010/main" val="9457585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1750"/>
                            </p:stCondLst>
                            <p:childTnLst>
                              <p:par>
                                <p:cTn id="15" presetID="16" presetClass="entr" presetSubtype="21"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arn(inVertical)">
                                      <p:cBhvr>
                                        <p:cTn id="17" dur="1000"/>
                                        <p:tgtEl>
                                          <p:spTgt spid="28"/>
                                        </p:tgtEl>
                                      </p:cBhvr>
                                    </p:animEffect>
                                  </p:childTnLst>
                                </p:cTn>
                              </p:par>
                            </p:childTnLst>
                          </p:cTn>
                        </p:par>
                        <p:par>
                          <p:cTn id="18" fill="hold">
                            <p:stCondLst>
                              <p:cond delay="2750"/>
                            </p:stCondLst>
                            <p:childTnLst>
                              <p:par>
                                <p:cTn id="19" presetID="16" presetClass="entr" presetSubtype="2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500"/>
                                        <p:tgtEl>
                                          <p:spTgt spid="26"/>
                                        </p:tgtEl>
                                      </p:cBhvr>
                                    </p:animEffect>
                                  </p:childTnLst>
                                </p:cTn>
                              </p:par>
                            </p:childTnLst>
                          </p:cTn>
                        </p:par>
                        <p:par>
                          <p:cTn id="22" fill="hold">
                            <p:stCondLst>
                              <p:cond delay="3250"/>
                            </p:stCondLst>
                            <p:childTnLst>
                              <p:par>
                                <p:cTn id="23" presetID="22" presetClass="entr" presetSubtype="4"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animBg="1"/>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4045857" y="-1392948"/>
            <a:ext cx="1268310" cy="8424936"/>
          </a:xfrm>
          <a:prstGeom prst="downArrow">
            <a:avLst>
              <a:gd name="adj1" fmla="val 49065"/>
              <a:gd name="adj2" fmla="val 44827"/>
            </a:avLst>
          </a:prstGeom>
          <a:solidFill>
            <a:schemeClr val="bg1">
              <a:lumMod val="75000"/>
            </a:schemeClr>
          </a:solidFill>
          <a:ln>
            <a:noFill/>
          </a:ln>
        </p:spPr>
        <p:txBody>
          <a:bodyPr vert="eaVert" lIns="82810" tIns="41405" rIns="82810" bIns="41405"/>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nvGrpSpPr>
          <p:cNvPr id="32" name="组合 31"/>
          <p:cNvGrpSpPr>
            <a:grpSpLocks/>
          </p:cNvGrpSpPr>
          <p:nvPr/>
        </p:nvGrpSpPr>
        <p:grpSpPr bwMode="auto">
          <a:xfrm>
            <a:off x="2843808" y="2153786"/>
            <a:ext cx="1540705" cy="1396021"/>
            <a:chOff x="1214414" y="2786058"/>
            <a:chExt cx="1935848" cy="1751017"/>
          </a:xfrm>
        </p:grpSpPr>
        <p:grpSp>
          <p:nvGrpSpPr>
            <p:cNvPr id="33" name="Group 6"/>
            <p:cNvGrpSpPr>
              <a:grpSpLocks/>
            </p:cNvGrpSpPr>
            <p:nvPr/>
          </p:nvGrpSpPr>
          <p:grpSpPr bwMode="auto">
            <a:xfrm>
              <a:off x="1295400" y="2786058"/>
              <a:ext cx="1753450" cy="1751017"/>
              <a:chOff x="1823" y="2371"/>
              <a:chExt cx="1801" cy="1801"/>
            </a:xfrm>
          </p:grpSpPr>
          <p:sp>
            <p:nvSpPr>
              <p:cNvPr id="3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3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34" name="Text Box 9"/>
            <p:cNvSpPr txBox="1">
              <a:spLocks noChangeArrowheads="1"/>
            </p:cNvSpPr>
            <p:nvPr/>
          </p:nvSpPr>
          <p:spPr bwMode="auto">
            <a:xfrm>
              <a:off x="1214414" y="3533074"/>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写入文本</a:t>
              </a:r>
            </a:p>
          </p:txBody>
        </p:sp>
      </p:grpSp>
      <p:grpSp>
        <p:nvGrpSpPr>
          <p:cNvPr id="37" name="组合 36"/>
          <p:cNvGrpSpPr>
            <a:grpSpLocks/>
          </p:cNvGrpSpPr>
          <p:nvPr/>
        </p:nvGrpSpPr>
        <p:grpSpPr bwMode="auto">
          <a:xfrm>
            <a:off x="4637716" y="2153786"/>
            <a:ext cx="1540704" cy="1396021"/>
            <a:chOff x="1214414" y="2786058"/>
            <a:chExt cx="1935848" cy="1751017"/>
          </a:xfrm>
        </p:grpSpPr>
        <p:grpSp>
          <p:nvGrpSpPr>
            <p:cNvPr id="38" name="Group 6"/>
            <p:cNvGrpSpPr>
              <a:grpSpLocks/>
            </p:cNvGrpSpPr>
            <p:nvPr/>
          </p:nvGrpSpPr>
          <p:grpSpPr bwMode="auto">
            <a:xfrm>
              <a:off x="1295400" y="2786058"/>
              <a:ext cx="1753450" cy="1751017"/>
              <a:chOff x="1823" y="2371"/>
              <a:chExt cx="1801" cy="1801"/>
            </a:xfrm>
          </p:grpSpPr>
          <p:sp>
            <p:nvSpPr>
              <p:cNvPr id="4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1"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39" name="Text Box 9"/>
            <p:cNvSpPr txBox="1">
              <a:spLocks noChangeArrowheads="1"/>
            </p:cNvSpPr>
            <p:nvPr/>
          </p:nvSpPr>
          <p:spPr bwMode="auto">
            <a:xfrm>
              <a:off x="1214414" y="351402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写入文本</a:t>
              </a:r>
            </a:p>
          </p:txBody>
        </p:sp>
      </p:grpSp>
      <p:grpSp>
        <p:nvGrpSpPr>
          <p:cNvPr id="42" name="组合 41"/>
          <p:cNvGrpSpPr>
            <a:grpSpLocks/>
          </p:cNvGrpSpPr>
          <p:nvPr/>
        </p:nvGrpSpPr>
        <p:grpSpPr bwMode="auto">
          <a:xfrm>
            <a:off x="6429017" y="2153786"/>
            <a:ext cx="1540705" cy="1396021"/>
            <a:chOff x="1214414" y="2786058"/>
            <a:chExt cx="1935848" cy="1751017"/>
          </a:xfrm>
        </p:grpSpPr>
        <p:grpSp>
          <p:nvGrpSpPr>
            <p:cNvPr id="43" name="Group 6"/>
            <p:cNvGrpSpPr>
              <a:grpSpLocks/>
            </p:cNvGrpSpPr>
            <p:nvPr/>
          </p:nvGrpSpPr>
          <p:grpSpPr bwMode="auto">
            <a:xfrm>
              <a:off x="1295400" y="2786058"/>
              <a:ext cx="1753450" cy="1751017"/>
              <a:chOff x="1823" y="2371"/>
              <a:chExt cx="1801" cy="1801"/>
            </a:xfrm>
          </p:grpSpPr>
          <p:sp>
            <p:nvSpPr>
              <p:cNvPr id="4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4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44"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写入文本</a:t>
              </a:r>
            </a:p>
          </p:txBody>
        </p:sp>
      </p:grpSp>
      <p:grpSp>
        <p:nvGrpSpPr>
          <p:cNvPr id="47" name="组合 40"/>
          <p:cNvGrpSpPr>
            <a:grpSpLocks/>
          </p:cNvGrpSpPr>
          <p:nvPr/>
        </p:nvGrpSpPr>
        <p:grpSpPr bwMode="auto">
          <a:xfrm>
            <a:off x="1043608" y="2153786"/>
            <a:ext cx="1540705" cy="1396021"/>
            <a:chOff x="1214414" y="2786058"/>
            <a:chExt cx="1935848" cy="1751017"/>
          </a:xfrm>
        </p:grpSpPr>
        <p:grpSp>
          <p:nvGrpSpPr>
            <p:cNvPr id="48" name="Group 6"/>
            <p:cNvGrpSpPr>
              <a:grpSpLocks/>
            </p:cNvGrpSpPr>
            <p:nvPr/>
          </p:nvGrpSpPr>
          <p:grpSpPr bwMode="auto">
            <a:xfrm>
              <a:off x="1295400" y="2786058"/>
              <a:ext cx="1753450" cy="1751017"/>
              <a:chOff x="1823" y="2371"/>
              <a:chExt cx="1801" cy="1801"/>
            </a:xfrm>
          </p:grpSpPr>
          <p:sp>
            <p:nvSpPr>
              <p:cNvPr id="5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1" name="Oval 8"/>
              <p:cNvSpPr>
                <a:spLocks noChangeArrowheads="1"/>
              </p:cNvSpPr>
              <p:nvPr/>
            </p:nvSpPr>
            <p:spPr bwMode="auto">
              <a:xfrm>
                <a:off x="1946" y="2493"/>
                <a:ext cx="1556" cy="1556"/>
              </a:xfrm>
              <a:prstGeom prst="ellipse">
                <a:avLst/>
              </a:prstGeom>
              <a:solidFill>
                <a:schemeClr val="accent1"/>
              </a:solidFill>
              <a:ln w="38100">
                <a:solidFill>
                  <a:srgbClr val="FFFFFF"/>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49"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写入文本</a:t>
              </a:r>
            </a:p>
          </p:txBody>
        </p:sp>
      </p:grpSp>
      <p:sp>
        <p:nvSpPr>
          <p:cNvPr id="52" name="矩形标注 51"/>
          <p:cNvSpPr/>
          <p:nvPr/>
        </p:nvSpPr>
        <p:spPr>
          <a:xfrm>
            <a:off x="3144112" y="3801954"/>
            <a:ext cx="1338108" cy="41453"/>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Calibri"/>
              <a:ea typeface="宋体" panose="02010600030101010101" pitchFamily="2" charset="-122"/>
              <a:cs typeface="+mn-cs"/>
            </a:endParaRPr>
          </a:p>
        </p:txBody>
      </p:sp>
      <p:sp>
        <p:nvSpPr>
          <p:cNvPr id="53" name="矩形标注 52"/>
          <p:cNvSpPr/>
          <p:nvPr/>
        </p:nvSpPr>
        <p:spPr>
          <a:xfrm>
            <a:off x="1319172" y="1839508"/>
            <a:ext cx="1434974" cy="58155"/>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Calibri"/>
              <a:ea typeface="宋体" panose="02010600030101010101" pitchFamily="2" charset="-122"/>
              <a:cs typeface="+mn-cs"/>
            </a:endParaRPr>
          </a:p>
        </p:txBody>
      </p:sp>
      <p:sp>
        <p:nvSpPr>
          <p:cNvPr id="54" name="Rectangle 28"/>
          <p:cNvSpPr>
            <a:spLocks noChangeArrowheads="1"/>
          </p:cNvSpPr>
          <p:nvPr/>
        </p:nvSpPr>
        <p:spPr bwMode="auto">
          <a:xfrm>
            <a:off x="3125689" y="3836502"/>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p:txBody>
      </p:sp>
      <p:sp>
        <p:nvSpPr>
          <p:cNvPr id="55" name="Rectangle 28"/>
          <p:cNvSpPr>
            <a:spLocks noChangeArrowheads="1"/>
          </p:cNvSpPr>
          <p:nvPr/>
        </p:nvSpPr>
        <p:spPr bwMode="auto">
          <a:xfrm>
            <a:off x="1379903" y="134761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p:txBody>
      </p:sp>
      <p:sp>
        <p:nvSpPr>
          <p:cNvPr id="56" name="矩形标注 55"/>
          <p:cNvSpPr/>
          <p:nvPr/>
        </p:nvSpPr>
        <p:spPr>
          <a:xfrm>
            <a:off x="4865218" y="1839508"/>
            <a:ext cx="1434974" cy="58155"/>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Calibri"/>
              <a:ea typeface="宋体" panose="02010600030101010101" pitchFamily="2" charset="-122"/>
              <a:cs typeface="+mn-cs"/>
            </a:endParaRPr>
          </a:p>
        </p:txBody>
      </p:sp>
      <p:sp>
        <p:nvSpPr>
          <p:cNvPr id="57" name="Rectangle 28"/>
          <p:cNvSpPr>
            <a:spLocks noChangeArrowheads="1"/>
          </p:cNvSpPr>
          <p:nvPr/>
        </p:nvSpPr>
        <p:spPr bwMode="auto">
          <a:xfrm>
            <a:off x="4925950" y="134761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p:txBody>
      </p:sp>
      <p:sp>
        <p:nvSpPr>
          <p:cNvPr id="58" name="矩形标注 57"/>
          <p:cNvSpPr/>
          <p:nvPr/>
        </p:nvSpPr>
        <p:spPr>
          <a:xfrm>
            <a:off x="6762284" y="3801954"/>
            <a:ext cx="1338108" cy="41453"/>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Calibri"/>
              <a:ea typeface="宋体" panose="02010600030101010101" pitchFamily="2" charset="-122"/>
              <a:cs typeface="+mn-cs"/>
            </a:endParaRPr>
          </a:p>
        </p:txBody>
      </p:sp>
      <p:sp>
        <p:nvSpPr>
          <p:cNvPr id="59" name="Rectangle 28"/>
          <p:cNvSpPr>
            <a:spLocks noChangeArrowheads="1"/>
          </p:cNvSpPr>
          <p:nvPr/>
        </p:nvSpPr>
        <p:spPr bwMode="auto">
          <a:xfrm>
            <a:off x="6743863" y="3836502"/>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p:txBody>
      </p:sp>
    </p:spTree>
    <p:extLst>
      <p:ext uri="{BB962C8B-B14F-4D97-AF65-F5344CB8AC3E}">
        <p14:creationId xmlns:p14="http://schemas.microsoft.com/office/powerpoint/2010/main" val="382959725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p:cNvSpPr>
          <p:nvPr/>
        </p:nvSpPr>
        <p:spPr bwMode="auto">
          <a:xfrm>
            <a:off x="755576" y="1424023"/>
            <a:ext cx="2349218" cy="280391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a:noFill/>
          </a:ln>
        </p:spPr>
        <p:txBody>
          <a:bodyPr vert="horz" wrap="square" lIns="68562" tIns="34281" rIns="68562" bIns="3428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 name="Freeform 6"/>
          <p:cNvSpPr>
            <a:spLocks/>
          </p:cNvSpPr>
          <p:nvPr/>
        </p:nvSpPr>
        <p:spPr bwMode="auto">
          <a:xfrm>
            <a:off x="2831223" y="2474869"/>
            <a:ext cx="1494106" cy="178329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椭圆 4"/>
          <p:cNvSpPr/>
          <p:nvPr/>
        </p:nvSpPr>
        <p:spPr bwMode="auto">
          <a:xfrm>
            <a:off x="2435171" y="1419622"/>
            <a:ext cx="701804" cy="702078"/>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13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 name="椭圆 5"/>
          <p:cNvSpPr/>
          <p:nvPr/>
        </p:nvSpPr>
        <p:spPr bwMode="auto">
          <a:xfrm>
            <a:off x="4031927" y="2637864"/>
            <a:ext cx="586805" cy="587034"/>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a:extLst/>
        </p:spPr>
        <p:txBody>
          <a:bodyPr vert="horz" wrap="square" lIns="68562" tIns="34281" rIns="68562" bIns="34281" numCol="1" rtlCol="0" anchor="t" anchorCtr="0" compatLnSpc="1">
            <a:prstTxWarp prst="textNoShape">
              <a:avLst/>
            </a:prstTxWarp>
          </a:bodyPr>
          <a:lstStyle/>
          <a:p>
            <a:pPr marL="0" marR="0" lvl="0" indent="0" algn="l" defTabSz="685617" rtl="0" eaLnBrk="1" fontAlgn="auto" latinLnBrk="0" hangingPunct="1">
              <a:lnSpc>
                <a:spcPct val="100000"/>
              </a:lnSpc>
              <a:spcBef>
                <a:spcPts val="0"/>
              </a:spcBef>
              <a:spcAft>
                <a:spcPts val="0"/>
              </a:spcAft>
              <a:buClrTx/>
              <a:buSzTx/>
              <a:buFontTx/>
              <a:buNone/>
              <a:tabLst/>
              <a:defRPr/>
            </a:pPr>
            <a:endParaRPr kumimoji="0" lang="zh-CN" altLang="en-US" sz="13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TextBox 6"/>
          <p:cNvSpPr txBox="1"/>
          <p:nvPr/>
        </p:nvSpPr>
        <p:spPr>
          <a:xfrm>
            <a:off x="2483768" y="1562912"/>
            <a:ext cx="667454" cy="377008"/>
          </a:xfrm>
          <a:prstGeom prst="rect">
            <a:avLst/>
          </a:prstGeom>
          <a:noFill/>
        </p:spPr>
        <p:txBody>
          <a:bodyPr wrap="none" lIns="68562" tIns="34281" rIns="68562" bIns="3428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75%</a:t>
            </a:r>
            <a:endParaRPr kumimoji="0" lang="zh-CN" altLang="en-US" sz="2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9" name="TextBox 8"/>
          <p:cNvSpPr txBox="1"/>
          <p:nvPr/>
        </p:nvSpPr>
        <p:spPr>
          <a:xfrm>
            <a:off x="4031056" y="2758266"/>
            <a:ext cx="612952" cy="346230"/>
          </a:xfrm>
          <a:prstGeom prst="rect">
            <a:avLst/>
          </a:prstGeom>
          <a:noFill/>
        </p:spPr>
        <p:txBody>
          <a:bodyPr wrap="non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34%</a:t>
            </a:r>
            <a:endParaRPr kumimoji="0" lang="zh-CN" altLang="en-US" sz="18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0" name="TextBox 9"/>
          <p:cNvSpPr txBox="1"/>
          <p:nvPr/>
        </p:nvSpPr>
        <p:spPr>
          <a:xfrm>
            <a:off x="1619786" y="1851670"/>
            <a:ext cx="753758" cy="438581"/>
          </a:xfrm>
          <a:prstGeom prst="rect">
            <a:avLst/>
          </a:prstGeom>
          <a:noFill/>
        </p:spPr>
        <p:txBody>
          <a:bodyPr wrap="non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目标</a:t>
            </a:r>
          </a:p>
        </p:txBody>
      </p:sp>
      <p:sp>
        <p:nvSpPr>
          <p:cNvPr id="11" name="TextBox 10"/>
          <p:cNvSpPr txBox="1"/>
          <p:nvPr/>
        </p:nvSpPr>
        <p:spPr>
          <a:xfrm>
            <a:off x="940954" y="2419983"/>
            <a:ext cx="1957943" cy="992561"/>
          </a:xfrm>
          <a:prstGeom prst="rect">
            <a:avLst/>
          </a:prstGeom>
          <a:noFill/>
        </p:spPr>
        <p:txBody>
          <a:bodyPr wrap="square" lIns="68562" tIns="34281" rIns="68562" bIns="3428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请输入您的文字对目标进行说明</a:t>
            </a: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请输入您的文字对目标进行</a:t>
            </a:r>
            <a:r>
              <a:rPr kumimoji="0" lang="zh-CN" altLang="en-US" sz="12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说明请</a:t>
            </a:r>
            <a:r>
              <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输入您的文字对目标进行说明</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2" name="TextBox 11"/>
          <p:cNvSpPr txBox="1"/>
          <p:nvPr/>
        </p:nvSpPr>
        <p:spPr>
          <a:xfrm>
            <a:off x="3272504" y="2789983"/>
            <a:ext cx="651424" cy="377008"/>
          </a:xfrm>
          <a:prstGeom prst="rect">
            <a:avLst/>
          </a:prstGeom>
          <a:noFill/>
        </p:spPr>
        <p:txBody>
          <a:bodyPr wrap="non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实际</a:t>
            </a:r>
          </a:p>
        </p:txBody>
      </p:sp>
      <p:sp>
        <p:nvSpPr>
          <p:cNvPr id="13" name="TextBox 12"/>
          <p:cNvSpPr txBox="1"/>
          <p:nvPr/>
        </p:nvSpPr>
        <p:spPr>
          <a:xfrm>
            <a:off x="2925994" y="3219822"/>
            <a:ext cx="1399336" cy="438563"/>
          </a:xfrm>
          <a:prstGeom prst="rect">
            <a:avLst/>
          </a:prstGeom>
          <a:noFill/>
        </p:spPr>
        <p:txBody>
          <a:bodyPr wrap="square" lIns="68562" tIns="34281" rIns="68562" bIns="34281"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请输入您的文字对实际情况进行说明</a:t>
            </a:r>
            <a:endParaRPr kumimoji="0" lang="zh-CN" altLang="en-US" sz="1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4" name="TextBox 13"/>
          <p:cNvSpPr txBox="1"/>
          <p:nvPr/>
        </p:nvSpPr>
        <p:spPr>
          <a:xfrm>
            <a:off x="3461571" y="1475823"/>
            <a:ext cx="4298963" cy="807895"/>
          </a:xfrm>
          <a:prstGeom prst="rect">
            <a:avLst/>
          </a:prstGeom>
          <a:noFill/>
        </p:spPr>
        <p:txBody>
          <a:bodyPr wrap="squar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在此处添加详细描述文本，尽量与标题文本语言风格相符合，语言描述尽量简洁生动，尽可能概括出段落内容</a:t>
            </a: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在此处添加详细描述文本，尽量与标题文本语言风格相符合，语言描述尽量简洁生动，尽可能概括出段落内容</a:t>
            </a: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15" name="TextBox 14"/>
          <p:cNvSpPr txBox="1"/>
          <p:nvPr/>
        </p:nvSpPr>
        <p:spPr>
          <a:xfrm>
            <a:off x="4788024" y="2947341"/>
            <a:ext cx="3600399" cy="992561"/>
          </a:xfrm>
          <a:prstGeom prst="rect">
            <a:avLst/>
          </a:prstGeom>
          <a:noFill/>
        </p:spPr>
        <p:txBody>
          <a:bodyPr wrap="squar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在此处添加详细描述文本，尽量与标题文本语言风格相符合，语言描述尽量简洁生动，尽可能概括出段落内容</a:t>
            </a: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在此处添加详细描述文本，尽量与标题文本语言风格相符合，语言描述尽量简洁生动，尽可能概括出段落内容</a:t>
            </a: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56317537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435">
                                          <p:stCondLst>
                                            <p:cond delay="0"/>
                                          </p:stCondLst>
                                        </p:cTn>
                                        <p:tgtEl>
                                          <p:spTgt spid="4"/>
                                        </p:tgtEl>
                                      </p:cBhvr>
                                    </p:animEffect>
                                    <p:anim calcmode="lin" valueType="num">
                                      <p:cBhvr>
                                        <p:cTn id="24"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9" dur="20">
                                          <p:stCondLst>
                                            <p:cond delay="487"/>
                                          </p:stCondLst>
                                        </p:cTn>
                                        <p:tgtEl>
                                          <p:spTgt spid="4"/>
                                        </p:tgtEl>
                                      </p:cBhvr>
                                      <p:to x="100000" y="60000"/>
                                    </p:animScale>
                                    <p:animScale>
                                      <p:cBhvr>
                                        <p:cTn id="30" dur="124" decel="50000">
                                          <p:stCondLst>
                                            <p:cond delay="507"/>
                                          </p:stCondLst>
                                        </p:cTn>
                                        <p:tgtEl>
                                          <p:spTgt spid="4"/>
                                        </p:tgtEl>
                                      </p:cBhvr>
                                      <p:to x="100000" y="100000"/>
                                    </p:animScale>
                                    <p:animScale>
                                      <p:cBhvr>
                                        <p:cTn id="31" dur="20">
                                          <p:stCondLst>
                                            <p:cond delay="984"/>
                                          </p:stCondLst>
                                        </p:cTn>
                                        <p:tgtEl>
                                          <p:spTgt spid="4"/>
                                        </p:tgtEl>
                                      </p:cBhvr>
                                      <p:to x="100000" y="80000"/>
                                    </p:animScale>
                                    <p:animScale>
                                      <p:cBhvr>
                                        <p:cTn id="32" dur="124" decel="50000">
                                          <p:stCondLst>
                                            <p:cond delay="1004"/>
                                          </p:stCondLst>
                                        </p:cTn>
                                        <p:tgtEl>
                                          <p:spTgt spid="4"/>
                                        </p:tgtEl>
                                      </p:cBhvr>
                                      <p:to x="100000" y="100000"/>
                                    </p:animScale>
                                    <p:animScale>
                                      <p:cBhvr>
                                        <p:cTn id="33" dur="20">
                                          <p:stCondLst>
                                            <p:cond delay="1231"/>
                                          </p:stCondLst>
                                        </p:cTn>
                                        <p:tgtEl>
                                          <p:spTgt spid="4"/>
                                        </p:tgtEl>
                                      </p:cBhvr>
                                      <p:to x="100000" y="90000"/>
                                    </p:animScale>
                                    <p:animScale>
                                      <p:cBhvr>
                                        <p:cTn id="34" dur="124" decel="50000">
                                          <p:stCondLst>
                                            <p:cond delay="1251"/>
                                          </p:stCondLst>
                                        </p:cTn>
                                        <p:tgtEl>
                                          <p:spTgt spid="4"/>
                                        </p:tgtEl>
                                      </p:cBhvr>
                                      <p:to x="100000" y="100000"/>
                                    </p:animScale>
                                    <p:animScale>
                                      <p:cBhvr>
                                        <p:cTn id="35" dur="20">
                                          <p:stCondLst>
                                            <p:cond delay="1356"/>
                                          </p:stCondLst>
                                        </p:cTn>
                                        <p:tgtEl>
                                          <p:spTgt spid="4"/>
                                        </p:tgtEl>
                                      </p:cBhvr>
                                      <p:to x="100000" y="95000"/>
                                    </p:animScale>
                                    <p:animScale>
                                      <p:cBhvr>
                                        <p:cTn id="36" dur="124" decel="50000">
                                          <p:stCondLst>
                                            <p:cond delay="1376"/>
                                          </p:stCondLst>
                                        </p:cTn>
                                        <p:tgtEl>
                                          <p:spTgt spid="4"/>
                                        </p:tgtEl>
                                      </p:cBhvr>
                                      <p:to x="100000" y="100000"/>
                                    </p:animScale>
                                  </p:childTnLst>
                                </p:cTn>
                              </p:par>
                            </p:childTnLst>
                          </p:cTn>
                        </p:par>
                        <p:par>
                          <p:cTn id="37" fill="hold">
                            <p:stCondLst>
                              <p:cond delay="2000"/>
                            </p:stCondLst>
                            <p:childTnLst>
                              <p:par>
                                <p:cTn id="38" presetID="3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90"/>
                                          </p:val>
                                        </p:tav>
                                        <p:tav tm="100000">
                                          <p:val>
                                            <p:fltVal val="0"/>
                                          </p:val>
                                        </p:tav>
                                      </p:tavLst>
                                    </p:anim>
                                    <p:animEffect transition="in" filter="fade">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p:stCondLst>
                              <p:cond delay="2500"/>
                            </p:stCondLst>
                            <p:childTnLst>
                              <p:par>
                                <p:cTn id="51" presetID="5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Scale>
                                      <p:cBhvr>
                                        <p:cTn id="5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5"/>
                                        </p:tgtEl>
                                        <p:attrNameLst>
                                          <p:attrName>ppt_x</p:attrName>
                                          <p:attrName>ppt_y</p:attrName>
                                        </p:attrNameLst>
                                      </p:cBhvr>
                                    </p:animMotion>
                                    <p:animEffect transition="in" filter="fade">
                                      <p:cBhvr>
                                        <p:cTn id="55" dur="1000"/>
                                        <p:tgtEl>
                                          <p:spTgt spid="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childTnLst>
                          </p:cTn>
                        </p:par>
                        <p:par>
                          <p:cTn id="61" fill="hold">
                            <p:stCondLst>
                              <p:cond delay="3500"/>
                            </p:stCondLst>
                            <p:childTnLst>
                              <p:par>
                                <p:cTn id="62" presetID="22" presetClass="entr" presetSubtype="2"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right)">
                                      <p:cBhvr>
                                        <p:cTn id="64" dur="500"/>
                                        <p:tgtEl>
                                          <p:spTgt spid="14"/>
                                        </p:tgtEl>
                                      </p:cBhvr>
                                    </p:animEffect>
                                  </p:childTnLst>
                                </p:cTn>
                              </p:par>
                            </p:childTnLst>
                          </p:cTn>
                        </p:par>
                        <p:par>
                          <p:cTn id="65" fill="hold">
                            <p:stCondLst>
                              <p:cond delay="4000"/>
                            </p:stCondLst>
                            <p:childTnLst>
                              <p:par>
                                <p:cTn id="66" presetID="31"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90"/>
                                          </p:val>
                                        </p:tav>
                                        <p:tav tm="100000">
                                          <p:val>
                                            <p:fltVal val="0"/>
                                          </p:val>
                                        </p:tav>
                                      </p:tavLst>
                                    </p:anim>
                                    <p:animEffect transition="in" filter="fade">
                                      <p:cBhvr>
                                        <p:cTn id="71" dur="500"/>
                                        <p:tgtEl>
                                          <p:spTgt spid="1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4500"/>
                            </p:stCondLst>
                            <p:childTnLst>
                              <p:par>
                                <p:cTn id="79" presetID="52"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Scale>
                                      <p:cBhvr>
                                        <p:cTn id="8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6"/>
                                        </p:tgtEl>
                                        <p:attrNameLst>
                                          <p:attrName>ppt_x</p:attrName>
                                          <p:attrName>ppt_y</p:attrName>
                                        </p:attrNameLst>
                                      </p:cBhvr>
                                    </p:animMotion>
                                    <p:animEffect transition="in" filter="fade">
                                      <p:cBhvr>
                                        <p:cTn id="83" dur="1000"/>
                                        <p:tgtEl>
                                          <p:spTgt spid="6"/>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Scale>
                                      <p:cBhvr>
                                        <p:cTn id="8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9"/>
                                        </p:tgtEl>
                                        <p:attrNameLst>
                                          <p:attrName>ppt_x</p:attrName>
                                          <p:attrName>ppt_y</p:attrName>
                                        </p:attrNameLst>
                                      </p:cBhvr>
                                    </p:animMotion>
                                    <p:animEffect transition="in" filter="fade">
                                      <p:cBhvr>
                                        <p:cTn id="88" dur="1000"/>
                                        <p:tgtEl>
                                          <p:spTgt spid="9"/>
                                        </p:tgtEl>
                                      </p:cBhvr>
                                    </p:animEffect>
                                  </p:childTnLst>
                                </p:cTn>
                              </p:par>
                            </p:childTnLst>
                          </p:cTn>
                        </p:par>
                        <p:par>
                          <p:cTn id="89" fill="hold">
                            <p:stCondLst>
                              <p:cond delay="5500"/>
                            </p:stCondLst>
                            <p:childTnLst>
                              <p:par>
                                <p:cTn id="90" presetID="22" presetClass="entr" presetSubtype="2"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right)">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322708" y="3147276"/>
            <a:ext cx="1942333"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342609" y="3147276"/>
            <a:ext cx="2040247"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0225" y="3147276"/>
            <a:ext cx="2069521"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7" name="直接连接符 26"/>
          <p:cNvCxnSpPr>
            <a:stCxn id="29" idx="6"/>
            <a:endCxn id="28" idx="2"/>
          </p:cNvCxnSpPr>
          <p:nvPr/>
        </p:nvCxnSpPr>
        <p:spPr>
          <a:xfrm>
            <a:off x="2021149" y="2042740"/>
            <a:ext cx="6826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Oval 14"/>
          <p:cNvSpPr>
            <a:spLocks noChangeArrowheads="1"/>
          </p:cNvSpPr>
          <p:nvPr/>
        </p:nvSpPr>
        <p:spPr bwMode="auto">
          <a:xfrm>
            <a:off x="2703808" y="1579389"/>
            <a:ext cx="925541" cy="926702"/>
          </a:xfrm>
          <a:prstGeom prst="ellipse">
            <a:avLst/>
          </a:prstGeom>
          <a:noFill/>
          <a:ln w="127000">
            <a:solidFill>
              <a:schemeClr val="accent2"/>
            </a:solidFill>
            <a:round/>
            <a:headEnd/>
            <a:tailEnd/>
          </a:ln>
        </p:spPr>
        <p:txBody>
          <a:bodyPr vert="horz" wrap="square" lIns="24455" tIns="31057" rIns="24455" bIns="31057"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点击添加说明文字</a:t>
            </a:r>
          </a:p>
        </p:txBody>
      </p:sp>
      <p:sp>
        <p:nvSpPr>
          <p:cNvPr id="29" name="Oval 15"/>
          <p:cNvSpPr>
            <a:spLocks noChangeArrowheads="1"/>
          </p:cNvSpPr>
          <p:nvPr/>
        </p:nvSpPr>
        <p:spPr bwMode="auto">
          <a:xfrm>
            <a:off x="1275433" y="1668447"/>
            <a:ext cx="745717" cy="748589"/>
          </a:xfrm>
          <a:prstGeom prst="ellipse">
            <a:avLst/>
          </a:prstGeom>
          <a:noFill/>
          <a:ln w="127000">
            <a:solidFill>
              <a:schemeClr val="accent5"/>
            </a:solidFill>
            <a:round/>
            <a:headEnd/>
            <a:tailEnd/>
          </a:ln>
          <a:effectLst/>
        </p:spPr>
        <p:txBody>
          <a:bodyPr vert="horz" wrap="square" lIns="62117" tIns="31057" rIns="62117" bIns="31057"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cs"/>
              </a:rPr>
              <a:t>添加标题</a:t>
            </a:r>
          </a:p>
        </p:txBody>
      </p:sp>
      <p:grpSp>
        <p:nvGrpSpPr>
          <p:cNvPr id="30" name="Group 22"/>
          <p:cNvGrpSpPr>
            <a:grpSpLocks/>
          </p:cNvGrpSpPr>
          <p:nvPr/>
        </p:nvGrpSpPr>
        <p:grpSpPr bwMode="auto">
          <a:xfrm>
            <a:off x="4648347" y="1265078"/>
            <a:ext cx="769718" cy="342211"/>
            <a:chOff x="0" y="0"/>
            <a:chExt cx="1131895" cy="504056"/>
          </a:xfrm>
        </p:grpSpPr>
        <p:sp>
          <p:nvSpPr>
            <p:cNvPr id="31"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itchFamily="2" charset="-122"/>
              </a:endParaRPr>
            </a:p>
          </p:txBody>
        </p:sp>
        <p:sp>
          <p:nvSpPr>
            <p:cNvPr id="32"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方正兰亭细黑_GBK" charset="-122"/>
                </a:rPr>
                <a:t>关键字</a:t>
              </a:r>
            </a:p>
          </p:txBody>
        </p:sp>
      </p:grpSp>
      <p:sp>
        <p:nvSpPr>
          <p:cNvPr id="33" name="矩形 60"/>
          <p:cNvSpPr>
            <a:spLocks noChangeArrowheads="1"/>
          </p:cNvSpPr>
          <p:nvPr/>
        </p:nvSpPr>
        <p:spPr bwMode="auto">
          <a:xfrm>
            <a:off x="5546664" y="1193002"/>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anose="020B0503020204020204" pitchFamily="34" charset="-122"/>
                <a:cs typeface="+mn-cs"/>
              </a:rPr>
              <a:t>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anose="020B0503020204020204" pitchFamily="34" charset="-122"/>
                <a:cs typeface="+mn-cs"/>
              </a:rPr>
              <a:t>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anose="020B0503020204020204" pitchFamily="34" charset="-122"/>
              <a:cs typeface="+mn-cs"/>
            </a:endParaRPr>
          </a:p>
        </p:txBody>
      </p:sp>
      <p:grpSp>
        <p:nvGrpSpPr>
          <p:cNvPr id="34" name="Group 22"/>
          <p:cNvGrpSpPr>
            <a:grpSpLocks/>
          </p:cNvGrpSpPr>
          <p:nvPr/>
        </p:nvGrpSpPr>
        <p:grpSpPr bwMode="auto">
          <a:xfrm>
            <a:off x="4648347" y="1865240"/>
            <a:ext cx="769718" cy="342211"/>
            <a:chOff x="0" y="0"/>
            <a:chExt cx="1131895" cy="504056"/>
          </a:xfrm>
        </p:grpSpPr>
        <p:sp>
          <p:nvSpPr>
            <p:cNvPr id="35"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itchFamily="2" charset="-122"/>
              </a:endParaRPr>
            </a:p>
          </p:txBody>
        </p:sp>
        <p:sp>
          <p:nvSpPr>
            <p:cNvPr id="36"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方正兰亭细黑_GBK" charset="-122"/>
                </a:rPr>
                <a:t>关键字</a:t>
              </a:r>
            </a:p>
          </p:txBody>
        </p:sp>
      </p:grpSp>
      <p:sp>
        <p:nvSpPr>
          <p:cNvPr id="37" name="矩形 60"/>
          <p:cNvSpPr>
            <a:spLocks noChangeArrowheads="1"/>
          </p:cNvSpPr>
          <p:nvPr/>
        </p:nvSpPr>
        <p:spPr bwMode="auto">
          <a:xfrm>
            <a:off x="5546664" y="1793165"/>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anose="020B0503020204020204" pitchFamily="34" charset="-122"/>
                <a:cs typeface="+mn-cs"/>
              </a:rPr>
              <a:t>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anose="020B0503020204020204" pitchFamily="34" charset="-122"/>
                <a:cs typeface="+mn-cs"/>
              </a:rPr>
              <a:t>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anose="020B0503020204020204" pitchFamily="34" charset="-122"/>
              <a:cs typeface="+mn-cs"/>
            </a:endParaRPr>
          </a:p>
        </p:txBody>
      </p:sp>
      <p:grpSp>
        <p:nvGrpSpPr>
          <p:cNvPr id="38" name="Group 22"/>
          <p:cNvGrpSpPr>
            <a:grpSpLocks/>
          </p:cNvGrpSpPr>
          <p:nvPr/>
        </p:nvGrpSpPr>
        <p:grpSpPr bwMode="auto">
          <a:xfrm>
            <a:off x="4648347" y="2474110"/>
            <a:ext cx="769718" cy="342211"/>
            <a:chOff x="0" y="0"/>
            <a:chExt cx="1131894" cy="504056"/>
          </a:xfrm>
        </p:grpSpPr>
        <p:sp>
          <p:nvSpPr>
            <p:cNvPr id="39"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itchFamily="2" charset="-122"/>
              </a:endParaRPr>
            </a:p>
          </p:txBody>
        </p:sp>
        <p:sp>
          <p:nvSpPr>
            <p:cNvPr id="40" name="文本框 47"/>
            <p:cNvSpPr>
              <a:spLocks noChangeArrowheads="1"/>
            </p:cNvSpPr>
            <p:nvPr/>
          </p:nvSpPr>
          <p:spPr bwMode="auto">
            <a:xfrm>
              <a:off x="51774" y="41771"/>
              <a:ext cx="1080120"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方正兰亭细黑_GBK" charset="-122"/>
                </a:rPr>
                <a:t>关键字</a:t>
              </a:r>
            </a:p>
          </p:txBody>
        </p:sp>
      </p:grpSp>
      <p:sp>
        <p:nvSpPr>
          <p:cNvPr id="41" name="矩形 60"/>
          <p:cNvSpPr>
            <a:spLocks noChangeArrowheads="1"/>
          </p:cNvSpPr>
          <p:nvPr/>
        </p:nvSpPr>
        <p:spPr bwMode="auto">
          <a:xfrm>
            <a:off x="5546664" y="2402034"/>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anose="020B0503020204020204" pitchFamily="34" charset="-122"/>
                <a:cs typeface="+mn-cs"/>
              </a:rPr>
              <a:t>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anose="020B0503020204020204" pitchFamily="34" charset="-122"/>
                <a:cs typeface="+mn-cs"/>
              </a:rPr>
              <a:t>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anose="020B0503020204020204" pitchFamily="34" charset="-122"/>
              <a:cs typeface="+mn-cs"/>
            </a:endParaRPr>
          </a:p>
        </p:txBody>
      </p:sp>
      <p:grpSp>
        <p:nvGrpSpPr>
          <p:cNvPr id="42" name="组合 41"/>
          <p:cNvGrpSpPr/>
          <p:nvPr/>
        </p:nvGrpSpPr>
        <p:grpSpPr>
          <a:xfrm>
            <a:off x="3673015" y="1419622"/>
            <a:ext cx="975332" cy="1209028"/>
            <a:chOff x="3851918" y="1267706"/>
            <a:chExt cx="1077194" cy="1333449"/>
          </a:xfrm>
        </p:grpSpPr>
        <p:cxnSp>
          <p:nvCxnSpPr>
            <p:cNvPr id="43" name="肘形连接符 42"/>
            <p:cNvCxnSpPr/>
            <p:nvPr/>
          </p:nvCxnSpPr>
          <p:spPr>
            <a:xfrm rot="16200000" flipH="1">
              <a:off x="4343275" y="2020110"/>
              <a:ext cx="750262" cy="4118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肘形连接符 43"/>
            <p:cNvCxnSpPr/>
            <p:nvPr/>
          </p:nvCxnSpPr>
          <p:spPr>
            <a:xfrm rot="5400000" flipH="1" flipV="1">
              <a:off x="4426808" y="1353388"/>
              <a:ext cx="583191" cy="411828"/>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endCxn id="35" idx="1"/>
            </p:cNvCxnSpPr>
            <p:nvPr/>
          </p:nvCxnSpPr>
          <p:spPr>
            <a:xfrm>
              <a:off x="3851920" y="1947897"/>
              <a:ext cx="1077194" cy="0"/>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5875387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700"/>
                            </p:stCondLst>
                            <p:childTnLst>
                              <p:par>
                                <p:cTn id="17" presetID="22" presetClass="entr" presetSubtype="8"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500"/>
                                        <p:tgtEl>
                                          <p:spTgt spid="42"/>
                                        </p:tgtEl>
                                      </p:cBhvr>
                                    </p:animEffect>
                                  </p:childTnLst>
                                </p:cTn>
                              </p:par>
                            </p:childTnLst>
                          </p:cTn>
                        </p:par>
                        <p:par>
                          <p:cTn id="20" fill="hold">
                            <p:stCondLst>
                              <p:cond delay="22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1+#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10" presetClass="entr" presetSubtype="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par>
                          <p:cTn id="33" fill="hold">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childTnLst>
                          </p:cTn>
                        </p:par>
                        <p:par>
                          <p:cTn id="38" fill="hold">
                            <p:stCondLst>
                              <p:cond delay="4200"/>
                            </p:stCondLst>
                            <p:childTnLst>
                              <p:par>
                                <p:cTn id="39" presetID="10"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1+#ppt_w/2"/>
                                          </p:val>
                                        </p:tav>
                                        <p:tav tm="100000">
                                          <p:val>
                                            <p:strVal val="#ppt_x"/>
                                          </p:val>
                                        </p:tav>
                                      </p:tavLst>
                                    </p:anim>
                                    <p:anim calcmode="lin" valueType="num">
                                      <p:cBhvr additive="base">
                                        <p:cTn id="46" dur="5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5200"/>
                            </p:stCondLst>
                            <p:childTnLst>
                              <p:par>
                                <p:cTn id="48" presetID="2" presetClass="entr" presetSubtype="2"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1+#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1+#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fill="hold"/>
                                        <p:tgtEl>
                                          <p:spTgt spid="26"/>
                                        </p:tgtEl>
                                        <p:attrNameLst>
                                          <p:attrName>ppt_x</p:attrName>
                                        </p:attrNameLst>
                                      </p:cBhvr>
                                      <p:tavLst>
                                        <p:tav tm="0">
                                          <p:val>
                                            <p:strVal val="1+#ppt_w/2"/>
                                          </p:val>
                                        </p:tav>
                                        <p:tav tm="100000">
                                          <p:val>
                                            <p:strVal val="#ppt_x"/>
                                          </p:val>
                                        </p:tav>
                                      </p:tavLst>
                                    </p:anim>
                                    <p:anim calcmode="lin" valueType="num">
                                      <p:cBhvr additive="base">
                                        <p:cTn id="5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3" grpId="0"/>
      <p:bldP spid="37"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16"/>
          <p:cNvSpPr/>
          <p:nvPr/>
        </p:nvSpPr>
        <p:spPr>
          <a:xfrm rot="16200000">
            <a:off x="3840301" y="2811506"/>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nvGrpSpPr>
          <p:cNvPr id="47" name="Group 1"/>
          <p:cNvGrpSpPr/>
          <p:nvPr/>
        </p:nvGrpSpPr>
        <p:grpSpPr>
          <a:xfrm rot="16200000">
            <a:off x="3186642" y="2269744"/>
            <a:ext cx="40469" cy="1278632"/>
            <a:chOff x="6077893" y="2108487"/>
            <a:chExt cx="36214" cy="1552769"/>
          </a:xfrm>
          <a:solidFill>
            <a:schemeClr val="accent2">
              <a:lumMod val="75000"/>
            </a:schemeClr>
          </a:solidFill>
        </p:grpSpPr>
        <p:cxnSp>
          <p:nvCxnSpPr>
            <p:cNvPr id="48" name="Straight Connector 14"/>
            <p:cNvCxnSpPr/>
            <p:nvPr/>
          </p:nvCxnSpPr>
          <p:spPr>
            <a:xfrm>
              <a:off x="6114107"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24"/>
            <p:cNvCxnSpPr/>
            <p:nvPr/>
          </p:nvCxnSpPr>
          <p:spPr>
            <a:xfrm>
              <a:off x="6077893"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0" name="Group 2"/>
          <p:cNvGrpSpPr/>
          <p:nvPr/>
        </p:nvGrpSpPr>
        <p:grpSpPr>
          <a:xfrm rot="16200000">
            <a:off x="4573515" y="2350291"/>
            <a:ext cx="40473" cy="1129452"/>
            <a:chOff x="6077893" y="3797444"/>
            <a:chExt cx="36214" cy="1371599"/>
          </a:xfrm>
          <a:solidFill>
            <a:schemeClr val="accent2">
              <a:lumMod val="75000"/>
            </a:schemeClr>
          </a:solidFill>
        </p:grpSpPr>
        <p:cxnSp>
          <p:nvCxnSpPr>
            <p:cNvPr id="51" name="Straight Connector 19"/>
            <p:cNvCxnSpPr/>
            <p:nvPr/>
          </p:nvCxnSpPr>
          <p:spPr>
            <a:xfrm>
              <a:off x="6114107"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25"/>
            <p:cNvCxnSpPr/>
            <p:nvPr/>
          </p:nvCxnSpPr>
          <p:spPr>
            <a:xfrm>
              <a:off x="6077893"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3"/>
          <p:cNvGrpSpPr/>
          <p:nvPr/>
        </p:nvGrpSpPr>
        <p:grpSpPr>
          <a:xfrm rot="16200000">
            <a:off x="5987203" y="2277133"/>
            <a:ext cx="40471" cy="1278634"/>
            <a:chOff x="6077893" y="5305231"/>
            <a:chExt cx="36214" cy="1552769"/>
          </a:xfrm>
          <a:solidFill>
            <a:schemeClr val="accent2">
              <a:lumMod val="75000"/>
            </a:schemeClr>
          </a:solidFill>
        </p:grpSpPr>
        <p:cxnSp>
          <p:nvCxnSpPr>
            <p:cNvPr id="54" name="Straight Connector 21"/>
            <p:cNvCxnSpPr/>
            <p:nvPr/>
          </p:nvCxnSpPr>
          <p:spPr>
            <a:xfrm>
              <a:off x="6114107"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26"/>
            <p:cNvCxnSpPr/>
            <p:nvPr/>
          </p:nvCxnSpPr>
          <p:spPr>
            <a:xfrm>
              <a:off x="6077893"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56" name="Oval 40"/>
          <p:cNvSpPr/>
          <p:nvPr/>
        </p:nvSpPr>
        <p:spPr>
          <a:xfrm rot="16200000">
            <a:off x="2369529" y="2798567"/>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7" name="Oval 41"/>
          <p:cNvSpPr/>
          <p:nvPr/>
        </p:nvSpPr>
        <p:spPr>
          <a:xfrm rot="16200000">
            <a:off x="5162181" y="2813768"/>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a:ea typeface="+mn-ea"/>
              <a:cs typeface="+mn-cs"/>
            </a:endParaRPr>
          </a:p>
        </p:txBody>
      </p:sp>
      <p:sp>
        <p:nvSpPr>
          <p:cNvPr id="58" name="Isosceles Triangle 45"/>
          <p:cNvSpPr/>
          <p:nvPr/>
        </p:nvSpPr>
        <p:spPr>
          <a:xfrm>
            <a:off x="2421598" y="2603540"/>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9" name="Isosceles Triangle 48"/>
          <p:cNvSpPr/>
          <p:nvPr/>
        </p:nvSpPr>
        <p:spPr>
          <a:xfrm rot="10800000" flipH="1">
            <a:off x="3892235" y="304079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0" name="Isosceles Triangle 69"/>
          <p:cNvSpPr/>
          <p:nvPr/>
        </p:nvSpPr>
        <p:spPr>
          <a:xfrm>
            <a:off x="5204973" y="2621957"/>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a:ea typeface="+mn-ea"/>
              <a:cs typeface="+mn-cs"/>
            </a:endParaRPr>
          </a:p>
        </p:txBody>
      </p:sp>
      <p:sp>
        <p:nvSpPr>
          <p:cNvPr id="61" name="Rectangle 70"/>
          <p:cNvSpPr/>
          <p:nvPr/>
        </p:nvSpPr>
        <p:spPr>
          <a:xfrm>
            <a:off x="1331640" y="1387737"/>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2" name="TextBox 61"/>
          <p:cNvSpPr txBox="1"/>
          <p:nvPr/>
        </p:nvSpPr>
        <p:spPr>
          <a:xfrm>
            <a:off x="1331640" y="1710165"/>
            <a:ext cx="2295722" cy="577081"/>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id-ID"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63" name="TextBox 62"/>
          <p:cNvSpPr txBox="1"/>
          <p:nvPr/>
        </p:nvSpPr>
        <p:spPr>
          <a:xfrm>
            <a:off x="1331640" y="1401233"/>
            <a:ext cx="2295722" cy="253916"/>
          </a:xfrm>
          <a:prstGeom prst="rect">
            <a:avLst/>
          </a:prstGeom>
          <a:solidFill>
            <a:schemeClr val="accent1"/>
          </a:solidFill>
          <a:ln>
            <a:noFill/>
          </a:ln>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项目一完成情况</a:t>
            </a:r>
            <a:endParaRPr kumimoji="0" lang="id-ID"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64" name="Oval 40"/>
          <p:cNvSpPr/>
          <p:nvPr/>
        </p:nvSpPr>
        <p:spPr>
          <a:xfrm rot="16200000">
            <a:off x="6655263" y="2817019"/>
            <a:ext cx="185022" cy="192428"/>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a:ea typeface="+mn-ea"/>
              <a:cs typeface="+mn-cs"/>
            </a:endParaRPr>
          </a:p>
        </p:txBody>
      </p:sp>
      <p:sp>
        <p:nvSpPr>
          <p:cNvPr id="65" name="Isosceles Triangle 45"/>
          <p:cNvSpPr/>
          <p:nvPr/>
        </p:nvSpPr>
        <p:spPr>
          <a:xfrm rot="10800000">
            <a:off x="6707197" y="305615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000" b="0" i="0" u="none" strike="noStrike" kern="1200" cap="none" spc="0" normalizeH="0" baseline="0" noProof="0">
              <a:ln>
                <a:noFill/>
              </a:ln>
              <a:solidFill>
                <a:prstClr val="white"/>
              </a:solidFill>
              <a:effectLst/>
              <a:uLnTx/>
              <a:uFillTx/>
              <a:latin typeface="Calibri"/>
              <a:ea typeface="+mn-ea"/>
              <a:cs typeface="+mn-cs"/>
            </a:endParaRPr>
          </a:p>
        </p:txBody>
      </p:sp>
      <p:grpSp>
        <p:nvGrpSpPr>
          <p:cNvPr id="66" name="Group 1"/>
          <p:cNvGrpSpPr/>
          <p:nvPr/>
        </p:nvGrpSpPr>
        <p:grpSpPr>
          <a:xfrm rot="16200000">
            <a:off x="7703961" y="2034884"/>
            <a:ext cx="40515" cy="1760461"/>
            <a:chOff x="6077892" y="2108486"/>
            <a:chExt cx="36254" cy="2137898"/>
          </a:xfrm>
          <a:solidFill>
            <a:schemeClr val="accent2">
              <a:lumMod val="75000"/>
            </a:schemeClr>
          </a:solidFill>
        </p:grpSpPr>
        <p:cxnSp>
          <p:nvCxnSpPr>
            <p:cNvPr id="67" name="Straight Connector 14"/>
            <p:cNvCxnSpPr/>
            <p:nvPr/>
          </p:nvCxnSpPr>
          <p:spPr>
            <a:xfrm rot="5400000" flipV="1">
              <a:off x="5045170" y="3177408"/>
              <a:ext cx="2137897" cy="54"/>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8" name="Straight Connector 24"/>
            <p:cNvCxnSpPr/>
            <p:nvPr/>
          </p:nvCxnSpPr>
          <p:spPr>
            <a:xfrm rot="5400000" flipV="1">
              <a:off x="5008945" y="3177435"/>
              <a:ext cx="2137896" cy="1"/>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69" name="Group 1"/>
          <p:cNvGrpSpPr/>
          <p:nvPr/>
        </p:nvGrpSpPr>
        <p:grpSpPr>
          <a:xfrm rot="16200000">
            <a:off x="1396086" y="1946032"/>
            <a:ext cx="41039" cy="1926701"/>
            <a:chOff x="6077893" y="1321466"/>
            <a:chExt cx="36727" cy="2339790"/>
          </a:xfrm>
          <a:solidFill>
            <a:schemeClr val="accent2">
              <a:lumMod val="75000"/>
            </a:schemeClr>
          </a:solidFill>
        </p:grpSpPr>
        <p:cxnSp>
          <p:nvCxnSpPr>
            <p:cNvPr id="70" name="Straight Connector 14"/>
            <p:cNvCxnSpPr/>
            <p:nvPr/>
          </p:nvCxnSpPr>
          <p:spPr>
            <a:xfrm rot="5400000">
              <a:off x="4944469" y="2491105"/>
              <a:ext cx="2339789" cy="513"/>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24"/>
            <p:cNvCxnSpPr/>
            <p:nvPr/>
          </p:nvCxnSpPr>
          <p:spPr>
            <a:xfrm rot="5400000">
              <a:off x="4908253" y="2491106"/>
              <a:ext cx="2339789" cy="510"/>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72" name="Oval 71"/>
          <p:cNvSpPr/>
          <p:nvPr/>
        </p:nvSpPr>
        <p:spPr>
          <a:xfrm>
            <a:off x="3346110" y="1131921"/>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rPr>
              <a:t>1</a:t>
            </a:r>
            <a:endParaRPr kumimoji="0" lang="id-ID" sz="23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
        <p:nvSpPr>
          <p:cNvPr id="73" name="TextBox 72"/>
          <p:cNvSpPr txBox="1"/>
          <p:nvPr/>
        </p:nvSpPr>
        <p:spPr>
          <a:xfrm rot="16200000">
            <a:off x="5201896" y="1879196"/>
            <a:ext cx="471924" cy="238527"/>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2014</a:t>
            </a:r>
          </a:p>
        </p:txBody>
      </p:sp>
      <p:sp>
        <p:nvSpPr>
          <p:cNvPr id="74" name="Rectangle 70"/>
          <p:cNvSpPr/>
          <p:nvPr/>
        </p:nvSpPr>
        <p:spPr>
          <a:xfrm>
            <a:off x="4106831" y="1387405"/>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75" name="TextBox 74"/>
          <p:cNvSpPr txBox="1"/>
          <p:nvPr/>
        </p:nvSpPr>
        <p:spPr>
          <a:xfrm>
            <a:off x="4106831" y="1709834"/>
            <a:ext cx="2295722" cy="577081"/>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id-ID"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6" name="TextBox 75"/>
          <p:cNvSpPr txBox="1"/>
          <p:nvPr/>
        </p:nvSpPr>
        <p:spPr>
          <a:xfrm>
            <a:off x="4106831" y="1400902"/>
            <a:ext cx="2295722" cy="253916"/>
          </a:xfrm>
          <a:prstGeom prst="rect">
            <a:avLst/>
          </a:prstGeom>
          <a:solidFill>
            <a:schemeClr val="accent1"/>
          </a:solidFill>
          <a:ln>
            <a:noFill/>
          </a:ln>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项目三完成情况</a:t>
            </a:r>
            <a:endParaRPr kumimoji="0" lang="id-ID"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7" name="Oval 71"/>
          <p:cNvSpPr/>
          <p:nvPr/>
        </p:nvSpPr>
        <p:spPr>
          <a:xfrm>
            <a:off x="6121301" y="1131590"/>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rPr>
              <a:t>3</a:t>
            </a:r>
            <a:endParaRPr kumimoji="0" lang="id-ID" sz="23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
        <p:nvSpPr>
          <p:cNvPr id="78" name="Rectangle 70"/>
          <p:cNvSpPr/>
          <p:nvPr/>
        </p:nvSpPr>
        <p:spPr>
          <a:xfrm>
            <a:off x="2797167" y="3452400"/>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79" name="TextBox 78"/>
          <p:cNvSpPr txBox="1"/>
          <p:nvPr/>
        </p:nvSpPr>
        <p:spPr>
          <a:xfrm>
            <a:off x="2797167" y="3774828"/>
            <a:ext cx="2295722" cy="577081"/>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id-ID"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80" name="TextBox 79"/>
          <p:cNvSpPr txBox="1"/>
          <p:nvPr/>
        </p:nvSpPr>
        <p:spPr>
          <a:xfrm>
            <a:off x="2797167" y="3465896"/>
            <a:ext cx="2295722" cy="253916"/>
          </a:xfrm>
          <a:prstGeom prst="rect">
            <a:avLst/>
          </a:prstGeom>
          <a:solidFill>
            <a:schemeClr val="accent1"/>
          </a:solidFill>
          <a:ln>
            <a:noFill/>
          </a:ln>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项目二完成情况</a:t>
            </a:r>
            <a:endParaRPr kumimoji="0" lang="id-ID"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81" name="Oval 71"/>
          <p:cNvSpPr/>
          <p:nvPr/>
        </p:nvSpPr>
        <p:spPr>
          <a:xfrm>
            <a:off x="4811638" y="3196584"/>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rPr>
              <a:t>2</a:t>
            </a:r>
            <a:endParaRPr kumimoji="0" lang="id-ID" sz="23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
        <p:nvSpPr>
          <p:cNvPr id="82" name="TextBox 81"/>
          <p:cNvSpPr txBox="1"/>
          <p:nvPr/>
        </p:nvSpPr>
        <p:spPr>
          <a:xfrm rot="16200000">
            <a:off x="6708746" y="3943632"/>
            <a:ext cx="471924" cy="238527"/>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2014</a:t>
            </a:r>
          </a:p>
        </p:txBody>
      </p:sp>
      <p:sp>
        <p:nvSpPr>
          <p:cNvPr id="83" name="Rectangle 70"/>
          <p:cNvSpPr/>
          <p:nvPr/>
        </p:nvSpPr>
        <p:spPr>
          <a:xfrm>
            <a:off x="5613681" y="3451842"/>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1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84" name="TextBox 83"/>
          <p:cNvSpPr txBox="1"/>
          <p:nvPr/>
        </p:nvSpPr>
        <p:spPr>
          <a:xfrm>
            <a:off x="5613681" y="3774270"/>
            <a:ext cx="2295722" cy="577081"/>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endParaRPr kumimoji="0" lang="id-ID" sz="11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85" name="TextBox 84"/>
          <p:cNvSpPr txBox="1"/>
          <p:nvPr/>
        </p:nvSpPr>
        <p:spPr>
          <a:xfrm>
            <a:off x="5613681" y="3465338"/>
            <a:ext cx="2295722" cy="253916"/>
          </a:xfrm>
          <a:prstGeom prst="rect">
            <a:avLst/>
          </a:prstGeom>
          <a:solidFill>
            <a:schemeClr val="accent1"/>
          </a:solidFill>
          <a:ln>
            <a:noFill/>
          </a:ln>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项目四完成情况</a:t>
            </a:r>
            <a:endParaRPr kumimoji="0" lang="id-ID" sz="12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86" name="Oval 71"/>
          <p:cNvSpPr/>
          <p:nvPr/>
        </p:nvSpPr>
        <p:spPr>
          <a:xfrm>
            <a:off x="7628152" y="3196027"/>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rPr>
              <a:t>4</a:t>
            </a:r>
            <a:endParaRPr kumimoji="0" lang="id-ID" sz="23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226163194"/>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300"/>
                                        <p:tgtEl>
                                          <p:spTgt spid="69"/>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300" fill="hold"/>
                                        <p:tgtEl>
                                          <p:spTgt spid="56"/>
                                        </p:tgtEl>
                                        <p:attrNameLst>
                                          <p:attrName>ppt_w</p:attrName>
                                        </p:attrNameLst>
                                      </p:cBhvr>
                                      <p:tavLst>
                                        <p:tav tm="0">
                                          <p:val>
                                            <p:fltVal val="0"/>
                                          </p:val>
                                        </p:tav>
                                        <p:tav tm="100000">
                                          <p:val>
                                            <p:strVal val="#ppt_w"/>
                                          </p:val>
                                        </p:tav>
                                      </p:tavLst>
                                    </p:anim>
                                    <p:anim calcmode="lin" valueType="num">
                                      <p:cBhvr>
                                        <p:cTn id="12" dur="300" fill="hold"/>
                                        <p:tgtEl>
                                          <p:spTgt spid="56"/>
                                        </p:tgtEl>
                                        <p:attrNameLst>
                                          <p:attrName>ppt_h</p:attrName>
                                        </p:attrNameLst>
                                      </p:cBhvr>
                                      <p:tavLst>
                                        <p:tav tm="0">
                                          <p:val>
                                            <p:fltVal val="0"/>
                                          </p:val>
                                        </p:tav>
                                        <p:tav tm="100000">
                                          <p:val>
                                            <p:strVal val="#ppt_h"/>
                                          </p:val>
                                        </p:tav>
                                      </p:tavLst>
                                    </p:anim>
                                    <p:animEffect transition="in" filter="fade">
                                      <p:cBhvr>
                                        <p:cTn id="13" dur="300"/>
                                        <p:tgtEl>
                                          <p:spTgt spid="56"/>
                                        </p:tgtEl>
                                      </p:cBhvr>
                                    </p:animEffect>
                                  </p:childTnLst>
                                </p:cTn>
                              </p:par>
                            </p:childTnLst>
                          </p:cTn>
                        </p:par>
                        <p:par>
                          <p:cTn id="14" fill="hold">
                            <p:stCondLst>
                              <p:cond delay="600"/>
                            </p:stCondLst>
                            <p:childTnLst>
                              <p:par>
                                <p:cTn id="15" presetID="10"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300"/>
                                        <p:tgtEl>
                                          <p:spTgt spid="58"/>
                                        </p:tgtEl>
                                      </p:cBhvr>
                                    </p:animEffect>
                                  </p:childTnLst>
                                </p:cTn>
                              </p:par>
                            </p:childTnLst>
                          </p:cTn>
                        </p:par>
                        <p:par>
                          <p:cTn id="18" fill="hold">
                            <p:stCondLst>
                              <p:cond delay="900"/>
                            </p:stCondLst>
                            <p:childTnLst>
                              <p:par>
                                <p:cTn id="19" presetID="53" presetClass="entr" presetSubtype="16"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300" fill="hold"/>
                                        <p:tgtEl>
                                          <p:spTgt spid="72"/>
                                        </p:tgtEl>
                                        <p:attrNameLst>
                                          <p:attrName>ppt_w</p:attrName>
                                        </p:attrNameLst>
                                      </p:cBhvr>
                                      <p:tavLst>
                                        <p:tav tm="0">
                                          <p:val>
                                            <p:fltVal val="0"/>
                                          </p:val>
                                        </p:tav>
                                        <p:tav tm="100000">
                                          <p:val>
                                            <p:strVal val="#ppt_w"/>
                                          </p:val>
                                        </p:tav>
                                      </p:tavLst>
                                    </p:anim>
                                    <p:anim calcmode="lin" valueType="num">
                                      <p:cBhvr>
                                        <p:cTn id="22" dur="300" fill="hold"/>
                                        <p:tgtEl>
                                          <p:spTgt spid="72"/>
                                        </p:tgtEl>
                                        <p:attrNameLst>
                                          <p:attrName>ppt_h</p:attrName>
                                        </p:attrNameLst>
                                      </p:cBhvr>
                                      <p:tavLst>
                                        <p:tav tm="0">
                                          <p:val>
                                            <p:fltVal val="0"/>
                                          </p:val>
                                        </p:tav>
                                        <p:tav tm="100000">
                                          <p:val>
                                            <p:strVal val="#ppt_h"/>
                                          </p:val>
                                        </p:tav>
                                      </p:tavLst>
                                    </p:anim>
                                    <p:animEffect transition="in" filter="fade">
                                      <p:cBhvr>
                                        <p:cTn id="23" dur="300"/>
                                        <p:tgtEl>
                                          <p:spTgt spid="72"/>
                                        </p:tgtEl>
                                      </p:cBhvr>
                                    </p:animEffect>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up)">
                                      <p:cBhvr>
                                        <p:cTn id="27" dur="300"/>
                                        <p:tgtEl>
                                          <p:spTgt spid="61"/>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300"/>
                                        <p:tgtEl>
                                          <p:spTgt spid="63"/>
                                        </p:tgtEl>
                                      </p:cBhvr>
                                    </p:animEffect>
                                  </p:childTnLst>
                                </p:cTn>
                              </p:par>
                            </p:childTnLst>
                          </p:cTn>
                        </p:par>
                        <p:par>
                          <p:cTn id="32" fill="hold">
                            <p:stCondLst>
                              <p:cond delay="1800"/>
                            </p:stCondLst>
                            <p:childTnLst>
                              <p:par>
                                <p:cTn id="33" presetID="42"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600"/>
                                        <p:tgtEl>
                                          <p:spTgt spid="62"/>
                                        </p:tgtEl>
                                      </p:cBhvr>
                                    </p:animEffect>
                                    <p:anim calcmode="lin" valueType="num">
                                      <p:cBhvr>
                                        <p:cTn id="36" dur="600" fill="hold"/>
                                        <p:tgtEl>
                                          <p:spTgt spid="62"/>
                                        </p:tgtEl>
                                        <p:attrNameLst>
                                          <p:attrName>ppt_x</p:attrName>
                                        </p:attrNameLst>
                                      </p:cBhvr>
                                      <p:tavLst>
                                        <p:tav tm="0">
                                          <p:val>
                                            <p:strVal val="#ppt_x"/>
                                          </p:val>
                                        </p:tav>
                                        <p:tav tm="100000">
                                          <p:val>
                                            <p:strVal val="#ppt_x"/>
                                          </p:val>
                                        </p:tav>
                                      </p:tavLst>
                                    </p:anim>
                                    <p:anim calcmode="lin" valueType="num">
                                      <p:cBhvr>
                                        <p:cTn id="37" dur="600" fill="hold"/>
                                        <p:tgtEl>
                                          <p:spTgt spid="62"/>
                                        </p:tgtEl>
                                        <p:attrNameLst>
                                          <p:attrName>ppt_y</p:attrName>
                                        </p:attrNameLst>
                                      </p:cBhvr>
                                      <p:tavLst>
                                        <p:tav tm="0">
                                          <p:val>
                                            <p:strVal val="#ppt_y+.1"/>
                                          </p:val>
                                        </p:tav>
                                        <p:tav tm="100000">
                                          <p:val>
                                            <p:strVal val="#ppt_y"/>
                                          </p:val>
                                        </p:tav>
                                      </p:tavLst>
                                    </p:anim>
                                  </p:childTnLst>
                                </p:cTn>
                              </p:par>
                            </p:childTnLst>
                          </p:cTn>
                        </p:par>
                        <p:par>
                          <p:cTn id="38" fill="hold">
                            <p:stCondLst>
                              <p:cond delay="2400"/>
                            </p:stCondLst>
                            <p:childTnLst>
                              <p:par>
                                <p:cTn id="39" presetID="22" presetClass="entr" presetSubtype="8"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300"/>
                                        <p:tgtEl>
                                          <p:spTgt spid="47"/>
                                        </p:tgtEl>
                                      </p:cBhvr>
                                    </p:animEffect>
                                  </p:childTnLst>
                                </p:cTn>
                              </p:par>
                            </p:childTnLst>
                          </p:cTn>
                        </p:par>
                        <p:par>
                          <p:cTn id="42" fill="hold">
                            <p:stCondLst>
                              <p:cond delay="2700"/>
                            </p:stCondLst>
                            <p:childTnLst>
                              <p:par>
                                <p:cTn id="43" presetID="53" presetClass="entr" presetSubtype="16"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300" fill="hold"/>
                                        <p:tgtEl>
                                          <p:spTgt spid="46"/>
                                        </p:tgtEl>
                                        <p:attrNameLst>
                                          <p:attrName>ppt_w</p:attrName>
                                        </p:attrNameLst>
                                      </p:cBhvr>
                                      <p:tavLst>
                                        <p:tav tm="0">
                                          <p:val>
                                            <p:fltVal val="0"/>
                                          </p:val>
                                        </p:tav>
                                        <p:tav tm="100000">
                                          <p:val>
                                            <p:strVal val="#ppt_w"/>
                                          </p:val>
                                        </p:tav>
                                      </p:tavLst>
                                    </p:anim>
                                    <p:anim calcmode="lin" valueType="num">
                                      <p:cBhvr>
                                        <p:cTn id="46" dur="300" fill="hold"/>
                                        <p:tgtEl>
                                          <p:spTgt spid="46"/>
                                        </p:tgtEl>
                                        <p:attrNameLst>
                                          <p:attrName>ppt_h</p:attrName>
                                        </p:attrNameLst>
                                      </p:cBhvr>
                                      <p:tavLst>
                                        <p:tav tm="0">
                                          <p:val>
                                            <p:fltVal val="0"/>
                                          </p:val>
                                        </p:tav>
                                        <p:tav tm="100000">
                                          <p:val>
                                            <p:strVal val="#ppt_h"/>
                                          </p:val>
                                        </p:tav>
                                      </p:tavLst>
                                    </p:anim>
                                    <p:animEffect transition="in" filter="fade">
                                      <p:cBhvr>
                                        <p:cTn id="47" dur="300"/>
                                        <p:tgtEl>
                                          <p:spTgt spid="46"/>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300"/>
                                        <p:tgtEl>
                                          <p:spTgt spid="59"/>
                                        </p:tgtEl>
                                      </p:cBhvr>
                                    </p:animEffect>
                                  </p:childTnLst>
                                </p:cTn>
                              </p:par>
                            </p:childTnLst>
                          </p:cTn>
                        </p:par>
                        <p:par>
                          <p:cTn id="52" fill="hold">
                            <p:stCondLst>
                              <p:cond delay="3300"/>
                            </p:stCondLst>
                            <p:childTnLst>
                              <p:par>
                                <p:cTn id="53" presetID="53" presetClass="entr" presetSubtype="16"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00" fill="hold"/>
                                        <p:tgtEl>
                                          <p:spTgt spid="81"/>
                                        </p:tgtEl>
                                        <p:attrNameLst>
                                          <p:attrName>ppt_w</p:attrName>
                                        </p:attrNameLst>
                                      </p:cBhvr>
                                      <p:tavLst>
                                        <p:tav tm="0">
                                          <p:val>
                                            <p:fltVal val="0"/>
                                          </p:val>
                                        </p:tav>
                                        <p:tav tm="100000">
                                          <p:val>
                                            <p:strVal val="#ppt_w"/>
                                          </p:val>
                                        </p:tav>
                                      </p:tavLst>
                                    </p:anim>
                                    <p:anim calcmode="lin" valueType="num">
                                      <p:cBhvr>
                                        <p:cTn id="56" dur="300" fill="hold"/>
                                        <p:tgtEl>
                                          <p:spTgt spid="81"/>
                                        </p:tgtEl>
                                        <p:attrNameLst>
                                          <p:attrName>ppt_h</p:attrName>
                                        </p:attrNameLst>
                                      </p:cBhvr>
                                      <p:tavLst>
                                        <p:tav tm="0">
                                          <p:val>
                                            <p:fltVal val="0"/>
                                          </p:val>
                                        </p:tav>
                                        <p:tav tm="100000">
                                          <p:val>
                                            <p:strVal val="#ppt_h"/>
                                          </p:val>
                                        </p:tav>
                                      </p:tavLst>
                                    </p:anim>
                                    <p:animEffect transition="in" filter="fade">
                                      <p:cBhvr>
                                        <p:cTn id="57" dur="300"/>
                                        <p:tgtEl>
                                          <p:spTgt spid="81"/>
                                        </p:tgtEl>
                                      </p:cBhvr>
                                    </p:animEffect>
                                  </p:childTnLst>
                                </p:cTn>
                              </p:par>
                            </p:childTnLst>
                          </p:cTn>
                        </p:par>
                        <p:par>
                          <p:cTn id="58" fill="hold">
                            <p:stCondLst>
                              <p:cond delay="3600"/>
                            </p:stCondLst>
                            <p:childTnLst>
                              <p:par>
                                <p:cTn id="59" presetID="2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wipe(up)">
                                      <p:cBhvr>
                                        <p:cTn id="61" dur="300"/>
                                        <p:tgtEl>
                                          <p:spTgt spid="78"/>
                                        </p:tgtEl>
                                      </p:cBhvr>
                                    </p:animEffect>
                                  </p:childTnLst>
                                </p:cTn>
                              </p:par>
                            </p:childTnLst>
                          </p:cTn>
                        </p:par>
                        <p:par>
                          <p:cTn id="62" fill="hold">
                            <p:stCondLst>
                              <p:cond delay="3900"/>
                            </p:stCondLst>
                            <p:childTnLst>
                              <p:par>
                                <p:cTn id="63" presetID="10"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300"/>
                                        <p:tgtEl>
                                          <p:spTgt spid="80"/>
                                        </p:tgtEl>
                                      </p:cBhvr>
                                    </p:animEffect>
                                  </p:childTnLst>
                                </p:cTn>
                              </p:par>
                            </p:childTnLst>
                          </p:cTn>
                        </p:par>
                        <p:par>
                          <p:cTn id="66" fill="hold">
                            <p:stCondLst>
                              <p:cond delay="4200"/>
                            </p:stCondLst>
                            <p:childTnLst>
                              <p:par>
                                <p:cTn id="67" presetID="42" presetClass="entr" presetSubtype="0" fill="hold" grpId="0"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600"/>
                                        <p:tgtEl>
                                          <p:spTgt spid="79"/>
                                        </p:tgtEl>
                                      </p:cBhvr>
                                    </p:animEffect>
                                    <p:anim calcmode="lin" valueType="num">
                                      <p:cBhvr>
                                        <p:cTn id="70" dur="600" fill="hold"/>
                                        <p:tgtEl>
                                          <p:spTgt spid="79"/>
                                        </p:tgtEl>
                                        <p:attrNameLst>
                                          <p:attrName>ppt_x</p:attrName>
                                        </p:attrNameLst>
                                      </p:cBhvr>
                                      <p:tavLst>
                                        <p:tav tm="0">
                                          <p:val>
                                            <p:strVal val="#ppt_x"/>
                                          </p:val>
                                        </p:tav>
                                        <p:tav tm="100000">
                                          <p:val>
                                            <p:strVal val="#ppt_x"/>
                                          </p:val>
                                        </p:tav>
                                      </p:tavLst>
                                    </p:anim>
                                    <p:anim calcmode="lin" valueType="num">
                                      <p:cBhvr>
                                        <p:cTn id="71" dur="600" fill="hold"/>
                                        <p:tgtEl>
                                          <p:spTgt spid="79"/>
                                        </p:tgtEl>
                                        <p:attrNameLst>
                                          <p:attrName>ppt_y</p:attrName>
                                        </p:attrNameLst>
                                      </p:cBhvr>
                                      <p:tavLst>
                                        <p:tav tm="0">
                                          <p:val>
                                            <p:strVal val="#ppt_y+.1"/>
                                          </p:val>
                                        </p:tav>
                                        <p:tav tm="100000">
                                          <p:val>
                                            <p:strVal val="#ppt_y"/>
                                          </p:val>
                                        </p:tav>
                                      </p:tavLst>
                                    </p:anim>
                                  </p:childTnLst>
                                </p:cTn>
                              </p:par>
                            </p:childTnLst>
                          </p:cTn>
                        </p:par>
                        <p:par>
                          <p:cTn id="72" fill="hold">
                            <p:stCondLst>
                              <p:cond delay="4800"/>
                            </p:stCondLst>
                            <p:childTnLst>
                              <p:par>
                                <p:cTn id="73" presetID="2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300"/>
                                        <p:tgtEl>
                                          <p:spTgt spid="50"/>
                                        </p:tgtEl>
                                      </p:cBhvr>
                                    </p:animEffect>
                                  </p:childTnLst>
                                </p:cTn>
                              </p:par>
                            </p:childTnLst>
                          </p:cTn>
                        </p:par>
                        <p:par>
                          <p:cTn id="76" fill="hold">
                            <p:stCondLst>
                              <p:cond delay="5100"/>
                            </p:stCondLst>
                            <p:childTnLst>
                              <p:par>
                                <p:cTn id="77" presetID="53" presetClass="entr" presetSubtype="16"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300" fill="hold"/>
                                        <p:tgtEl>
                                          <p:spTgt spid="57"/>
                                        </p:tgtEl>
                                        <p:attrNameLst>
                                          <p:attrName>ppt_w</p:attrName>
                                        </p:attrNameLst>
                                      </p:cBhvr>
                                      <p:tavLst>
                                        <p:tav tm="0">
                                          <p:val>
                                            <p:fltVal val="0"/>
                                          </p:val>
                                        </p:tav>
                                        <p:tav tm="100000">
                                          <p:val>
                                            <p:strVal val="#ppt_w"/>
                                          </p:val>
                                        </p:tav>
                                      </p:tavLst>
                                    </p:anim>
                                    <p:anim calcmode="lin" valueType="num">
                                      <p:cBhvr>
                                        <p:cTn id="80" dur="300" fill="hold"/>
                                        <p:tgtEl>
                                          <p:spTgt spid="57"/>
                                        </p:tgtEl>
                                        <p:attrNameLst>
                                          <p:attrName>ppt_h</p:attrName>
                                        </p:attrNameLst>
                                      </p:cBhvr>
                                      <p:tavLst>
                                        <p:tav tm="0">
                                          <p:val>
                                            <p:fltVal val="0"/>
                                          </p:val>
                                        </p:tav>
                                        <p:tav tm="100000">
                                          <p:val>
                                            <p:strVal val="#ppt_h"/>
                                          </p:val>
                                        </p:tav>
                                      </p:tavLst>
                                    </p:anim>
                                    <p:animEffect transition="in" filter="fade">
                                      <p:cBhvr>
                                        <p:cTn id="81" dur="300"/>
                                        <p:tgtEl>
                                          <p:spTgt spid="57"/>
                                        </p:tgtEl>
                                      </p:cBhvr>
                                    </p:animEffect>
                                  </p:childTnLst>
                                </p:cTn>
                              </p:par>
                            </p:childTnLst>
                          </p:cTn>
                        </p:par>
                        <p:par>
                          <p:cTn id="82" fill="hold">
                            <p:stCondLst>
                              <p:cond delay="5400"/>
                            </p:stCondLst>
                            <p:childTnLst>
                              <p:par>
                                <p:cTn id="83" presetID="10" presetClass="entr" presetSubtype="0"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300"/>
                                        <p:tgtEl>
                                          <p:spTgt spid="60"/>
                                        </p:tgtEl>
                                      </p:cBhvr>
                                    </p:animEffect>
                                  </p:childTnLst>
                                </p:cTn>
                              </p:par>
                            </p:childTnLst>
                          </p:cTn>
                        </p:par>
                        <p:par>
                          <p:cTn id="86" fill="hold">
                            <p:stCondLst>
                              <p:cond delay="5700"/>
                            </p:stCondLst>
                            <p:childTnLst>
                              <p:par>
                                <p:cTn id="87" presetID="53" presetClass="entr" presetSubtype="16" fill="hold" grpId="0" nodeType="afterEffect">
                                  <p:stCondLst>
                                    <p:cond delay="0"/>
                                  </p:stCondLst>
                                  <p:childTnLst>
                                    <p:set>
                                      <p:cBhvr>
                                        <p:cTn id="88" dur="1" fill="hold">
                                          <p:stCondLst>
                                            <p:cond delay="0"/>
                                          </p:stCondLst>
                                        </p:cTn>
                                        <p:tgtEl>
                                          <p:spTgt spid="77"/>
                                        </p:tgtEl>
                                        <p:attrNameLst>
                                          <p:attrName>style.visibility</p:attrName>
                                        </p:attrNameLst>
                                      </p:cBhvr>
                                      <p:to>
                                        <p:strVal val="visible"/>
                                      </p:to>
                                    </p:set>
                                    <p:anim calcmode="lin" valueType="num">
                                      <p:cBhvr>
                                        <p:cTn id="89" dur="300" fill="hold"/>
                                        <p:tgtEl>
                                          <p:spTgt spid="77"/>
                                        </p:tgtEl>
                                        <p:attrNameLst>
                                          <p:attrName>ppt_w</p:attrName>
                                        </p:attrNameLst>
                                      </p:cBhvr>
                                      <p:tavLst>
                                        <p:tav tm="0">
                                          <p:val>
                                            <p:fltVal val="0"/>
                                          </p:val>
                                        </p:tav>
                                        <p:tav tm="100000">
                                          <p:val>
                                            <p:strVal val="#ppt_w"/>
                                          </p:val>
                                        </p:tav>
                                      </p:tavLst>
                                    </p:anim>
                                    <p:anim calcmode="lin" valueType="num">
                                      <p:cBhvr>
                                        <p:cTn id="90" dur="300" fill="hold"/>
                                        <p:tgtEl>
                                          <p:spTgt spid="77"/>
                                        </p:tgtEl>
                                        <p:attrNameLst>
                                          <p:attrName>ppt_h</p:attrName>
                                        </p:attrNameLst>
                                      </p:cBhvr>
                                      <p:tavLst>
                                        <p:tav tm="0">
                                          <p:val>
                                            <p:fltVal val="0"/>
                                          </p:val>
                                        </p:tav>
                                        <p:tav tm="100000">
                                          <p:val>
                                            <p:strVal val="#ppt_h"/>
                                          </p:val>
                                        </p:tav>
                                      </p:tavLst>
                                    </p:anim>
                                    <p:animEffect transition="in" filter="fade">
                                      <p:cBhvr>
                                        <p:cTn id="91" dur="300"/>
                                        <p:tgtEl>
                                          <p:spTgt spid="77"/>
                                        </p:tgtEl>
                                      </p:cBhvr>
                                    </p:animEffect>
                                  </p:childTnLst>
                                </p:cTn>
                              </p:par>
                            </p:childTnLst>
                          </p:cTn>
                        </p:par>
                        <p:par>
                          <p:cTn id="92" fill="hold">
                            <p:stCondLst>
                              <p:cond delay="6000"/>
                            </p:stCondLst>
                            <p:childTnLst>
                              <p:par>
                                <p:cTn id="93" presetID="22" presetClass="entr" presetSubtype="1"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up)">
                                      <p:cBhvr>
                                        <p:cTn id="95" dur="300"/>
                                        <p:tgtEl>
                                          <p:spTgt spid="74"/>
                                        </p:tgtEl>
                                      </p:cBhvr>
                                    </p:animEffect>
                                  </p:childTnLst>
                                </p:cTn>
                              </p:par>
                            </p:childTnLst>
                          </p:cTn>
                        </p:par>
                        <p:par>
                          <p:cTn id="96" fill="hold">
                            <p:stCondLst>
                              <p:cond delay="630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childTnLst>
                                </p:cTn>
                              </p:par>
                            </p:childTnLst>
                          </p:cTn>
                        </p:par>
                        <p:par>
                          <p:cTn id="100" fill="hold">
                            <p:stCondLst>
                              <p:cond delay="6600"/>
                            </p:stCondLst>
                            <p:childTnLst>
                              <p:par>
                                <p:cTn id="101" presetID="42"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600"/>
                                        <p:tgtEl>
                                          <p:spTgt spid="75"/>
                                        </p:tgtEl>
                                      </p:cBhvr>
                                    </p:animEffect>
                                    <p:anim calcmode="lin" valueType="num">
                                      <p:cBhvr>
                                        <p:cTn id="104" dur="600" fill="hold"/>
                                        <p:tgtEl>
                                          <p:spTgt spid="75"/>
                                        </p:tgtEl>
                                        <p:attrNameLst>
                                          <p:attrName>ppt_x</p:attrName>
                                        </p:attrNameLst>
                                      </p:cBhvr>
                                      <p:tavLst>
                                        <p:tav tm="0">
                                          <p:val>
                                            <p:strVal val="#ppt_x"/>
                                          </p:val>
                                        </p:tav>
                                        <p:tav tm="100000">
                                          <p:val>
                                            <p:strVal val="#ppt_x"/>
                                          </p:val>
                                        </p:tav>
                                      </p:tavLst>
                                    </p:anim>
                                    <p:anim calcmode="lin" valueType="num">
                                      <p:cBhvr>
                                        <p:cTn id="105" dur="600" fill="hold"/>
                                        <p:tgtEl>
                                          <p:spTgt spid="75"/>
                                        </p:tgtEl>
                                        <p:attrNameLst>
                                          <p:attrName>ppt_y</p:attrName>
                                        </p:attrNameLst>
                                      </p:cBhvr>
                                      <p:tavLst>
                                        <p:tav tm="0">
                                          <p:val>
                                            <p:strVal val="#ppt_y+.1"/>
                                          </p:val>
                                        </p:tav>
                                        <p:tav tm="100000">
                                          <p:val>
                                            <p:strVal val="#ppt_y"/>
                                          </p:val>
                                        </p:tav>
                                      </p:tavLst>
                                    </p:anim>
                                  </p:childTnLst>
                                </p:cTn>
                              </p:par>
                            </p:childTnLst>
                          </p:cTn>
                        </p:par>
                        <p:par>
                          <p:cTn id="106" fill="hold">
                            <p:stCondLst>
                              <p:cond delay="7200"/>
                            </p:stCondLst>
                            <p:childTnLst>
                              <p:par>
                                <p:cTn id="107" presetID="22" presetClass="entr" presetSubtype="8" fill="hold"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300"/>
                                        <p:tgtEl>
                                          <p:spTgt spid="53"/>
                                        </p:tgtEl>
                                      </p:cBhvr>
                                    </p:animEffect>
                                  </p:childTnLst>
                                </p:cTn>
                              </p:par>
                            </p:childTnLst>
                          </p:cTn>
                        </p:par>
                        <p:par>
                          <p:cTn id="110" fill="hold">
                            <p:stCondLst>
                              <p:cond delay="7500"/>
                            </p:stCondLst>
                            <p:childTnLst>
                              <p:par>
                                <p:cTn id="111" presetID="53" presetClass="entr" presetSubtype="16" fill="hold" grpId="0" nodeType="afterEffect">
                                  <p:stCondLst>
                                    <p:cond delay="0"/>
                                  </p:stCondLst>
                                  <p:childTnLst>
                                    <p:set>
                                      <p:cBhvr>
                                        <p:cTn id="112" dur="1" fill="hold">
                                          <p:stCondLst>
                                            <p:cond delay="0"/>
                                          </p:stCondLst>
                                        </p:cTn>
                                        <p:tgtEl>
                                          <p:spTgt spid="64"/>
                                        </p:tgtEl>
                                        <p:attrNameLst>
                                          <p:attrName>style.visibility</p:attrName>
                                        </p:attrNameLst>
                                      </p:cBhvr>
                                      <p:to>
                                        <p:strVal val="visible"/>
                                      </p:to>
                                    </p:set>
                                    <p:anim calcmode="lin" valueType="num">
                                      <p:cBhvr>
                                        <p:cTn id="113" dur="300" fill="hold"/>
                                        <p:tgtEl>
                                          <p:spTgt spid="64"/>
                                        </p:tgtEl>
                                        <p:attrNameLst>
                                          <p:attrName>ppt_w</p:attrName>
                                        </p:attrNameLst>
                                      </p:cBhvr>
                                      <p:tavLst>
                                        <p:tav tm="0">
                                          <p:val>
                                            <p:fltVal val="0"/>
                                          </p:val>
                                        </p:tav>
                                        <p:tav tm="100000">
                                          <p:val>
                                            <p:strVal val="#ppt_w"/>
                                          </p:val>
                                        </p:tav>
                                      </p:tavLst>
                                    </p:anim>
                                    <p:anim calcmode="lin" valueType="num">
                                      <p:cBhvr>
                                        <p:cTn id="114" dur="300" fill="hold"/>
                                        <p:tgtEl>
                                          <p:spTgt spid="64"/>
                                        </p:tgtEl>
                                        <p:attrNameLst>
                                          <p:attrName>ppt_h</p:attrName>
                                        </p:attrNameLst>
                                      </p:cBhvr>
                                      <p:tavLst>
                                        <p:tav tm="0">
                                          <p:val>
                                            <p:fltVal val="0"/>
                                          </p:val>
                                        </p:tav>
                                        <p:tav tm="100000">
                                          <p:val>
                                            <p:strVal val="#ppt_h"/>
                                          </p:val>
                                        </p:tav>
                                      </p:tavLst>
                                    </p:anim>
                                    <p:animEffect transition="in" filter="fade">
                                      <p:cBhvr>
                                        <p:cTn id="115" dur="300"/>
                                        <p:tgtEl>
                                          <p:spTgt spid="64"/>
                                        </p:tgtEl>
                                      </p:cBhvr>
                                    </p:animEffect>
                                  </p:childTnLst>
                                </p:cTn>
                              </p:par>
                            </p:childTnLst>
                          </p:cTn>
                        </p:par>
                        <p:par>
                          <p:cTn id="116" fill="hold">
                            <p:stCondLst>
                              <p:cond delay="7800"/>
                            </p:stCondLst>
                            <p:childTnLst>
                              <p:par>
                                <p:cTn id="117" presetID="10" presetClass="entr" presetSubtype="0"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300"/>
                                        <p:tgtEl>
                                          <p:spTgt spid="65"/>
                                        </p:tgtEl>
                                      </p:cBhvr>
                                    </p:animEffect>
                                  </p:childTnLst>
                                </p:cTn>
                              </p:par>
                            </p:childTnLst>
                          </p:cTn>
                        </p:par>
                        <p:par>
                          <p:cTn id="120" fill="hold">
                            <p:stCondLst>
                              <p:cond delay="8100"/>
                            </p:stCondLst>
                            <p:childTnLst>
                              <p:par>
                                <p:cTn id="121" presetID="53" presetClass="entr" presetSubtype="16" fill="hold" grpId="0" nodeType="afterEffect">
                                  <p:stCondLst>
                                    <p:cond delay="0"/>
                                  </p:stCondLst>
                                  <p:childTnLst>
                                    <p:set>
                                      <p:cBhvr>
                                        <p:cTn id="122" dur="1" fill="hold">
                                          <p:stCondLst>
                                            <p:cond delay="0"/>
                                          </p:stCondLst>
                                        </p:cTn>
                                        <p:tgtEl>
                                          <p:spTgt spid="86"/>
                                        </p:tgtEl>
                                        <p:attrNameLst>
                                          <p:attrName>style.visibility</p:attrName>
                                        </p:attrNameLst>
                                      </p:cBhvr>
                                      <p:to>
                                        <p:strVal val="visible"/>
                                      </p:to>
                                    </p:set>
                                    <p:anim calcmode="lin" valueType="num">
                                      <p:cBhvr>
                                        <p:cTn id="123" dur="300" fill="hold"/>
                                        <p:tgtEl>
                                          <p:spTgt spid="86"/>
                                        </p:tgtEl>
                                        <p:attrNameLst>
                                          <p:attrName>ppt_w</p:attrName>
                                        </p:attrNameLst>
                                      </p:cBhvr>
                                      <p:tavLst>
                                        <p:tav tm="0">
                                          <p:val>
                                            <p:fltVal val="0"/>
                                          </p:val>
                                        </p:tav>
                                        <p:tav tm="100000">
                                          <p:val>
                                            <p:strVal val="#ppt_w"/>
                                          </p:val>
                                        </p:tav>
                                      </p:tavLst>
                                    </p:anim>
                                    <p:anim calcmode="lin" valueType="num">
                                      <p:cBhvr>
                                        <p:cTn id="124" dur="300" fill="hold"/>
                                        <p:tgtEl>
                                          <p:spTgt spid="86"/>
                                        </p:tgtEl>
                                        <p:attrNameLst>
                                          <p:attrName>ppt_h</p:attrName>
                                        </p:attrNameLst>
                                      </p:cBhvr>
                                      <p:tavLst>
                                        <p:tav tm="0">
                                          <p:val>
                                            <p:fltVal val="0"/>
                                          </p:val>
                                        </p:tav>
                                        <p:tav tm="100000">
                                          <p:val>
                                            <p:strVal val="#ppt_h"/>
                                          </p:val>
                                        </p:tav>
                                      </p:tavLst>
                                    </p:anim>
                                    <p:animEffect transition="in" filter="fade">
                                      <p:cBhvr>
                                        <p:cTn id="125" dur="300"/>
                                        <p:tgtEl>
                                          <p:spTgt spid="86"/>
                                        </p:tgtEl>
                                      </p:cBhvr>
                                    </p:animEffect>
                                  </p:childTnLst>
                                </p:cTn>
                              </p:par>
                            </p:childTnLst>
                          </p:cTn>
                        </p:par>
                        <p:par>
                          <p:cTn id="126" fill="hold">
                            <p:stCondLst>
                              <p:cond delay="8400"/>
                            </p:stCondLst>
                            <p:childTnLst>
                              <p:par>
                                <p:cTn id="127" presetID="22" presetClass="entr" presetSubtype="1" fill="hold" grpId="0" nodeType="afterEffect">
                                  <p:stCondLst>
                                    <p:cond delay="0"/>
                                  </p:stCondLst>
                                  <p:childTnLst>
                                    <p:set>
                                      <p:cBhvr>
                                        <p:cTn id="128" dur="1" fill="hold">
                                          <p:stCondLst>
                                            <p:cond delay="0"/>
                                          </p:stCondLst>
                                        </p:cTn>
                                        <p:tgtEl>
                                          <p:spTgt spid="83"/>
                                        </p:tgtEl>
                                        <p:attrNameLst>
                                          <p:attrName>style.visibility</p:attrName>
                                        </p:attrNameLst>
                                      </p:cBhvr>
                                      <p:to>
                                        <p:strVal val="visible"/>
                                      </p:to>
                                    </p:set>
                                    <p:animEffect transition="in" filter="wipe(up)">
                                      <p:cBhvr>
                                        <p:cTn id="129" dur="300"/>
                                        <p:tgtEl>
                                          <p:spTgt spid="83"/>
                                        </p:tgtEl>
                                      </p:cBhvr>
                                    </p:animEffect>
                                  </p:childTnLst>
                                </p:cTn>
                              </p:par>
                            </p:childTnLst>
                          </p:cTn>
                        </p:par>
                        <p:par>
                          <p:cTn id="130" fill="hold">
                            <p:stCondLst>
                              <p:cond delay="8700"/>
                            </p:stCondLst>
                            <p:childTnLst>
                              <p:par>
                                <p:cTn id="131" presetID="10" presetClass="entr" presetSubtype="0" fill="hold" grpId="0" nodeType="afterEffect">
                                  <p:stCondLst>
                                    <p:cond delay="0"/>
                                  </p:stCondLst>
                                  <p:childTnLst>
                                    <p:set>
                                      <p:cBhvr>
                                        <p:cTn id="132" dur="1" fill="hold">
                                          <p:stCondLst>
                                            <p:cond delay="0"/>
                                          </p:stCondLst>
                                        </p:cTn>
                                        <p:tgtEl>
                                          <p:spTgt spid="85"/>
                                        </p:tgtEl>
                                        <p:attrNameLst>
                                          <p:attrName>style.visibility</p:attrName>
                                        </p:attrNameLst>
                                      </p:cBhvr>
                                      <p:to>
                                        <p:strVal val="visible"/>
                                      </p:to>
                                    </p:set>
                                    <p:animEffect transition="in" filter="fade">
                                      <p:cBhvr>
                                        <p:cTn id="133" dur="300"/>
                                        <p:tgtEl>
                                          <p:spTgt spid="85"/>
                                        </p:tgtEl>
                                      </p:cBhvr>
                                    </p:animEffect>
                                  </p:childTnLst>
                                </p:cTn>
                              </p:par>
                            </p:childTnLst>
                          </p:cTn>
                        </p:par>
                        <p:par>
                          <p:cTn id="134" fill="hold">
                            <p:stCondLst>
                              <p:cond delay="9000"/>
                            </p:stCondLst>
                            <p:childTnLst>
                              <p:par>
                                <p:cTn id="135" presetID="42" presetClass="entr" presetSubtype="0" fill="hold" grpId="0" nodeType="after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1000"/>
                                        <p:tgtEl>
                                          <p:spTgt spid="84"/>
                                        </p:tgtEl>
                                      </p:cBhvr>
                                    </p:animEffect>
                                    <p:anim calcmode="lin" valueType="num">
                                      <p:cBhvr>
                                        <p:cTn id="138" dur="1000" fill="hold"/>
                                        <p:tgtEl>
                                          <p:spTgt spid="84"/>
                                        </p:tgtEl>
                                        <p:attrNameLst>
                                          <p:attrName>ppt_x</p:attrName>
                                        </p:attrNameLst>
                                      </p:cBhvr>
                                      <p:tavLst>
                                        <p:tav tm="0">
                                          <p:val>
                                            <p:strVal val="#ppt_x"/>
                                          </p:val>
                                        </p:tav>
                                        <p:tav tm="100000">
                                          <p:val>
                                            <p:strVal val="#ppt_x"/>
                                          </p:val>
                                        </p:tav>
                                      </p:tavLst>
                                    </p:anim>
                                    <p:anim calcmode="lin" valueType="num">
                                      <p:cBhvr>
                                        <p:cTn id="139" dur="1000" fill="hold"/>
                                        <p:tgtEl>
                                          <p:spTgt spid="84"/>
                                        </p:tgtEl>
                                        <p:attrNameLst>
                                          <p:attrName>ppt_y</p:attrName>
                                        </p:attrNameLst>
                                      </p:cBhvr>
                                      <p:tavLst>
                                        <p:tav tm="0">
                                          <p:val>
                                            <p:strVal val="#ppt_y+.1"/>
                                          </p:val>
                                        </p:tav>
                                        <p:tav tm="100000">
                                          <p:val>
                                            <p:strVal val="#ppt_y"/>
                                          </p:val>
                                        </p:tav>
                                      </p:tavLst>
                                    </p:anim>
                                  </p:childTnLst>
                                </p:cTn>
                              </p:par>
                            </p:childTnLst>
                          </p:cTn>
                        </p:par>
                        <p:par>
                          <p:cTn id="140" fill="hold">
                            <p:stCondLst>
                              <p:cond delay="10000"/>
                            </p:stCondLst>
                            <p:childTnLst>
                              <p:par>
                                <p:cTn id="141" presetID="22" presetClass="entr" presetSubtype="8" fill="hold" nodeType="afterEffect">
                                  <p:stCondLst>
                                    <p:cond delay="0"/>
                                  </p:stCondLst>
                                  <p:childTnLst>
                                    <p:set>
                                      <p:cBhvr>
                                        <p:cTn id="142" dur="1" fill="hold">
                                          <p:stCondLst>
                                            <p:cond delay="0"/>
                                          </p:stCondLst>
                                        </p:cTn>
                                        <p:tgtEl>
                                          <p:spTgt spid="66"/>
                                        </p:tgtEl>
                                        <p:attrNameLst>
                                          <p:attrName>style.visibility</p:attrName>
                                        </p:attrNameLst>
                                      </p:cBhvr>
                                      <p:to>
                                        <p:strVal val="visible"/>
                                      </p:to>
                                    </p:set>
                                    <p:animEffect transition="in" filter="wipe(left)">
                                      <p:cBhvr>
                                        <p:cTn id="143" dur="300"/>
                                        <p:tgtEl>
                                          <p:spTgt spid="66"/>
                                        </p:tgtEl>
                                      </p:cBhvr>
                                    </p:animEffect>
                                  </p:childTnLst>
                                </p:cTn>
                              </p:par>
                            </p:childTnLst>
                          </p:cTn>
                        </p:par>
                        <p:par>
                          <p:cTn id="144" fill="hold">
                            <p:stCondLst>
                              <p:cond delay="10300"/>
                            </p:stCondLst>
                            <p:childTnLst>
                              <p:par>
                                <p:cTn id="145" presetID="10" presetClass="entr" presetSubtype="0" fill="hold" grpId="0" nodeType="afterEffect">
                                  <p:stCondLst>
                                    <p:cond delay="0"/>
                                  </p:stCondLst>
                                  <p:childTnLst>
                                    <p:set>
                                      <p:cBhvr>
                                        <p:cTn id="146" dur="1" fill="hold">
                                          <p:stCondLst>
                                            <p:cond delay="0"/>
                                          </p:stCondLst>
                                        </p:cTn>
                                        <p:tgtEl>
                                          <p:spTgt spid="73"/>
                                        </p:tgtEl>
                                        <p:attrNameLst>
                                          <p:attrName>style.visibility</p:attrName>
                                        </p:attrNameLst>
                                      </p:cBhvr>
                                      <p:to>
                                        <p:strVal val="visible"/>
                                      </p:to>
                                    </p:set>
                                    <p:animEffect transition="in" filter="fade">
                                      <p:cBhvr>
                                        <p:cTn id="147" dur="300"/>
                                        <p:tgtEl>
                                          <p:spTgt spid="73"/>
                                        </p:tgtEl>
                                      </p:cBhvr>
                                    </p:animEffect>
                                  </p:childTnLst>
                                </p:cTn>
                              </p:par>
                            </p:childTnLst>
                          </p:cTn>
                        </p:par>
                        <p:par>
                          <p:cTn id="148" fill="hold">
                            <p:stCondLst>
                              <p:cond delay="10600"/>
                            </p:stCondLst>
                            <p:childTnLst>
                              <p:par>
                                <p:cTn id="149" presetID="10" presetClass="entr" presetSubtype="0" fill="hold" grpId="0" nodeType="afterEffect">
                                  <p:stCondLst>
                                    <p:cond delay="0"/>
                                  </p:stCondLst>
                                  <p:childTnLst>
                                    <p:set>
                                      <p:cBhvr>
                                        <p:cTn id="150" dur="1" fill="hold">
                                          <p:stCondLst>
                                            <p:cond delay="0"/>
                                          </p:stCondLst>
                                        </p:cTn>
                                        <p:tgtEl>
                                          <p:spTgt spid="82"/>
                                        </p:tgtEl>
                                        <p:attrNameLst>
                                          <p:attrName>style.visibility</p:attrName>
                                        </p:attrNameLst>
                                      </p:cBhvr>
                                      <p:to>
                                        <p:strVal val="visible"/>
                                      </p:to>
                                    </p:set>
                                    <p:animEffect transition="in" filter="fade">
                                      <p:cBhvr>
                                        <p:cTn id="151" dur="3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6" grpId="0" animBg="1"/>
      <p:bldP spid="57" grpId="0" animBg="1"/>
      <p:bldP spid="58" grpId="0" animBg="1"/>
      <p:bldP spid="59" grpId="0" animBg="1"/>
      <p:bldP spid="60" grpId="0" animBg="1"/>
      <p:bldP spid="61" grpId="0" animBg="1"/>
      <p:bldP spid="62" grpId="0"/>
      <p:bldP spid="63" grpId="0" animBg="1"/>
      <p:bldP spid="64" grpId="0" animBg="1"/>
      <p:bldP spid="65" grpId="0" animBg="1"/>
      <p:bldP spid="72" grpId="0" animBg="1"/>
      <p:bldP spid="73" grpId="0"/>
      <p:bldP spid="74" grpId="0" animBg="1"/>
      <p:bldP spid="75" grpId="0"/>
      <p:bldP spid="76" grpId="0" animBg="1"/>
      <p:bldP spid="77" grpId="0" animBg="1"/>
      <p:bldP spid="78" grpId="0" animBg="1"/>
      <p:bldP spid="79" grpId="0"/>
      <p:bldP spid="80" grpId="0" animBg="1"/>
      <p:bldP spid="81" grpId="0" animBg="1"/>
      <p:bldP spid="82" grpId="0"/>
      <p:bldP spid="83" grpId="0" animBg="1"/>
      <p:bldP spid="84" grpId="0"/>
      <p:bldP spid="85" grpId="0" animBg="1"/>
      <p:bldP spid="8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39606" y="1367050"/>
            <a:ext cx="2881617" cy="1728971"/>
            <a:chOff x="3900264" y="2204864"/>
            <a:chExt cx="4572000" cy="2743200"/>
          </a:xfrm>
        </p:grpSpPr>
        <p:graphicFrame>
          <p:nvGraphicFramePr>
            <p:cNvPr id="4" name="图表 3"/>
            <p:cNvGraphicFramePr>
              <a:graphicFrameLocks/>
            </p:cNvGraphicFramePr>
            <p:nvPr>
              <p:extLst/>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p:cNvSpPr/>
            <p:nvPr/>
          </p:nvSpPr>
          <p:spPr>
            <a:xfrm>
              <a:off x="5448493" y="3100630"/>
              <a:ext cx="1702003" cy="9278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90%</a:t>
              </a:r>
              <a:endParaRPr kumimoji="0" lang="zh-CN" altLang="en-US" sz="32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6" name="组合 5"/>
          <p:cNvGrpSpPr/>
          <p:nvPr/>
        </p:nvGrpSpPr>
        <p:grpSpPr>
          <a:xfrm>
            <a:off x="1323900" y="1383742"/>
            <a:ext cx="2155756" cy="1728970"/>
            <a:chOff x="695400" y="2132856"/>
            <a:chExt cx="3420342" cy="2743200"/>
          </a:xfrm>
        </p:grpSpPr>
        <p:graphicFrame>
          <p:nvGraphicFramePr>
            <p:cNvPr id="7" name="图表 6"/>
            <p:cNvGraphicFramePr>
              <a:graphicFrameLocks/>
            </p:cNvGraphicFramePr>
            <p:nvPr>
              <p:extLst/>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9" name="矩形 8"/>
            <p:cNvSpPr/>
            <p:nvPr/>
          </p:nvSpPr>
          <p:spPr>
            <a:xfrm>
              <a:off x="1633394" y="3031443"/>
              <a:ext cx="1702003" cy="9278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50%</a:t>
              </a:r>
              <a:endParaRPr kumimoji="0" lang="zh-CN" altLang="en-US" sz="32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0" name="组合 9"/>
          <p:cNvGrpSpPr/>
          <p:nvPr/>
        </p:nvGrpSpPr>
        <p:grpSpPr>
          <a:xfrm>
            <a:off x="5018456" y="1365243"/>
            <a:ext cx="2881617" cy="1728971"/>
            <a:chOff x="7392144" y="2190750"/>
            <a:chExt cx="4572000" cy="2743200"/>
          </a:xfrm>
        </p:grpSpPr>
        <p:graphicFrame>
          <p:nvGraphicFramePr>
            <p:cNvPr id="11" name="图表 10"/>
            <p:cNvGraphicFramePr>
              <a:graphicFrameLocks/>
            </p:cNvGraphicFramePr>
            <p:nvPr>
              <p:extLst/>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2" name="矩形 11"/>
            <p:cNvSpPr/>
            <p:nvPr/>
          </p:nvSpPr>
          <p:spPr>
            <a:xfrm>
              <a:off x="8902590" y="3068606"/>
              <a:ext cx="1702003" cy="9278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23%</a:t>
              </a:r>
              <a:endParaRPr kumimoji="0" lang="zh-CN" altLang="en-US" sz="32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12"/>
          <p:cNvGrpSpPr/>
          <p:nvPr/>
        </p:nvGrpSpPr>
        <p:grpSpPr>
          <a:xfrm>
            <a:off x="1494651" y="3169104"/>
            <a:ext cx="1936711" cy="914814"/>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编辑数据比例点击数据，右键，编辑数据，输入数据即可</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endParaRPr>
            </a:p>
          </p:txBody>
        </p:sp>
        <p:sp>
          <p:nvSpPr>
            <p:cNvPr id="15" name="文本框 15"/>
            <p:cNvSpPr txBox="1"/>
            <p:nvPr/>
          </p:nvSpPr>
          <p:spPr>
            <a:xfrm>
              <a:off x="1494651" y="3223483"/>
              <a:ext cx="1936711" cy="28469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2272AB"/>
                  </a:solidFill>
                  <a:effectLst/>
                  <a:uLnTx/>
                  <a:uFillTx/>
                  <a:latin typeface="微软雅黑" panose="020B0503020204020204" pitchFamily="34" charset="-122"/>
                  <a:ea typeface="微软雅黑" panose="020B0503020204020204" pitchFamily="34" charset="-122"/>
                  <a:cs typeface="+mn-cs"/>
                </a:rPr>
                <a:t>销售量全年提高</a:t>
              </a:r>
              <a:r>
                <a:rPr kumimoji="0" lang="en-US" altLang="zh-CN" sz="1400" b="1" i="0" u="none" strike="noStrike" kern="1200" cap="none" spc="0" normalizeH="0" baseline="0" noProof="0" dirty="0" smtClean="0">
                  <a:ln>
                    <a:noFill/>
                  </a:ln>
                  <a:solidFill>
                    <a:srgbClr val="2272AB"/>
                  </a:solidFill>
                  <a:effectLst/>
                  <a:uLnTx/>
                  <a:uFillTx/>
                  <a:latin typeface="微软雅黑" panose="020B0503020204020204" pitchFamily="34" charset="-122"/>
                  <a:ea typeface="微软雅黑" panose="020B0503020204020204" pitchFamily="34" charset="-122"/>
                  <a:cs typeface="+mn-cs"/>
                </a:rPr>
                <a:t>50%</a:t>
              </a:r>
              <a:endParaRPr kumimoji="0" lang="zh-CN" altLang="en-US" sz="1400" b="1" i="0" u="none" strike="noStrike" kern="1200" cap="none" spc="0" normalizeH="0" baseline="0" noProof="0" dirty="0">
                <a:ln>
                  <a:noFill/>
                </a:ln>
                <a:solidFill>
                  <a:srgbClr val="2272AB"/>
                </a:solidFill>
                <a:effectLst/>
                <a:uLnTx/>
                <a:uFillTx/>
                <a:latin typeface="微软雅黑" panose="020B0503020204020204" pitchFamily="34" charset="-122"/>
                <a:ea typeface="微软雅黑" panose="020B0503020204020204" pitchFamily="34" charset="-122"/>
                <a:cs typeface="+mn-cs"/>
              </a:endParaRPr>
            </a:p>
          </p:txBody>
        </p:sp>
      </p:grpSp>
      <p:grpSp>
        <p:nvGrpSpPr>
          <p:cNvPr id="16" name="组合 15"/>
          <p:cNvGrpSpPr/>
          <p:nvPr/>
        </p:nvGrpSpPr>
        <p:grpSpPr>
          <a:xfrm>
            <a:off x="3688474" y="3169104"/>
            <a:ext cx="1936711" cy="914814"/>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编辑数据比例点击数据，右键，编辑数据，输入数据即可</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endParaRPr>
            </a:p>
          </p:txBody>
        </p:sp>
        <p:sp>
          <p:nvSpPr>
            <p:cNvPr id="18" name="文本框 17"/>
            <p:cNvSpPr txBox="1"/>
            <p:nvPr/>
          </p:nvSpPr>
          <p:spPr>
            <a:xfrm>
              <a:off x="3688474" y="3223483"/>
              <a:ext cx="1936711" cy="28469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2272AB"/>
                  </a:solidFill>
                  <a:effectLst/>
                  <a:uLnTx/>
                  <a:uFillTx/>
                  <a:latin typeface="微软雅黑" panose="020B0503020204020204" pitchFamily="34" charset="-122"/>
                  <a:ea typeface="微软雅黑" panose="020B0503020204020204" pitchFamily="34" charset="-122"/>
                  <a:cs typeface="+mn-cs"/>
                </a:rPr>
                <a:t>签约成功率达</a:t>
              </a:r>
              <a:r>
                <a:rPr kumimoji="0" lang="en-US" altLang="zh-CN" sz="1400" b="1" i="0" u="none" strike="noStrike" kern="1200" cap="none" spc="0" normalizeH="0" baseline="0" noProof="0" dirty="0" smtClean="0">
                  <a:ln>
                    <a:noFill/>
                  </a:ln>
                  <a:solidFill>
                    <a:srgbClr val="2272AB"/>
                  </a:solidFill>
                  <a:effectLst/>
                  <a:uLnTx/>
                  <a:uFillTx/>
                  <a:latin typeface="微软雅黑" panose="020B0503020204020204" pitchFamily="34" charset="-122"/>
                  <a:ea typeface="微软雅黑" panose="020B0503020204020204" pitchFamily="34" charset="-122"/>
                  <a:cs typeface="+mn-cs"/>
                </a:rPr>
                <a:t>90%</a:t>
              </a:r>
              <a:endParaRPr kumimoji="0" lang="zh-CN" altLang="en-US" sz="1400" b="1" i="0" u="none" strike="noStrike" kern="1200" cap="none" spc="0" normalizeH="0" baseline="0" noProof="0" dirty="0">
                <a:ln>
                  <a:noFill/>
                </a:ln>
                <a:solidFill>
                  <a:srgbClr val="2272AB"/>
                </a:solidFill>
                <a:effectLst/>
                <a:uLnTx/>
                <a:uFillTx/>
                <a:latin typeface="微软雅黑" panose="020B0503020204020204" pitchFamily="34" charset="-122"/>
                <a:ea typeface="微软雅黑" panose="020B0503020204020204" pitchFamily="34" charset="-122"/>
                <a:cs typeface="+mn-cs"/>
              </a:endParaRPr>
            </a:p>
          </p:txBody>
        </p:sp>
      </p:grpSp>
      <p:grpSp>
        <p:nvGrpSpPr>
          <p:cNvPr id="19" name="组合 18"/>
          <p:cNvGrpSpPr/>
          <p:nvPr/>
        </p:nvGrpSpPr>
        <p:grpSpPr>
          <a:xfrm>
            <a:off x="5882297" y="3169104"/>
            <a:ext cx="2002071" cy="914814"/>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rPr>
                <a:t>编辑数据比例点击数据，右键，编辑数据，输入数据即可</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sym typeface="微软雅黑" pitchFamily="34" charset="-122"/>
              </a:endParaRPr>
            </a:p>
          </p:txBody>
        </p:sp>
        <p:sp>
          <p:nvSpPr>
            <p:cNvPr id="21" name="文本框 19"/>
            <p:cNvSpPr txBox="1"/>
            <p:nvPr/>
          </p:nvSpPr>
          <p:spPr>
            <a:xfrm>
              <a:off x="5882297" y="3223483"/>
              <a:ext cx="2002071" cy="28469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2272AB"/>
                  </a:solidFill>
                  <a:effectLst/>
                  <a:uLnTx/>
                  <a:uFillTx/>
                  <a:latin typeface="微软雅黑" panose="020B0503020204020204" pitchFamily="34" charset="-122"/>
                  <a:ea typeface="微软雅黑" panose="020B0503020204020204" pitchFamily="34" charset="-122"/>
                  <a:cs typeface="+mn-cs"/>
                </a:rPr>
                <a:t>公司利润提高</a:t>
              </a:r>
              <a:r>
                <a:rPr kumimoji="0" lang="en-US" altLang="zh-CN" sz="1400" b="1" i="0" u="none" strike="noStrike" kern="1200" cap="none" spc="0" normalizeH="0" baseline="0" noProof="0" dirty="0" smtClean="0">
                  <a:ln>
                    <a:noFill/>
                  </a:ln>
                  <a:solidFill>
                    <a:srgbClr val="2272AB"/>
                  </a:solidFill>
                  <a:effectLst/>
                  <a:uLnTx/>
                  <a:uFillTx/>
                  <a:latin typeface="微软雅黑" panose="020B0503020204020204" pitchFamily="34" charset="-122"/>
                  <a:ea typeface="微软雅黑" panose="020B0503020204020204" pitchFamily="34" charset="-122"/>
                  <a:cs typeface="+mn-cs"/>
                </a:rPr>
                <a:t>23%</a:t>
              </a:r>
              <a:endParaRPr kumimoji="0" lang="zh-CN" altLang="en-US" sz="1400" b="1" i="0" u="none" strike="noStrike" kern="1200" cap="none" spc="0" normalizeH="0" baseline="0" noProof="0" dirty="0">
                <a:ln>
                  <a:noFill/>
                </a:ln>
                <a:solidFill>
                  <a:srgbClr val="2272AB"/>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306580285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0"/>
            <a:ext cx="9144000" cy="5143500"/>
            <a:chOff x="0" y="0"/>
            <a:chExt cx="9144000" cy="5143500"/>
          </a:xfrm>
        </p:grpSpPr>
        <p:pic>
          <p:nvPicPr>
            <p:cNvPr id="12" name="图片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3" name="图片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0" y="4126482"/>
              <a:ext cx="9144000" cy="1017018"/>
            </a:xfrm>
            <a:prstGeom prst="rect">
              <a:avLst/>
            </a:prstGeom>
          </p:spPr>
        </p:pic>
      </p:grpSp>
      <p:sp>
        <p:nvSpPr>
          <p:cNvPr id="17" name="文本框 2"/>
          <p:cNvSpPr txBox="1">
            <a:spLocks noChangeArrowheads="1"/>
          </p:cNvSpPr>
          <p:nvPr>
            <p:custDataLst>
              <p:tags r:id="rId1"/>
            </p:custDataLst>
          </p:nvPr>
        </p:nvSpPr>
        <p:spPr bwMode="auto">
          <a:xfrm>
            <a:off x="1784123" y="283739"/>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4925" b="1" i="0" u="none" strike="noStrike" kern="1200" cap="none" spc="0" normalizeH="0" baseline="0" noProof="0" dirty="0" smtClean="0">
                <a:ln>
                  <a:noFill/>
                </a:ln>
                <a:solidFill>
                  <a:schemeClr val="bg1"/>
                </a:solidFill>
                <a:effectLst/>
                <a:uLnTx/>
                <a:uFillTx/>
                <a:latin typeface="Arial Black" panose="020B0A04020102020204" pitchFamily="34" charset="0"/>
                <a:ea typeface="微软雅黑" panose="020B0503020204020204" pitchFamily="34" charset="-122"/>
                <a:cs typeface="Times New Roman" panose="02020603050405020304" pitchFamily="18" charset="0"/>
              </a:rPr>
              <a:t>03</a:t>
            </a:r>
            <a:endParaRPr kumimoji="0" lang="zh-CN" altLang="en-US" sz="14925" b="1" i="0" u="none" strike="noStrike" kern="1200" cap="none" spc="0" normalizeH="0" baseline="0" noProof="0" dirty="0">
              <a:ln>
                <a:noFill/>
              </a:ln>
              <a:solidFill>
                <a:schemeClr val="bg1"/>
              </a:solidFill>
              <a:effectLst/>
              <a:uLnTx/>
              <a:uFillTx/>
              <a:latin typeface="Arial Black" panose="020B0A04020102020204" pitchFamily="34" charset="0"/>
              <a:ea typeface="微软雅黑" panose="020B0503020204020204" pitchFamily="34" charset="-122"/>
              <a:cs typeface="Times New Roman" panose="02020603050405020304" pitchFamily="18" charset="0"/>
            </a:endParaRPr>
          </a:p>
        </p:txBody>
      </p:sp>
      <p:cxnSp>
        <p:nvCxnSpPr>
          <p:cNvPr id="26" name="直接连接符 25"/>
          <p:cNvCxnSpPr/>
          <p:nvPr>
            <p:custDataLst>
              <p:tags r:id="rId2"/>
            </p:custDataLst>
          </p:nvPr>
        </p:nvCxnSpPr>
        <p:spPr>
          <a:xfrm>
            <a:off x="1481705" y="2926158"/>
            <a:ext cx="3456384"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7" name="文本框 11"/>
          <p:cNvSpPr txBox="1">
            <a:spLocks noChangeArrowheads="1"/>
          </p:cNvSpPr>
          <p:nvPr>
            <p:custDataLst>
              <p:tags r:id="rId3"/>
            </p:custDataLst>
          </p:nvPr>
        </p:nvSpPr>
        <p:spPr bwMode="auto">
          <a:xfrm>
            <a:off x="1903185" y="1189913"/>
            <a:ext cx="2915841" cy="507831"/>
          </a:xfrm>
          <a:prstGeom prst="rect">
            <a:avLst/>
          </a:prstGeom>
          <a:solidFill>
            <a:srgbClr val="7785AC"/>
          </a:solid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00" b="1"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      PART </a:t>
            </a:r>
            <a:r>
              <a:rPr kumimoji="0" lang="en-US" altLang="zh-CN" sz="2700" b="1" i="0" u="none" strike="noStrike" kern="1200" cap="none" spc="0" normalizeH="0" baseline="0" noProof="0" dirty="0" smtClean="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THREE</a:t>
            </a:r>
            <a:endParaRPr kumimoji="0" lang="zh-CN" altLang="en-US" sz="2700" b="1"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 name="文本框 27"/>
          <p:cNvSpPr txBox="1">
            <a:spLocks noChangeArrowheads="1"/>
          </p:cNvSpPr>
          <p:nvPr>
            <p:custDataLst>
              <p:tags r:id="rId4"/>
            </p:custDataLst>
          </p:nvPr>
        </p:nvSpPr>
        <p:spPr bwMode="auto">
          <a:xfrm>
            <a:off x="1441224" y="2297906"/>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单击添加文字标题</a:t>
            </a:r>
            <a:endParaRPr kumimoji="0" lang="en-US" altLang="zh-CN" sz="32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29" name="文本框 28"/>
          <p:cNvSpPr txBox="1">
            <a:spLocks noChangeArrowheads="1"/>
          </p:cNvSpPr>
          <p:nvPr>
            <p:custDataLst>
              <p:tags r:id="rId5"/>
            </p:custDataLst>
          </p:nvPr>
        </p:nvSpPr>
        <p:spPr bwMode="auto">
          <a:xfrm>
            <a:off x="2030185" y="2990819"/>
            <a:ext cx="2149476" cy="85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600" b="0" i="0" u="none" strike="noStrike" kern="1200" cap="none" spc="0" normalizeH="0" baseline="0" noProof="0" dirty="0" smtClean="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en-US" altLang="zh-CN" sz="1600" b="0" i="0" u="none" strike="noStrike" kern="1200" cap="none" spc="0" normalizeH="0" baseline="0" noProof="0" dirty="0" smtClean="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endParaRPr>
          </a:p>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600" b="0" i="0" u="none" strike="noStrike" kern="1200" cap="none" spc="0" normalizeH="0" baseline="0" noProof="0" dirty="0" smtClean="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da-DK" altLang="zh-CN" sz="1600" b="0" i="0" u="none" strike="noStrike" kern="1200" cap="none" spc="0" normalizeH="0" baseline="0" noProof="0" dirty="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endParaRPr>
          </a:p>
        </p:txBody>
      </p:sp>
    </p:spTree>
    <p:extLst>
      <p:ext uri="{BB962C8B-B14F-4D97-AF65-F5344CB8AC3E}">
        <p14:creationId xmlns:p14="http://schemas.microsoft.com/office/powerpoint/2010/main" val="1080922148"/>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1750"/>
                            </p:stCondLst>
                            <p:childTnLst>
                              <p:par>
                                <p:cTn id="15" presetID="16" presetClass="entr" presetSubtype="21"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arn(inVertical)">
                                      <p:cBhvr>
                                        <p:cTn id="17" dur="1000"/>
                                        <p:tgtEl>
                                          <p:spTgt spid="28"/>
                                        </p:tgtEl>
                                      </p:cBhvr>
                                    </p:animEffect>
                                  </p:childTnLst>
                                </p:cTn>
                              </p:par>
                            </p:childTnLst>
                          </p:cTn>
                        </p:par>
                        <p:par>
                          <p:cTn id="18" fill="hold">
                            <p:stCondLst>
                              <p:cond delay="2750"/>
                            </p:stCondLst>
                            <p:childTnLst>
                              <p:par>
                                <p:cTn id="19" presetID="16" presetClass="entr" presetSubtype="2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500"/>
                                        <p:tgtEl>
                                          <p:spTgt spid="26"/>
                                        </p:tgtEl>
                                      </p:cBhvr>
                                    </p:animEffect>
                                  </p:childTnLst>
                                </p:cTn>
                              </p:par>
                            </p:childTnLst>
                          </p:cTn>
                        </p:par>
                        <p:par>
                          <p:cTn id="22" fill="hold">
                            <p:stCondLst>
                              <p:cond delay="3250"/>
                            </p:stCondLst>
                            <p:childTnLst>
                              <p:par>
                                <p:cTn id="23" presetID="22" presetClass="entr" presetSubtype="4"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animBg="1"/>
      <p:bldP spid="2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9"/>
          <p:cNvSpPr/>
          <p:nvPr/>
        </p:nvSpPr>
        <p:spPr bwMode="auto">
          <a:xfrm>
            <a:off x="6406538" y="2059480"/>
            <a:ext cx="1165115" cy="227883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prstTxWarp prst="textNoShape">
              <a:avLst/>
            </a:prstTxWarp>
            <a:noAutofit/>
          </a:bodyPr>
          <a:lstStyle/>
          <a:p>
            <a:pPr marL="0" marR="0" lvl="0" indent="0" algn="l" defTabSz="557131" rtl="0" eaLnBrk="1" fontAlgn="base" latinLnBrk="0" hangingPunct="1">
              <a:lnSpc>
                <a:spcPct val="80000"/>
              </a:lnSpc>
              <a:spcBef>
                <a:spcPct val="0"/>
              </a:spcBef>
              <a:spcAft>
                <a:spcPct val="0"/>
              </a:spcAft>
              <a:buClrTx/>
              <a:buSzTx/>
              <a:buFontTx/>
              <a:buNone/>
              <a:tabLst/>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a:p>
            <a:pPr marL="0" marR="0" lvl="0" indent="0" algn="l" defTabSz="557131" rtl="0" eaLnBrk="1" fontAlgn="base" latinLnBrk="0" hangingPunct="1">
              <a:lnSpc>
                <a:spcPct val="80000"/>
              </a:lnSpc>
              <a:spcBef>
                <a:spcPct val="0"/>
              </a:spcBef>
              <a:spcAft>
                <a:spcPct val="0"/>
              </a:spcAft>
              <a:buClrTx/>
              <a:buSzTx/>
              <a:buFontTx/>
              <a:buNone/>
              <a:tabLst/>
              <a:defRPr/>
            </a:pPr>
            <a:r>
              <a:rPr kumimoji="0" lang="zh-CN" altLang="en-US"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rPr>
              <a:t>单击添加标题</a:t>
            </a:r>
          </a:p>
        </p:txBody>
      </p:sp>
      <p:sp>
        <p:nvSpPr>
          <p:cNvPr id="4" name="Rectangle 68"/>
          <p:cNvSpPr/>
          <p:nvPr/>
        </p:nvSpPr>
        <p:spPr bwMode="auto">
          <a:xfrm>
            <a:off x="5174382" y="2059481"/>
            <a:ext cx="1165115" cy="110941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prstTxWarp prst="textNoShape">
              <a:avLst/>
            </a:prstTxWarp>
            <a:noAutofit/>
          </a:bodyPr>
          <a:lstStyle/>
          <a:p>
            <a:pPr marL="0" marR="0" lvl="0" indent="0" algn="l" defTabSz="557131" rtl="0" eaLnBrk="1" fontAlgn="base" latinLnBrk="0" hangingPunct="1">
              <a:lnSpc>
                <a:spcPct val="80000"/>
              </a:lnSpc>
              <a:spcBef>
                <a:spcPct val="0"/>
              </a:spcBef>
              <a:spcAft>
                <a:spcPct val="0"/>
              </a:spcAft>
              <a:buClrTx/>
              <a:buSzTx/>
              <a:buFontTx/>
              <a:buNone/>
              <a:tabLst/>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a:p>
            <a:pPr marL="0" marR="0" lvl="0" indent="0" algn="l" defTabSz="557131" rtl="0" eaLnBrk="1" fontAlgn="base" latinLnBrk="0" hangingPunct="1">
              <a:lnSpc>
                <a:spcPct val="80000"/>
              </a:lnSpc>
              <a:spcBef>
                <a:spcPct val="0"/>
              </a:spcBef>
              <a:spcAft>
                <a:spcPct val="0"/>
              </a:spcAft>
              <a:buClrTx/>
              <a:buSzTx/>
              <a:buFontTx/>
              <a:buNone/>
              <a:tabLst/>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a:p>
            <a:pPr marL="0" marR="0" lvl="0" indent="0" algn="l" defTabSz="557131" rtl="0" eaLnBrk="1" fontAlgn="base" latinLnBrk="0" hangingPunct="1">
              <a:lnSpc>
                <a:spcPct val="80000"/>
              </a:lnSpc>
              <a:spcBef>
                <a:spcPct val="0"/>
              </a:spcBef>
              <a:spcAft>
                <a:spcPct val="0"/>
              </a:spcAft>
              <a:buClrTx/>
              <a:buSzTx/>
              <a:buFontTx/>
              <a:buNone/>
              <a:tabLst/>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a:p>
            <a:pPr marL="0" marR="0" lvl="0" indent="0" algn="l" defTabSz="557131" rtl="0" eaLnBrk="1" fontAlgn="base" latinLnBrk="0" hangingPunct="1">
              <a:lnSpc>
                <a:spcPct val="80000"/>
              </a:lnSpc>
              <a:spcBef>
                <a:spcPct val="0"/>
              </a:spcBef>
              <a:spcAft>
                <a:spcPct val="0"/>
              </a:spcAft>
              <a:buClrTx/>
              <a:buSzTx/>
              <a:buFontTx/>
              <a:buNone/>
              <a:tabLst/>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a:p>
            <a:pPr marL="0" marR="0" lvl="0" indent="0" algn="l" defTabSz="557131" rtl="0" eaLnBrk="1" fontAlgn="base" latinLnBrk="0" hangingPunct="1">
              <a:lnSpc>
                <a:spcPct val="80000"/>
              </a:lnSpc>
              <a:spcBef>
                <a:spcPct val="0"/>
              </a:spcBef>
              <a:spcAft>
                <a:spcPct val="0"/>
              </a:spcAft>
              <a:buClrTx/>
              <a:buSzTx/>
              <a:buFontTx/>
              <a:buNone/>
              <a:tabLst/>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a:p>
            <a:pPr marL="0" marR="0" lvl="0" indent="0" algn="l" defTabSz="557131" rtl="0" eaLnBrk="1" fontAlgn="base" latinLnBrk="0" hangingPunct="1">
              <a:lnSpc>
                <a:spcPct val="80000"/>
              </a:lnSpc>
              <a:spcBef>
                <a:spcPct val="0"/>
              </a:spcBef>
              <a:spcAft>
                <a:spcPct val="0"/>
              </a:spcAft>
              <a:buClrTx/>
              <a:buSzTx/>
              <a:buFontTx/>
              <a:buNone/>
              <a:tabLst/>
              <a:defRPr/>
            </a:pPr>
            <a:r>
              <a:rPr kumimoji="0" lang="zh-CN" altLang="en-US"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rPr>
              <a:t>单击添加标题</a:t>
            </a:r>
          </a:p>
        </p:txBody>
      </p:sp>
      <p:sp>
        <p:nvSpPr>
          <p:cNvPr id="5" name="Rectangle 69"/>
          <p:cNvSpPr/>
          <p:nvPr/>
        </p:nvSpPr>
        <p:spPr bwMode="auto">
          <a:xfrm>
            <a:off x="5174382" y="3228904"/>
            <a:ext cx="1165115" cy="110941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prstTxWarp prst="textNoShape">
              <a:avLst/>
            </a:prstTxWarp>
            <a:noAutofit/>
          </a:bodyPr>
          <a:lstStyle/>
          <a:p>
            <a:pPr marL="0" marR="0" lvl="0" indent="0" algn="l" defTabSz="557131" rtl="0" eaLnBrk="1" fontAlgn="base" latinLnBrk="0" hangingPunct="1">
              <a:lnSpc>
                <a:spcPct val="80000"/>
              </a:lnSpc>
              <a:spcBef>
                <a:spcPct val="0"/>
              </a:spcBef>
              <a:spcAft>
                <a:spcPct val="0"/>
              </a:spcAft>
              <a:buClrTx/>
              <a:buSzTx/>
              <a:buFontTx/>
              <a:buNone/>
              <a:tabLst/>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endParaRPr>
          </a:p>
          <a:p>
            <a:pPr marL="0" marR="0" lvl="0" indent="0" algn="l" defTabSz="557131" rtl="0" eaLnBrk="1" fontAlgn="base" latinLnBrk="0" hangingPunct="1">
              <a:lnSpc>
                <a:spcPct val="80000"/>
              </a:lnSpc>
              <a:spcBef>
                <a:spcPct val="0"/>
              </a:spcBef>
              <a:spcAft>
                <a:spcPct val="0"/>
              </a:spcAft>
              <a:buClrTx/>
              <a:buSzTx/>
              <a:buFontTx/>
              <a:buNone/>
              <a:tabLst/>
              <a:defRPr/>
            </a:pPr>
            <a:r>
              <a:rPr kumimoji="0" lang="zh-CN" altLang="en-US"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Segoe UI" pitchFamily="34" charset="0"/>
              </a:rPr>
              <a:t>单击添加标题</a:t>
            </a:r>
          </a:p>
        </p:txBody>
      </p:sp>
      <p:sp>
        <p:nvSpPr>
          <p:cNvPr id="6" name="Right Arrow 74"/>
          <p:cNvSpPr/>
          <p:nvPr/>
        </p:nvSpPr>
        <p:spPr bwMode="auto">
          <a:xfrm rot="16200000" flipV="1">
            <a:off x="6291250" y="3050715"/>
            <a:ext cx="2068558"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prstTxWarp prst="textNoShape">
              <a:avLst/>
            </a:prstTxWarp>
          </a:bodyPr>
          <a:lstStyle/>
          <a:p>
            <a:pPr marL="0" marR="0" lvl="0" indent="0" algn="ctr" defTabSz="557131"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sp>
        <p:nvSpPr>
          <p:cNvPr id="7" name="TextBox 6"/>
          <p:cNvSpPr txBox="1"/>
          <p:nvPr/>
        </p:nvSpPr>
        <p:spPr>
          <a:xfrm>
            <a:off x="6536952" y="3206631"/>
            <a:ext cx="860972" cy="2308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gradFill>
                  <a:gsLst>
                    <a:gs pos="0">
                      <a:srgbClr val="FFFFFF"/>
                    </a:gs>
                    <a:gs pos="86000">
                      <a:srgbClr val="FFFFFF"/>
                    </a:gs>
                  </a:gsLst>
                  <a:lin ang="5400000" scaled="0"/>
                </a:gradFill>
                <a:effectLst/>
                <a:uLnTx/>
                <a:uFillTx/>
                <a:latin typeface="微软雅黑" pitchFamily="34" charset="-122"/>
                <a:ea typeface="微软雅黑" pitchFamily="34" charset="-122"/>
                <a:cs typeface="+mn-cs"/>
              </a:rPr>
              <a:t>+80%</a:t>
            </a:r>
          </a:p>
        </p:txBody>
      </p:sp>
      <p:sp>
        <p:nvSpPr>
          <p:cNvPr id="9" name="Right Arrow 76"/>
          <p:cNvSpPr/>
          <p:nvPr/>
        </p:nvSpPr>
        <p:spPr bwMode="auto">
          <a:xfrm rot="5400000" flipV="1">
            <a:off x="5747639" y="2139607"/>
            <a:ext cx="670465"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prstTxWarp prst="textNoShape">
              <a:avLst/>
            </a:prstTxWarp>
          </a:bodyPr>
          <a:lstStyle/>
          <a:p>
            <a:pPr marL="0" marR="0" lvl="0" indent="0" algn="ctr" defTabSz="557131"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sp>
        <p:nvSpPr>
          <p:cNvPr id="10" name="TextBox 9"/>
          <p:cNvSpPr txBox="1"/>
          <p:nvPr/>
        </p:nvSpPr>
        <p:spPr>
          <a:xfrm>
            <a:off x="5301045" y="3917279"/>
            <a:ext cx="998412" cy="2308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gradFill>
                  <a:gsLst>
                    <a:gs pos="0">
                      <a:srgbClr val="FFFFFF"/>
                    </a:gs>
                    <a:gs pos="86000">
                      <a:srgbClr val="FFFFFF"/>
                    </a:gs>
                  </a:gsLst>
                  <a:lin ang="5400000" scaled="0"/>
                </a:gradFill>
                <a:effectLst/>
                <a:uLnTx/>
                <a:uFillTx/>
                <a:latin typeface="微软雅黑" pitchFamily="34" charset="-122"/>
                <a:ea typeface="微软雅黑" pitchFamily="34" charset="-122"/>
                <a:cs typeface="+mn-cs"/>
              </a:rPr>
              <a:t>+50%</a:t>
            </a:r>
          </a:p>
        </p:txBody>
      </p:sp>
      <p:sp>
        <p:nvSpPr>
          <p:cNvPr id="11" name="Right Arrow 78"/>
          <p:cNvSpPr/>
          <p:nvPr/>
        </p:nvSpPr>
        <p:spPr bwMode="auto">
          <a:xfrm rot="16200000">
            <a:off x="5678989" y="3680479"/>
            <a:ext cx="807770"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prstTxWarp prst="textNoShape">
              <a:avLst/>
            </a:prstTxWarp>
          </a:bodyPr>
          <a:lstStyle/>
          <a:p>
            <a:pPr marL="0" marR="0" lvl="0" indent="0" algn="ctr" defTabSz="557131"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sp>
        <p:nvSpPr>
          <p:cNvPr id="12" name="TextBox 11"/>
          <p:cNvSpPr txBox="1"/>
          <p:nvPr/>
        </p:nvSpPr>
        <p:spPr>
          <a:xfrm>
            <a:off x="5276510" y="2226030"/>
            <a:ext cx="998411" cy="2308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gradFill>
                  <a:gsLst>
                    <a:gs pos="0">
                      <a:srgbClr val="FFFFFF"/>
                    </a:gs>
                    <a:gs pos="86000">
                      <a:srgbClr val="FFFFFF"/>
                    </a:gs>
                  </a:gsLst>
                  <a:lin ang="5400000" scaled="0"/>
                </a:gradFill>
                <a:effectLst/>
                <a:uLnTx/>
                <a:uFillTx/>
                <a:latin typeface="微软雅黑" pitchFamily="34" charset="-122"/>
                <a:ea typeface="微软雅黑" pitchFamily="34" charset="-122"/>
                <a:cs typeface="+mn-cs"/>
              </a:rPr>
              <a:t>-30%   </a:t>
            </a:r>
          </a:p>
        </p:txBody>
      </p:sp>
      <p:graphicFrame>
        <p:nvGraphicFramePr>
          <p:cNvPr id="13" name="Chart 2"/>
          <p:cNvGraphicFramePr/>
          <p:nvPr>
            <p:extLst/>
          </p:nvPr>
        </p:nvGraphicFramePr>
        <p:xfrm>
          <a:off x="1413895" y="1707654"/>
          <a:ext cx="3653916" cy="2733178"/>
        </p:xfrm>
        <a:graphic>
          <a:graphicData uri="http://schemas.openxmlformats.org/drawingml/2006/chart">
            <c:chart xmlns:c="http://schemas.openxmlformats.org/drawingml/2006/chart" xmlns:r="http://schemas.openxmlformats.org/officeDocument/2006/relationships" r:id="rId3"/>
          </a:graphicData>
        </a:graphic>
      </p:graphicFrame>
      <p:sp>
        <p:nvSpPr>
          <p:cNvPr id="14" name="Content Placeholder 2"/>
          <p:cNvSpPr txBox="1">
            <a:spLocks/>
          </p:cNvSpPr>
          <p:nvPr/>
        </p:nvSpPr>
        <p:spPr>
          <a:xfrm>
            <a:off x="1122464" y="1438945"/>
            <a:ext cx="2729456" cy="888635"/>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Arial" panose="020B0604020202020204" pitchFamily="34" charset="0"/>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5" name="Title 13"/>
          <p:cNvSpPr txBox="1">
            <a:spLocks/>
          </p:cNvSpPr>
          <p:nvPr/>
        </p:nvSpPr>
        <p:spPr>
          <a:xfrm>
            <a:off x="1108862" y="1052494"/>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4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j-cs"/>
              </a:rPr>
              <a:t>单击此处添加标题</a:t>
            </a:r>
          </a:p>
        </p:txBody>
      </p:sp>
      <p:sp>
        <p:nvSpPr>
          <p:cNvPr id="16" name="矩形 15"/>
          <p:cNvSpPr/>
          <p:nvPr/>
        </p:nvSpPr>
        <p:spPr>
          <a:xfrm>
            <a:off x="1533618" y="4439540"/>
            <a:ext cx="840743" cy="241605"/>
          </a:xfrm>
          <a:prstGeom prst="rect">
            <a:avLst/>
          </a:prstGeom>
        </p:spPr>
        <p:txBody>
          <a:bodyPr wrap="none" lIns="68580" tIns="34290" rIns="68580" bIns="34290">
            <a:spAutoFit/>
          </a:bodyPr>
          <a:lstStyle/>
          <a:p>
            <a:pPr marL="0" marR="0" lvl="0" indent="0" algn="l" defTabSz="557131" rtl="0" eaLnBrk="1" fontAlgn="base" latinLnBrk="0" hangingPunct="1">
              <a:lnSpc>
                <a:spcPct val="80000"/>
              </a:lnSpc>
              <a:spcBef>
                <a:spcPct val="0"/>
              </a:spcBef>
              <a:spcAft>
                <a:spcPct val="0"/>
              </a:spcAft>
              <a:buClrTx/>
              <a:buSzTx/>
              <a:buFontTx/>
              <a:buNone/>
              <a:tabLst/>
              <a:defRPr/>
            </a:pPr>
            <a:r>
              <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Segoe UI" pitchFamily="34" charset="0"/>
              </a:rPr>
              <a:t>添加标题</a:t>
            </a:r>
          </a:p>
        </p:txBody>
      </p:sp>
      <p:sp>
        <p:nvSpPr>
          <p:cNvPr id="17" name="矩形 16"/>
          <p:cNvSpPr/>
          <p:nvPr/>
        </p:nvSpPr>
        <p:spPr>
          <a:xfrm>
            <a:off x="2391703" y="4439540"/>
            <a:ext cx="840743" cy="241605"/>
          </a:xfrm>
          <a:prstGeom prst="rect">
            <a:avLst/>
          </a:prstGeom>
        </p:spPr>
        <p:txBody>
          <a:bodyPr wrap="none" lIns="68580" tIns="34290" rIns="68580" bIns="34290">
            <a:spAutoFit/>
          </a:bodyPr>
          <a:lstStyle/>
          <a:p>
            <a:pPr marL="0" marR="0" lvl="0" indent="0" algn="l" defTabSz="557131" rtl="0" eaLnBrk="1" fontAlgn="base" latinLnBrk="0" hangingPunct="1">
              <a:lnSpc>
                <a:spcPct val="80000"/>
              </a:lnSpc>
              <a:spcBef>
                <a:spcPct val="0"/>
              </a:spcBef>
              <a:spcAft>
                <a:spcPct val="0"/>
              </a:spcAft>
              <a:buClrTx/>
              <a:buSzTx/>
              <a:buFontTx/>
              <a:buNone/>
              <a:tabLst/>
              <a:defRPr/>
            </a:pPr>
            <a:r>
              <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Segoe UI" pitchFamily="34" charset="0"/>
              </a:rPr>
              <a:t>添加标题</a:t>
            </a:r>
          </a:p>
        </p:txBody>
      </p:sp>
      <p:sp>
        <p:nvSpPr>
          <p:cNvPr id="18" name="矩形 17"/>
          <p:cNvSpPr/>
          <p:nvPr/>
        </p:nvSpPr>
        <p:spPr>
          <a:xfrm>
            <a:off x="3272181" y="4439540"/>
            <a:ext cx="840743" cy="241605"/>
          </a:xfrm>
          <a:prstGeom prst="rect">
            <a:avLst/>
          </a:prstGeom>
        </p:spPr>
        <p:txBody>
          <a:bodyPr wrap="none" lIns="68580" tIns="34290" rIns="68580" bIns="34290">
            <a:spAutoFit/>
          </a:bodyPr>
          <a:lstStyle/>
          <a:p>
            <a:pPr marL="0" marR="0" lvl="0" indent="0" algn="l" defTabSz="557131" rtl="0" eaLnBrk="1" fontAlgn="base" latinLnBrk="0" hangingPunct="1">
              <a:lnSpc>
                <a:spcPct val="80000"/>
              </a:lnSpc>
              <a:spcBef>
                <a:spcPct val="0"/>
              </a:spcBef>
              <a:spcAft>
                <a:spcPct val="0"/>
              </a:spcAft>
              <a:buClrTx/>
              <a:buSzTx/>
              <a:buFontTx/>
              <a:buNone/>
              <a:tabLst/>
              <a:defRPr/>
            </a:pPr>
            <a:r>
              <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Segoe UI" pitchFamily="34" charset="0"/>
              </a:rPr>
              <a:t>添加标题</a:t>
            </a:r>
          </a:p>
        </p:txBody>
      </p:sp>
      <p:sp>
        <p:nvSpPr>
          <p:cNvPr id="19" name="矩形 18"/>
          <p:cNvSpPr/>
          <p:nvPr/>
        </p:nvSpPr>
        <p:spPr>
          <a:xfrm>
            <a:off x="4160111" y="4439540"/>
            <a:ext cx="840743" cy="241605"/>
          </a:xfrm>
          <a:prstGeom prst="rect">
            <a:avLst/>
          </a:prstGeom>
        </p:spPr>
        <p:txBody>
          <a:bodyPr wrap="none" lIns="68580" tIns="34290" rIns="68580" bIns="34290">
            <a:spAutoFit/>
          </a:bodyPr>
          <a:lstStyle/>
          <a:p>
            <a:pPr marL="0" marR="0" lvl="0" indent="0" algn="l" defTabSz="557131" rtl="0" eaLnBrk="1" fontAlgn="base" latinLnBrk="0" hangingPunct="1">
              <a:lnSpc>
                <a:spcPct val="80000"/>
              </a:lnSpc>
              <a:spcBef>
                <a:spcPct val="0"/>
              </a:spcBef>
              <a:spcAft>
                <a:spcPct val="0"/>
              </a:spcAft>
              <a:buClrTx/>
              <a:buSzTx/>
              <a:buFontTx/>
              <a:buNone/>
              <a:tabLst/>
              <a:defRPr/>
            </a:pPr>
            <a:r>
              <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Segoe UI" pitchFamily="34" charset="0"/>
              </a:rPr>
              <a:t>添加标题</a:t>
            </a:r>
          </a:p>
        </p:txBody>
      </p:sp>
    </p:spTree>
    <p:extLst>
      <p:ext uri="{BB962C8B-B14F-4D97-AF65-F5344CB8AC3E}">
        <p14:creationId xmlns:p14="http://schemas.microsoft.com/office/powerpoint/2010/main" val="3720300569"/>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1000"/>
                                        <p:tgtEl>
                                          <p:spTgt spid="13"/>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par>
                          <p:cTn id="49" fill="hold">
                            <p:stCondLst>
                              <p:cond delay="5000"/>
                            </p:stCondLst>
                            <p:childTnLst>
                              <p:par>
                                <p:cTn id="50" presetID="22" presetClass="entr" presetSubtype="4"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animBg="1"/>
      <p:bldP spid="10" grpId="0"/>
      <p:bldP spid="11" grpId="0" animBg="1"/>
      <p:bldP spid="12" grpId="0"/>
      <p:bldGraphic spid="13" grpId="0">
        <p:bldAsOne/>
      </p:bldGraphic>
      <p:bldP spid="14" grpId="0"/>
      <p:bldP spid="15" grpId="0"/>
      <p:bldP spid="16" grpId="0"/>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30854" y="1283610"/>
            <a:ext cx="5153514" cy="348839"/>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5" name="TextBox 4"/>
            <p:cNvSpPr txBox="1"/>
            <p:nvPr/>
          </p:nvSpPr>
          <p:spPr>
            <a:xfrm>
              <a:off x="3033222" y="1474123"/>
              <a:ext cx="5688632" cy="358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单击此处添加标题</a:t>
              </a:r>
            </a:p>
          </p:txBody>
        </p:sp>
      </p:grpSp>
      <p:grpSp>
        <p:nvGrpSpPr>
          <p:cNvPr id="6" name="组合 5"/>
          <p:cNvGrpSpPr/>
          <p:nvPr/>
        </p:nvGrpSpPr>
        <p:grpSpPr>
          <a:xfrm>
            <a:off x="2730854" y="2981927"/>
            <a:ext cx="5153514" cy="354849"/>
            <a:chOff x="3002037" y="3922395"/>
            <a:chExt cx="7067433" cy="375695"/>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9" name="TextBox 8"/>
            <p:cNvSpPr txBox="1"/>
            <p:nvPr/>
          </p:nvSpPr>
          <p:spPr>
            <a:xfrm>
              <a:off x="3023808" y="3939647"/>
              <a:ext cx="4085844" cy="358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单击此处添加标题</a:t>
              </a:r>
            </a:p>
          </p:txBody>
        </p:sp>
      </p:grpSp>
      <p:sp>
        <p:nvSpPr>
          <p:cNvPr id="10" name="TextBox 9"/>
          <p:cNvSpPr txBox="1"/>
          <p:nvPr/>
        </p:nvSpPr>
        <p:spPr>
          <a:xfrm>
            <a:off x="2730854" y="1815365"/>
            <a:ext cx="5153514" cy="102951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1" name="TextBox 10"/>
          <p:cNvSpPr txBox="1"/>
          <p:nvPr/>
        </p:nvSpPr>
        <p:spPr>
          <a:xfrm>
            <a:off x="2730854" y="3486453"/>
            <a:ext cx="5153514" cy="102951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kumimoji="0" lang="zh-CN" altLang="en-US" sz="1200"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a:t>
            </a:r>
            <a:endPar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12" name="等腰三角形 2"/>
          <p:cNvSpPr/>
          <p:nvPr/>
        </p:nvSpPr>
        <p:spPr bwMode="auto">
          <a:xfrm rot="2747878">
            <a:off x="1522002" y="1241247"/>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a:extLst/>
        </p:spPr>
        <p:txBody>
          <a:bodyPr wrap="none"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3" name="TextBox 12"/>
          <p:cNvSpPr txBox="1"/>
          <p:nvPr/>
        </p:nvSpPr>
        <p:spPr>
          <a:xfrm>
            <a:off x="1628226" y="1682507"/>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itchFamily="34" charset="-122"/>
                <a:ea typeface="微软雅黑"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正面</a:t>
            </a:r>
            <a:endParaRPr kumimoji="0" lang="en-US" altLang="zh-CN" sz="20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观点</a:t>
            </a:r>
            <a:endParaRPr kumimoji="0" lang="zh-CN" altLang="en-US" sz="2000"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4" name="等腰三角形 2"/>
          <p:cNvSpPr/>
          <p:nvPr/>
        </p:nvSpPr>
        <p:spPr bwMode="auto">
          <a:xfrm rot="3036074">
            <a:off x="1522001" y="2986140"/>
            <a:ext cx="992273" cy="1148112"/>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a:extLst/>
        </p:spPr>
        <p:txBody>
          <a:bodyPr wrap="none"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15" name="TextBox 14"/>
          <p:cNvSpPr txBox="1"/>
          <p:nvPr/>
        </p:nvSpPr>
        <p:spPr>
          <a:xfrm>
            <a:off x="1628228" y="3421201"/>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itchFamily="34" charset="-122"/>
                <a:ea typeface="微软雅黑"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负面</a:t>
            </a:r>
            <a:endParaRPr kumimoji="0" lang="en-US" altLang="zh-CN" sz="20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观点</a:t>
            </a:r>
            <a:endParaRPr kumimoji="0" lang="zh-CN" altLang="en-US" sz="2000"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43461589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left)">
                                      <p:cBhvr>
                                        <p:cTn id="72" dur="1000"/>
                                        <p:tgtEl>
                                          <p:spTgt spid="3"/>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6"/>
                                        </p:tgtEl>
                                        <p:attrNameLst>
                                          <p:attrName>style.visibility</p:attrName>
                                        </p:attrNameLst>
                                      </p:cBhvr>
                                      <p:to>
                                        <p:strVal val="visible"/>
                                      </p:to>
                                    </p:set>
                                    <p:animEffect transition="in" filter="wipe(left)">
                                      <p:cBhvr>
                                        <p:cTn id="79" dur="1000"/>
                                        <p:tgtEl>
                                          <p:spTgt spid="6"/>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567257" y="1176418"/>
            <a:ext cx="8016139" cy="613694"/>
          </a:xfrm>
          <a:prstGeom prst="rect">
            <a:avLst/>
          </a:prstGeom>
        </p:spPr>
        <p:txBody>
          <a:bodyPr wrap="square">
            <a:spAutoFit/>
          </a:bodyPr>
          <a:lstStyle/>
          <a:p>
            <a:pPr marL="0" marR="0" lvl="0" indent="0" algn="l" defTabSz="914400" rtl="0" eaLnBrk="1" fontAlgn="auto" latinLnBrk="0" hangingPunct="1">
              <a:lnSpc>
                <a:spcPct val="150000"/>
              </a:lnSpc>
              <a:spcBef>
                <a:spcPts val="600"/>
              </a:spcBef>
              <a:spcAft>
                <a:spcPts val="60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t="16006" b="21838"/>
          <a:stretch/>
        </p:blipFill>
        <p:spPr>
          <a:xfrm>
            <a:off x="567258" y="2106429"/>
            <a:ext cx="5486547" cy="2419988"/>
          </a:xfrm>
          <a:prstGeom prst="rect">
            <a:avLst/>
          </a:prstGeom>
        </p:spPr>
      </p:pic>
      <p:sp>
        <p:nvSpPr>
          <p:cNvPr id="29" name="Rectangle 12"/>
          <p:cNvSpPr/>
          <p:nvPr/>
        </p:nvSpPr>
        <p:spPr bwMode="auto">
          <a:xfrm>
            <a:off x="6130216" y="2106429"/>
            <a:ext cx="2453181" cy="2419987"/>
          </a:xfrm>
          <a:prstGeom prst="rect">
            <a:avLst/>
          </a:prstGeom>
          <a:solidFill>
            <a:schemeClr val="accent1"/>
          </a:solidFill>
          <a:ln w="9525" cap="flat" cmpd="sng" algn="ctr">
            <a:noFill/>
            <a:prstDash val="solid"/>
            <a:headEnd type="none" w="med" len="med"/>
            <a:tailEnd type="none" w="med" len="med"/>
          </a:ln>
          <a:effectLst/>
        </p:spPr>
        <p:txBody>
          <a:bodyPr rot="0" spcFirstLastPara="0" vert="horz" wrap="square" lIns="137166" tIns="68583" rIns="34292" bIns="34292" numCol="1" spcCol="0" rtlCol="0" fromWordArt="0" anchor="t" anchorCtr="0" forceAA="0" compatLnSpc="1">
            <a:prstTxWarp prst="textNoShape">
              <a:avLst/>
            </a:prstTxWarp>
            <a:noAutofit/>
          </a:bodyPr>
          <a:lstStyle>
            <a:defPPr>
              <a:defRPr lang="en-US"/>
            </a:defPPr>
            <a:lvl1pPr marL="0" algn="l" defTabSz="914363" rtl="0" eaLnBrk="1" latinLnBrk="0" hangingPunct="1">
              <a:defRPr sz="1800" kern="1200">
                <a:solidFill>
                  <a:schemeClr val="lt1"/>
                </a:solidFill>
                <a:latin typeface="+mn-lt"/>
                <a:ea typeface="+mn-ea"/>
                <a:cs typeface="+mn-cs"/>
              </a:defRPr>
            </a:lvl1pPr>
            <a:lvl2pPr marL="457182" algn="l" defTabSz="914363" rtl="0" eaLnBrk="1" latinLnBrk="0" hangingPunct="1">
              <a:defRPr sz="1800" kern="1200">
                <a:solidFill>
                  <a:schemeClr val="lt1"/>
                </a:solidFill>
                <a:latin typeface="+mn-lt"/>
                <a:ea typeface="+mn-ea"/>
                <a:cs typeface="+mn-cs"/>
              </a:defRPr>
            </a:lvl2pPr>
            <a:lvl3pPr marL="914363" algn="l" defTabSz="914363" rtl="0" eaLnBrk="1" latinLnBrk="0" hangingPunct="1">
              <a:defRPr sz="1800" kern="1200">
                <a:solidFill>
                  <a:schemeClr val="lt1"/>
                </a:solidFill>
                <a:latin typeface="+mn-lt"/>
                <a:ea typeface="+mn-ea"/>
                <a:cs typeface="+mn-cs"/>
              </a:defRPr>
            </a:lvl3pPr>
            <a:lvl4pPr marL="1371545" algn="l" defTabSz="914363" rtl="0" eaLnBrk="1" latinLnBrk="0" hangingPunct="1">
              <a:defRPr sz="1800" kern="1200">
                <a:solidFill>
                  <a:schemeClr val="lt1"/>
                </a:solidFill>
                <a:latin typeface="+mn-lt"/>
                <a:ea typeface="+mn-ea"/>
                <a:cs typeface="+mn-cs"/>
              </a:defRPr>
            </a:lvl4pPr>
            <a:lvl5pPr marL="1828727" algn="l" defTabSz="914363" rtl="0" eaLnBrk="1" latinLnBrk="0" hangingPunct="1">
              <a:defRPr sz="1800" kern="1200">
                <a:solidFill>
                  <a:schemeClr val="lt1"/>
                </a:solidFill>
                <a:latin typeface="+mn-lt"/>
                <a:ea typeface="+mn-ea"/>
                <a:cs typeface="+mn-cs"/>
              </a:defRPr>
            </a:lvl5pPr>
            <a:lvl6pPr marL="2285909" algn="l" defTabSz="914363" rtl="0" eaLnBrk="1" latinLnBrk="0" hangingPunct="1">
              <a:defRPr sz="1800" kern="1200">
                <a:solidFill>
                  <a:schemeClr val="lt1"/>
                </a:solidFill>
                <a:latin typeface="+mn-lt"/>
                <a:ea typeface="+mn-ea"/>
                <a:cs typeface="+mn-cs"/>
              </a:defRPr>
            </a:lvl6pPr>
            <a:lvl7pPr marL="2743090" algn="l" defTabSz="914363" rtl="0" eaLnBrk="1" latinLnBrk="0" hangingPunct="1">
              <a:defRPr sz="1800" kern="1200">
                <a:solidFill>
                  <a:schemeClr val="lt1"/>
                </a:solidFill>
                <a:latin typeface="+mn-lt"/>
                <a:ea typeface="+mn-ea"/>
                <a:cs typeface="+mn-cs"/>
              </a:defRPr>
            </a:lvl7pPr>
            <a:lvl8pPr marL="3200272" algn="l" defTabSz="914363" rtl="0" eaLnBrk="1" latinLnBrk="0" hangingPunct="1">
              <a:defRPr sz="1800" kern="1200">
                <a:solidFill>
                  <a:schemeClr val="lt1"/>
                </a:solidFill>
                <a:latin typeface="+mn-lt"/>
                <a:ea typeface="+mn-ea"/>
                <a:cs typeface="+mn-cs"/>
              </a:defRPr>
            </a:lvl8pPr>
            <a:lvl9pPr marL="3657454" algn="l" defTabSz="914363" rtl="0" eaLnBrk="1" latinLnBrk="0" hangingPunct="1">
              <a:defRPr sz="1800" kern="1200">
                <a:solidFill>
                  <a:schemeClr val="lt1"/>
                </a:solidFill>
                <a:latin typeface="+mn-lt"/>
                <a:ea typeface="+mn-ea"/>
                <a:cs typeface="+mn-cs"/>
              </a:defRPr>
            </a:lvl9pPr>
          </a:lstStyle>
          <a:p>
            <a:pPr marL="0" marR="0" lvl="0" indent="0" algn="l" defTabSz="914363" rtl="0" eaLnBrk="1" fontAlgn="auto" latinLnBrk="0" hangingPunct="1">
              <a:lnSpc>
                <a:spcPct val="100000"/>
              </a:lnSpc>
              <a:spcBef>
                <a:spcPts val="0"/>
              </a:spcBef>
              <a:spcAft>
                <a:spcPts val="450"/>
              </a:spcAft>
              <a:buClrTx/>
              <a:buSzTx/>
              <a:buFontTx/>
              <a:buNone/>
              <a:tabLst/>
              <a:defRPr/>
            </a:pPr>
            <a:endParaRPr kumimoji="0" lang="en-US" sz="2700" b="0" i="0" u="none" strike="noStrike" kern="1200" cap="none" spc="0" normalizeH="0" baseline="0" noProof="0" dirty="0">
              <a:ln>
                <a:noFill/>
              </a:ln>
              <a:solidFill>
                <a:srgbClr val="FFFFFF">
                  <a:alpha val="99000"/>
                </a:srgbClr>
              </a:solidFill>
              <a:effectLst/>
              <a:uLnTx/>
              <a:uFillTx/>
              <a:latin typeface="Segoe UI Light" pitchFamily="34" charset="0"/>
              <a:ea typeface="+mn-ea"/>
              <a:cs typeface="+mn-cs"/>
            </a:endParaRPr>
          </a:p>
        </p:txBody>
      </p:sp>
      <p:sp>
        <p:nvSpPr>
          <p:cNvPr id="30" name="文本框 81"/>
          <p:cNvSpPr txBox="1">
            <a:spLocks noChangeArrowheads="1"/>
          </p:cNvSpPr>
          <p:nvPr/>
        </p:nvSpPr>
        <p:spPr bwMode="auto">
          <a:xfrm>
            <a:off x="6423157" y="2493443"/>
            <a:ext cx="1944216" cy="173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此处</a:t>
            </a: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输入您的文本请在此处输入您的文本此处输入您的文本此处输入您的文本此处输入您的文本请在此处输入您的文本此处输入您的</a:t>
            </a:r>
            <a:r>
              <a:rPr kumimoji="0" lang="zh-CN" altLang="en-US" sz="1200" b="0"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文本。</a:t>
            </a:r>
            <a:endPar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97721488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23"/>
          <p:cNvGrpSpPr/>
          <p:nvPr/>
        </p:nvGrpSpPr>
        <p:grpSpPr>
          <a:xfrm rot="16200000">
            <a:off x="4783889" y="1729091"/>
            <a:ext cx="3569708" cy="2436089"/>
            <a:chOff x="260426" y="2358606"/>
            <a:chExt cx="4159174" cy="2194345"/>
          </a:xfrm>
          <a:solidFill>
            <a:schemeClr val="accent2">
              <a:lumMod val="75000"/>
            </a:schemeClr>
          </a:solidFill>
        </p:grpSpPr>
        <p:sp>
          <p:nvSpPr>
            <p:cNvPr id="59" name="Rectangle 21"/>
            <p:cNvSpPr/>
            <p:nvPr/>
          </p:nvSpPr>
          <p:spPr>
            <a:xfrm>
              <a:off x="260426" y="2610463"/>
              <a:ext cx="4159174" cy="1942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0" name="Right Triangle 22"/>
            <p:cNvSpPr/>
            <p:nvPr/>
          </p:nvSpPr>
          <p:spPr>
            <a:xfrm flipH="1">
              <a:off x="2107958" y="2358606"/>
              <a:ext cx="556445" cy="6460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1" name="组合 60"/>
          <p:cNvGrpSpPr/>
          <p:nvPr/>
        </p:nvGrpSpPr>
        <p:grpSpPr>
          <a:xfrm>
            <a:off x="1340028" y="1447230"/>
            <a:ext cx="3138671" cy="2769043"/>
            <a:chOff x="2209559" y="721211"/>
            <a:chExt cx="4369160" cy="3684607"/>
          </a:xfrm>
          <a:solidFill>
            <a:schemeClr val="bg1">
              <a:lumMod val="75000"/>
            </a:schemeClr>
          </a:solidFill>
        </p:grpSpPr>
        <p:sp>
          <p:nvSpPr>
            <p:cNvPr id="62" name="Freeform 6"/>
            <p:cNvSpPr>
              <a:spLocks/>
            </p:cNvSpPr>
            <p:nvPr/>
          </p:nvSpPr>
          <p:spPr bwMode="auto">
            <a:xfrm>
              <a:off x="5901001" y="3569840"/>
              <a:ext cx="292326" cy="452166"/>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3" name="Freeform 7"/>
            <p:cNvSpPr>
              <a:spLocks/>
            </p:cNvSpPr>
            <p:nvPr/>
          </p:nvSpPr>
          <p:spPr bwMode="auto">
            <a:xfrm>
              <a:off x="4902561" y="4228107"/>
              <a:ext cx="222927" cy="177711"/>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4" name="Freeform 8"/>
            <p:cNvSpPr>
              <a:spLocks/>
            </p:cNvSpPr>
            <p:nvPr/>
          </p:nvSpPr>
          <p:spPr bwMode="auto">
            <a:xfrm>
              <a:off x="3913059" y="3247015"/>
              <a:ext cx="767627" cy="846494"/>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5" name="Freeform 9"/>
            <p:cNvSpPr>
              <a:spLocks/>
            </p:cNvSpPr>
            <p:nvPr/>
          </p:nvSpPr>
          <p:spPr bwMode="auto">
            <a:xfrm>
              <a:off x="4559756" y="3580356"/>
              <a:ext cx="653009" cy="496329"/>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6" name="Freeform 10"/>
            <p:cNvSpPr>
              <a:spLocks/>
            </p:cNvSpPr>
            <p:nvPr/>
          </p:nvSpPr>
          <p:spPr bwMode="auto">
            <a:xfrm>
              <a:off x="5577651" y="3329036"/>
              <a:ext cx="365937" cy="4816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7" name="Freeform 11"/>
            <p:cNvSpPr>
              <a:spLocks/>
            </p:cNvSpPr>
            <p:nvPr/>
          </p:nvSpPr>
          <p:spPr bwMode="auto">
            <a:xfrm>
              <a:off x="4472480" y="3260688"/>
              <a:ext cx="526823" cy="473194"/>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8" name="Freeform 12"/>
            <p:cNvSpPr>
              <a:spLocks/>
            </p:cNvSpPr>
            <p:nvPr/>
          </p:nvSpPr>
          <p:spPr bwMode="auto">
            <a:xfrm>
              <a:off x="4921487" y="3161840"/>
              <a:ext cx="467937" cy="58045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9" name="Freeform 13"/>
            <p:cNvSpPr>
              <a:spLocks/>
            </p:cNvSpPr>
            <p:nvPr/>
          </p:nvSpPr>
          <p:spPr bwMode="auto">
            <a:xfrm>
              <a:off x="5344209" y="3148171"/>
              <a:ext cx="412205" cy="593071"/>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0" name="Freeform 14"/>
            <p:cNvSpPr>
              <a:spLocks/>
            </p:cNvSpPr>
            <p:nvPr/>
          </p:nvSpPr>
          <p:spPr bwMode="auto">
            <a:xfrm>
              <a:off x="3956172" y="2732812"/>
              <a:ext cx="849647" cy="86226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1" name="Freeform 15"/>
            <p:cNvSpPr>
              <a:spLocks/>
            </p:cNvSpPr>
            <p:nvPr/>
          </p:nvSpPr>
          <p:spPr bwMode="auto">
            <a:xfrm>
              <a:off x="2370443" y="2326917"/>
              <a:ext cx="1708758" cy="1091502"/>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2" name="Freeform 16"/>
            <p:cNvSpPr>
              <a:spLocks/>
            </p:cNvSpPr>
            <p:nvPr/>
          </p:nvSpPr>
          <p:spPr bwMode="auto">
            <a:xfrm>
              <a:off x="5721712" y="3086131"/>
              <a:ext cx="321773" cy="329133"/>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3" name="Freeform 17"/>
            <p:cNvSpPr>
              <a:spLocks/>
            </p:cNvSpPr>
            <p:nvPr/>
          </p:nvSpPr>
          <p:spPr bwMode="auto">
            <a:xfrm>
              <a:off x="4629160" y="2943122"/>
              <a:ext cx="404845" cy="437442"/>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4" name="Freeform 18"/>
            <p:cNvSpPr>
              <a:spLocks/>
            </p:cNvSpPr>
            <p:nvPr/>
          </p:nvSpPr>
          <p:spPr bwMode="auto">
            <a:xfrm>
              <a:off x="4884685" y="2855844"/>
              <a:ext cx="658266" cy="416411"/>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5" name="Freeform 19"/>
            <p:cNvSpPr>
              <a:spLocks/>
            </p:cNvSpPr>
            <p:nvPr/>
          </p:nvSpPr>
          <p:spPr bwMode="auto">
            <a:xfrm>
              <a:off x="5429384" y="2677081"/>
              <a:ext cx="404845" cy="516309"/>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6" name="Freeform 20"/>
            <p:cNvSpPr>
              <a:spLocks/>
            </p:cNvSpPr>
            <p:nvPr/>
          </p:nvSpPr>
          <p:spPr bwMode="auto">
            <a:xfrm>
              <a:off x="5531382" y="2610833"/>
              <a:ext cx="478453" cy="484762"/>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7" name="Freeform 21"/>
            <p:cNvSpPr>
              <a:spLocks/>
            </p:cNvSpPr>
            <p:nvPr/>
          </p:nvSpPr>
          <p:spPr bwMode="auto">
            <a:xfrm>
              <a:off x="5047674" y="2518299"/>
              <a:ext cx="487916" cy="487916"/>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8" name="Freeform 22"/>
            <p:cNvSpPr>
              <a:spLocks/>
            </p:cNvSpPr>
            <p:nvPr/>
          </p:nvSpPr>
          <p:spPr bwMode="auto">
            <a:xfrm>
              <a:off x="4658603" y="2199680"/>
              <a:ext cx="430081" cy="791813"/>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9" name="Freeform 23"/>
            <p:cNvSpPr>
              <a:spLocks/>
            </p:cNvSpPr>
            <p:nvPr/>
          </p:nvSpPr>
          <p:spPr bwMode="auto">
            <a:xfrm>
              <a:off x="3343121" y="2150257"/>
              <a:ext cx="1086244" cy="80968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0" name="Freeform 24"/>
            <p:cNvSpPr>
              <a:spLocks/>
            </p:cNvSpPr>
            <p:nvPr/>
          </p:nvSpPr>
          <p:spPr bwMode="auto">
            <a:xfrm>
              <a:off x="5020332" y="2082960"/>
              <a:ext cx="298638" cy="605689"/>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1" name="Freeform 25"/>
            <p:cNvSpPr>
              <a:spLocks/>
            </p:cNvSpPr>
            <p:nvPr/>
          </p:nvSpPr>
          <p:spPr bwMode="auto">
            <a:xfrm>
              <a:off x="5408354" y="2307990"/>
              <a:ext cx="559421" cy="38065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1"/>
            </a:solid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2" name="Freeform 26"/>
            <p:cNvSpPr>
              <a:spLocks/>
            </p:cNvSpPr>
            <p:nvPr/>
          </p:nvSpPr>
          <p:spPr bwMode="auto">
            <a:xfrm>
              <a:off x="4542933" y="2219659"/>
              <a:ext cx="240803" cy="40169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3" name="Freeform 27"/>
            <p:cNvSpPr>
              <a:spLocks/>
            </p:cNvSpPr>
            <p:nvPr/>
          </p:nvSpPr>
          <p:spPr bwMode="auto">
            <a:xfrm>
              <a:off x="5261137" y="1837949"/>
              <a:ext cx="465834" cy="69822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4" name="Freeform 28"/>
            <p:cNvSpPr>
              <a:spLocks/>
            </p:cNvSpPr>
            <p:nvPr/>
          </p:nvSpPr>
          <p:spPr bwMode="auto">
            <a:xfrm>
              <a:off x="2209559" y="1088198"/>
              <a:ext cx="1728737" cy="1355440"/>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5" name="Freeform 29"/>
            <p:cNvSpPr>
              <a:spLocks/>
            </p:cNvSpPr>
            <p:nvPr/>
          </p:nvSpPr>
          <p:spPr bwMode="auto">
            <a:xfrm>
              <a:off x="4038191" y="765375"/>
              <a:ext cx="1905396" cy="1642511"/>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6" name="Freeform 30"/>
            <p:cNvSpPr>
              <a:spLocks/>
            </p:cNvSpPr>
            <p:nvPr/>
          </p:nvSpPr>
          <p:spPr bwMode="auto">
            <a:xfrm>
              <a:off x="5387323" y="2021968"/>
              <a:ext cx="205052" cy="238700"/>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7" name="Freeform 31"/>
            <p:cNvSpPr>
              <a:spLocks/>
            </p:cNvSpPr>
            <p:nvPr/>
          </p:nvSpPr>
          <p:spPr bwMode="auto">
            <a:xfrm>
              <a:off x="5642847" y="1720177"/>
              <a:ext cx="516308" cy="491071"/>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8" name="Freeform 32"/>
            <p:cNvSpPr>
              <a:spLocks/>
            </p:cNvSpPr>
            <p:nvPr/>
          </p:nvSpPr>
          <p:spPr bwMode="auto">
            <a:xfrm>
              <a:off x="5746949" y="1429951"/>
              <a:ext cx="744492" cy="49527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89" name="Freeform 33"/>
            <p:cNvSpPr>
              <a:spLocks/>
            </p:cNvSpPr>
            <p:nvPr/>
          </p:nvSpPr>
          <p:spPr bwMode="auto">
            <a:xfrm>
              <a:off x="5607093" y="721211"/>
              <a:ext cx="971626" cy="909585"/>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90" name="Freeform 34"/>
            <p:cNvSpPr>
              <a:spLocks/>
            </p:cNvSpPr>
            <p:nvPr/>
          </p:nvSpPr>
          <p:spPr bwMode="auto">
            <a:xfrm>
              <a:off x="3643864" y="1802197"/>
              <a:ext cx="1235564" cy="110201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91" name="Freeform 35"/>
            <p:cNvSpPr>
              <a:spLocks/>
            </p:cNvSpPr>
            <p:nvPr/>
          </p:nvSpPr>
          <p:spPr bwMode="auto">
            <a:xfrm>
              <a:off x="5002456" y="3660273"/>
              <a:ext cx="684555" cy="528926"/>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headEnd/>
              <a:tailEnd/>
            </a:ln>
          </p:spPr>
          <p:txBody>
            <a:bodyPr vert="horz" wrap="square" lIns="91424" tIns="45712" rIns="91424" bIns="45712"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cxnSp>
        <p:nvCxnSpPr>
          <p:cNvPr id="92" name="直接连接符 91"/>
          <p:cNvCxnSpPr>
            <a:stCxn id="96" idx="1"/>
            <a:endCxn id="81" idx="32"/>
          </p:cNvCxnSpPr>
          <p:nvPr/>
        </p:nvCxnSpPr>
        <p:spPr bwMode="auto">
          <a:xfrm flipH="1" flipV="1">
            <a:off x="3889731" y="2828062"/>
            <a:ext cx="401764" cy="315237"/>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直接连接符 92"/>
          <p:cNvCxnSpPr>
            <a:stCxn id="106" idx="0"/>
            <a:endCxn id="70" idx="4"/>
          </p:cNvCxnSpPr>
          <p:nvPr/>
        </p:nvCxnSpPr>
        <p:spPr bwMode="auto">
          <a:xfrm flipV="1">
            <a:off x="1828785" y="3416485"/>
            <a:ext cx="905415" cy="668958"/>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直接连接符 93"/>
          <p:cNvCxnSpPr>
            <a:stCxn id="101" idx="0"/>
            <a:endCxn id="72" idx="29"/>
          </p:cNvCxnSpPr>
          <p:nvPr/>
        </p:nvCxnSpPr>
        <p:spPr bwMode="auto">
          <a:xfrm flipH="1" flipV="1">
            <a:off x="4028101" y="3424319"/>
            <a:ext cx="532900" cy="727899"/>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5" name="组合 94"/>
          <p:cNvGrpSpPr/>
          <p:nvPr/>
        </p:nvGrpSpPr>
        <p:grpSpPr>
          <a:xfrm>
            <a:off x="4287826" y="3016226"/>
            <a:ext cx="1247303" cy="294974"/>
            <a:chOff x="7185993" y="3672893"/>
            <a:chExt cx="2428160" cy="773491"/>
          </a:xfrm>
        </p:grpSpPr>
        <p:sp>
          <p:nvSpPr>
            <p:cNvPr id="96" name="圆角矩形 9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此处添加标题</a:t>
              </a:r>
              <a:endParaRPr kumimoji="0" lang="en-US" altLang="zh-CN" sz="10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98" name="圆角矩形 9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Calibri"/>
                  <a:ea typeface="宋体" panose="02010600030101010101" pitchFamily="2" charset="-122"/>
                  <a:cs typeface="+mn-cs"/>
                </a:rPr>
                <a:t>1</a:t>
              </a: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sp>
        <p:nvSpPr>
          <p:cNvPr id="99" name="TextBox 98"/>
          <p:cNvSpPr txBox="1"/>
          <p:nvPr/>
        </p:nvSpPr>
        <p:spPr>
          <a:xfrm>
            <a:off x="5797705" y="2409658"/>
            <a:ext cx="1989083" cy="2257060"/>
          </a:xfrm>
          <a:prstGeom prst="rect">
            <a:avLst/>
          </a:prstGeom>
          <a:noFill/>
        </p:spPr>
        <p:txBody>
          <a:bodyPr wrap="square" lIns="62118" tIns="31058" rIns="62118" bIns="31058"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a:t>
            </a:r>
            <a:r>
              <a:rPr kumimoji="0" lang="zh-CN" altLang="en-US"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40%</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a:t>
            </a:r>
            <a:endParaRPr kumimoji="0" lang="en-US" altLang="zh-CN" sz="1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altLang="zh-CN" sz="1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a:t>
            </a:r>
            <a:r>
              <a:rPr kumimoji="0" lang="zh-CN" altLang="en-US"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35%</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a:t>
            </a:r>
            <a:endParaRPr kumimoji="0" lang="en-US" altLang="zh-CN" sz="1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en-US" altLang="zh-CN" sz="1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altLang="zh-CN"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3</a:t>
            </a:r>
            <a:r>
              <a:rPr kumimoji="0" lang="zh-CN" altLang="en-US"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a:t>
            </a:r>
            <a:r>
              <a:rPr kumimoji="0" lang="en-US" altLang="zh-CN" sz="10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25%</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a:t>
            </a:r>
          </a:p>
        </p:txBody>
      </p:sp>
      <p:grpSp>
        <p:nvGrpSpPr>
          <p:cNvPr id="100" name="组合 99"/>
          <p:cNvGrpSpPr/>
          <p:nvPr/>
        </p:nvGrpSpPr>
        <p:grpSpPr>
          <a:xfrm>
            <a:off x="3991845" y="4149496"/>
            <a:ext cx="1247305" cy="294974"/>
            <a:chOff x="7185990" y="3672893"/>
            <a:chExt cx="2428163" cy="773491"/>
          </a:xfrm>
        </p:grpSpPr>
        <p:sp>
          <p:nvSpPr>
            <p:cNvPr id="101" name="圆角矩形 100"/>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2" name="文本框 180"/>
            <p:cNvSpPr txBox="1"/>
            <p:nvPr/>
          </p:nvSpPr>
          <p:spPr>
            <a:xfrm>
              <a:off x="7591676" y="3679716"/>
              <a:ext cx="2022477" cy="766668"/>
            </a:xfrm>
            <a:prstGeom prst="rect">
              <a:avLst/>
            </a:prstGeom>
            <a:noFill/>
            <a:ln w="12700">
              <a:noFill/>
              <a:prstDash val="solid"/>
            </a:ln>
          </p:spPr>
          <p:txBody>
            <a:bodyPr wrap="square" lIns="91424" tIns="45712" rIns="91424" bIns="45712"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此处添加标题</a:t>
              </a:r>
              <a:endParaRPr kumimoji="0" lang="en-US" altLang="zh-CN" sz="10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103" name="圆角矩形 102"/>
            <p:cNvSpPr/>
            <p:nvPr/>
          </p:nvSpPr>
          <p:spPr>
            <a:xfrm>
              <a:off x="7185990" y="3672893"/>
              <a:ext cx="400475"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Calibri"/>
                  <a:ea typeface="宋体" panose="02010600030101010101" pitchFamily="2" charset="-122"/>
                  <a:cs typeface="+mn-cs"/>
                </a:rPr>
                <a:t>3</a:t>
              </a: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graphicFrame>
        <p:nvGraphicFramePr>
          <p:cNvPr id="104" name="Chart 2"/>
          <p:cNvGraphicFramePr/>
          <p:nvPr>
            <p:extLst/>
          </p:nvPr>
        </p:nvGraphicFramePr>
        <p:xfrm>
          <a:off x="5705764" y="1248555"/>
          <a:ext cx="1965908" cy="1103515"/>
        </p:xfrm>
        <a:graphic>
          <a:graphicData uri="http://schemas.openxmlformats.org/drawingml/2006/chart">
            <c:chart xmlns:c="http://schemas.openxmlformats.org/drawingml/2006/chart" xmlns:r="http://schemas.openxmlformats.org/officeDocument/2006/relationships" r:id="rId3"/>
          </a:graphicData>
        </a:graphic>
      </p:graphicFrame>
      <p:grpSp>
        <p:nvGrpSpPr>
          <p:cNvPr id="105" name="组合 104"/>
          <p:cNvGrpSpPr/>
          <p:nvPr/>
        </p:nvGrpSpPr>
        <p:grpSpPr>
          <a:xfrm>
            <a:off x="1259632" y="4082720"/>
            <a:ext cx="1247303" cy="294974"/>
            <a:chOff x="7185993" y="3672893"/>
            <a:chExt cx="2428160" cy="773491"/>
          </a:xfrm>
        </p:grpSpPr>
        <p:sp>
          <p:nvSpPr>
            <p:cNvPr id="106" name="圆角矩形 10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此处添加标题</a:t>
              </a:r>
              <a:endParaRPr kumimoji="0" lang="en-US" altLang="zh-CN" sz="10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108" name="圆角矩形 10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smtClean="0">
                  <a:ln>
                    <a:noFill/>
                  </a:ln>
                  <a:solidFill>
                    <a:prstClr val="white"/>
                  </a:solidFill>
                  <a:effectLst/>
                  <a:uLnTx/>
                  <a:uFillTx/>
                  <a:latin typeface="Calibri"/>
                  <a:ea typeface="宋体" panose="02010600030101010101" pitchFamily="2" charset="-122"/>
                  <a:cs typeface="+mn-cs"/>
                </a:rPr>
                <a:t>2</a:t>
              </a:r>
              <a:endParaRPr kumimoji="0" lang="zh-CN" altLang="en-US" sz="1800" b="0" i="0" u="none" strike="noStrike" kern="1200" cap="none" spc="0" normalizeH="0" baseline="0" noProof="0" dirty="0">
                <a:ln>
                  <a:noFill/>
                </a:ln>
                <a:solidFill>
                  <a:prstClr val="white"/>
                </a:solidFill>
                <a:effectLst/>
                <a:uLnTx/>
                <a:uFillTx/>
                <a:latin typeface="Calibri"/>
                <a:ea typeface="宋体" panose="02010600030101010101" pitchFamily="2" charset="-122"/>
                <a:cs typeface="+mn-cs"/>
              </a:endParaRPr>
            </a:p>
          </p:txBody>
        </p:sp>
      </p:grpSp>
      <p:sp>
        <p:nvSpPr>
          <p:cNvPr id="109" name="TextBox 108"/>
          <p:cNvSpPr txBox="1"/>
          <p:nvPr/>
        </p:nvSpPr>
        <p:spPr>
          <a:xfrm>
            <a:off x="6908908" y="1587016"/>
            <a:ext cx="236057" cy="278166"/>
          </a:xfrm>
          <a:prstGeom prst="rect">
            <a:avLst/>
          </a:prstGeom>
          <a:noFill/>
        </p:spPr>
        <p:txBody>
          <a:bodyPr wrap="none" lIns="62118" tIns="31058" rIns="62118" bIns="3105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1</a:t>
            </a:r>
            <a:endParaRPr kumimoji="0" lang="zh-CN" altLang="en-US"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10" name="TextBox 109"/>
          <p:cNvSpPr txBox="1"/>
          <p:nvPr/>
        </p:nvSpPr>
        <p:spPr>
          <a:xfrm>
            <a:off x="6433852" y="2003943"/>
            <a:ext cx="236057" cy="278166"/>
          </a:xfrm>
          <a:prstGeom prst="rect">
            <a:avLst/>
          </a:prstGeom>
          <a:noFill/>
        </p:spPr>
        <p:txBody>
          <a:bodyPr wrap="none" lIns="62118" tIns="31058" rIns="62118" bIns="3105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2</a:t>
            </a:r>
            <a:endParaRPr kumimoji="0" lang="zh-CN" altLang="en-US"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11" name="TextBox 110"/>
          <p:cNvSpPr txBox="1"/>
          <p:nvPr/>
        </p:nvSpPr>
        <p:spPr>
          <a:xfrm>
            <a:off x="6346138" y="1438815"/>
            <a:ext cx="236057" cy="278166"/>
          </a:xfrm>
          <a:prstGeom prst="rect">
            <a:avLst/>
          </a:prstGeom>
          <a:noFill/>
        </p:spPr>
        <p:txBody>
          <a:bodyPr wrap="none" lIns="62118" tIns="31058" rIns="62118" bIns="31058"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3</a:t>
            </a:r>
            <a:endParaRPr kumimoji="0" lang="zh-CN" altLang="en-US" sz="14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32909265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500"/>
                                        <p:tgtEl>
                                          <p:spTgt spid="9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wipe(left)">
                                      <p:cBhvr>
                                        <p:cTn id="17" dur="500"/>
                                        <p:tgtEl>
                                          <p:spTgt spid="95"/>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right)">
                                      <p:cBhvr>
                                        <p:cTn id="21" dur="500"/>
                                        <p:tgtEl>
                                          <p:spTgt spid="9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wipe(left)">
                                      <p:cBhvr>
                                        <p:cTn id="33" dur="500"/>
                                        <p:tgtEl>
                                          <p:spTgt spid="100"/>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p:stCondLst>
                              <p:cond delay="4500"/>
                            </p:stCondLst>
                            <p:childTnLst>
                              <p:par>
                                <p:cTn id="39" presetID="21" presetClass="entr" presetSubtype="1" fill="hold" grpId="0" nodeType="after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wheel(1)">
                                      <p:cBhvr>
                                        <p:cTn id="41" dur="1000"/>
                                        <p:tgtEl>
                                          <p:spTgt spid="104"/>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fade">
                                      <p:cBhvr>
                                        <p:cTn id="45" dur="500"/>
                                        <p:tgtEl>
                                          <p:spTgt spid="1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500"/>
                                        <p:tgtEl>
                                          <p:spTgt spid="110"/>
                                        </p:tgtEl>
                                      </p:cBhvr>
                                    </p:animEffect>
                                  </p:childTnLst>
                                </p:cTn>
                              </p:par>
                              <p:par>
                                <p:cTn id="52" presetID="12" presetClass="entr" presetSubtype="4" fill="hold" grpId="0" nodeType="withEffect">
                                  <p:stCondLst>
                                    <p:cond delay="0"/>
                                  </p:stCondLst>
                                  <p:iterate type="lt">
                                    <p:tmPct val="5983"/>
                                  </p:iterate>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300"/>
                                        <p:tgtEl>
                                          <p:spTgt spid="99"/>
                                        </p:tgtEl>
                                        <p:attrNameLst>
                                          <p:attrName>ppt_y</p:attrName>
                                        </p:attrNameLst>
                                      </p:cBhvr>
                                      <p:tavLst>
                                        <p:tav tm="0">
                                          <p:val>
                                            <p:strVal val="#ppt_y+#ppt_h*1.125000"/>
                                          </p:val>
                                        </p:tav>
                                        <p:tav tm="100000">
                                          <p:val>
                                            <p:strVal val="#ppt_y"/>
                                          </p:val>
                                        </p:tav>
                                      </p:tavLst>
                                    </p:anim>
                                    <p:animEffect transition="in" filter="wipe(up)">
                                      <p:cBhvr>
                                        <p:cTn id="55" dur="3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Graphic spid="104" grpId="0">
        <p:bldAsOne/>
      </p:bldGraphic>
      <p:bldP spid="109" grpId="0"/>
      <p:bldP spid="110" grpId="0"/>
      <p:bldP spid="1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705275" y="1450692"/>
            <a:ext cx="1061816" cy="253910"/>
          </a:xfrm>
          <a:prstGeom prst="rect">
            <a:avLst/>
          </a:prstGeom>
        </p:spPr>
        <p:txBody>
          <a:bodyPr wrap="none" lIns="68573" tIns="34287" rIns="68573" bIns="34287">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rPr>
              <a:t>此处添加标题</a:t>
            </a:r>
            <a:endParaRPr kumimoji="0" lang="en-US" altLang="zh-CN" sz="12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
        <p:nvSpPr>
          <p:cNvPr id="4" name="矩形 3"/>
          <p:cNvSpPr/>
          <p:nvPr/>
        </p:nvSpPr>
        <p:spPr>
          <a:xfrm>
            <a:off x="5695552" y="3085019"/>
            <a:ext cx="1061816" cy="253910"/>
          </a:xfrm>
          <a:prstGeom prst="rect">
            <a:avLst/>
          </a:prstGeom>
        </p:spPr>
        <p:txBody>
          <a:bodyPr wrap="none" lIns="68573" tIns="34287" rIns="68573" bIns="34287">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rPr>
              <a:t>此处添加标题</a:t>
            </a:r>
            <a:endParaRPr kumimoji="0" lang="en-US" altLang="zh-CN" sz="12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
        <p:nvSpPr>
          <p:cNvPr id="5" name="矩形 4"/>
          <p:cNvSpPr/>
          <p:nvPr/>
        </p:nvSpPr>
        <p:spPr>
          <a:xfrm>
            <a:off x="1979480" y="2242989"/>
            <a:ext cx="1061816" cy="253910"/>
          </a:xfrm>
          <a:prstGeom prst="rect">
            <a:avLst/>
          </a:prstGeom>
        </p:spPr>
        <p:txBody>
          <a:bodyPr wrap="none" lIns="68573" tIns="34287" rIns="68573" bIns="34287">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rPr>
              <a:t>此处添加标题</a:t>
            </a:r>
            <a:endParaRPr kumimoji="0" lang="en-US" altLang="zh-CN" sz="12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
        <p:nvSpPr>
          <p:cNvPr id="6" name="等腰三角形 5"/>
          <p:cNvSpPr>
            <a:spLocks noChangeAspect="1" noChangeArrowheads="1"/>
          </p:cNvSpPr>
          <p:nvPr/>
        </p:nvSpPr>
        <p:spPr bwMode="auto">
          <a:xfrm rot="5400000" flipV="1">
            <a:off x="5474017" y="1832394"/>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endParaRPr kumimoji="0" lang="zh-CN" altLang="zh-CN" sz="1500" b="0" i="0" u="none" strike="noStrike" kern="1200" cap="none" spc="0" normalizeH="0" baseline="0" noProof="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endParaRPr>
          </a:p>
        </p:txBody>
      </p:sp>
      <p:sp>
        <p:nvSpPr>
          <p:cNvPr id="7" name="矩形 47"/>
          <p:cNvSpPr>
            <a:spLocks noChangeArrowheads="1"/>
          </p:cNvSpPr>
          <p:nvPr/>
        </p:nvSpPr>
        <p:spPr bwMode="auto">
          <a:xfrm>
            <a:off x="5695555" y="1761746"/>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您的内容打在这里，或者通过复制您的文本后，在此框中选择粘贴，并选择只保留文字。</a:t>
            </a:r>
          </a:p>
        </p:txBody>
      </p:sp>
      <p:sp>
        <p:nvSpPr>
          <p:cNvPr id="9" name="等腰三角形 18"/>
          <p:cNvSpPr>
            <a:spLocks noChangeAspect="1" noChangeArrowheads="1"/>
          </p:cNvSpPr>
          <p:nvPr/>
        </p:nvSpPr>
        <p:spPr bwMode="auto">
          <a:xfrm rot="5400000" flipV="1">
            <a:off x="5474017" y="3469695"/>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endParaRPr kumimoji="0" lang="zh-CN" altLang="zh-CN" sz="1500" b="0" i="0" u="none" strike="noStrike" kern="1200" cap="none" spc="0" normalizeH="0" baseline="0" noProof="0">
              <a:ln>
                <a:noFill/>
              </a:ln>
              <a:solidFill>
                <a:prstClr val="black">
                  <a:lumMod val="65000"/>
                  <a:lumOff val="35000"/>
                </a:prstClr>
              </a:solidFill>
              <a:effectLst/>
              <a:uLnTx/>
              <a:uFillTx/>
              <a:latin typeface="微软雅黑" pitchFamily="34" charset="-122"/>
              <a:ea typeface="微软雅黑" pitchFamily="34" charset="-122"/>
              <a:cs typeface="+mn-cs"/>
              <a:sym typeface="微软雅黑" pitchFamily="34" charset="-122"/>
            </a:endParaRPr>
          </a:p>
        </p:txBody>
      </p:sp>
      <p:sp>
        <p:nvSpPr>
          <p:cNvPr id="10" name="矩形 47"/>
          <p:cNvSpPr>
            <a:spLocks noChangeArrowheads="1"/>
          </p:cNvSpPr>
          <p:nvPr/>
        </p:nvSpPr>
        <p:spPr bwMode="auto">
          <a:xfrm>
            <a:off x="5695555" y="3399050"/>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您的内容打在这里，或者通过复制您的文本后，在此框中选择粘贴，并选择只保留文字。</a:t>
            </a:r>
          </a:p>
        </p:txBody>
      </p:sp>
      <p:sp>
        <p:nvSpPr>
          <p:cNvPr id="11" name="等腰三角形 18"/>
          <p:cNvSpPr>
            <a:spLocks noChangeAspect="1" noChangeArrowheads="1"/>
          </p:cNvSpPr>
          <p:nvPr/>
        </p:nvSpPr>
        <p:spPr bwMode="auto">
          <a:xfrm rot="16200000" flipH="1" flipV="1">
            <a:off x="3171284" y="2622228"/>
            <a:ext cx="179437" cy="154736"/>
          </a:xfrm>
          <a:prstGeom prst="triangle">
            <a:avLst>
              <a:gd name="adj" fmla="val 50000"/>
            </a:avLst>
          </a:prstGeom>
          <a:solidFill>
            <a:schemeClr val="accent1"/>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charset="0"/>
              <a:buNone/>
              <a:tabLst/>
              <a:defRPr/>
            </a:pPr>
            <a:endParaRPr kumimoji="0" lang="zh-CN" altLang="zh-CN" sz="1500" b="0" i="0" u="none" strike="noStrike" kern="1200" cap="none" spc="0" normalizeH="0" baseline="0" noProof="0">
              <a:ln>
                <a:noFill/>
              </a:ln>
              <a:solidFill>
                <a:srgbClr val="A5A5A5">
                  <a:lumMod val="75000"/>
                </a:srgbClr>
              </a:solidFill>
              <a:effectLst/>
              <a:uLnTx/>
              <a:uFillTx/>
              <a:latin typeface="微软雅黑" pitchFamily="34" charset="-122"/>
              <a:ea typeface="微软雅黑" pitchFamily="34" charset="-122"/>
              <a:cs typeface="+mn-cs"/>
              <a:sym typeface="微软雅黑" pitchFamily="34" charset="-122"/>
            </a:endParaRPr>
          </a:p>
        </p:txBody>
      </p:sp>
      <p:sp>
        <p:nvSpPr>
          <p:cNvPr id="12" name="矩形 47"/>
          <p:cNvSpPr>
            <a:spLocks noChangeArrowheads="1"/>
          </p:cNvSpPr>
          <p:nvPr/>
        </p:nvSpPr>
        <p:spPr bwMode="auto">
          <a:xfrm>
            <a:off x="1302089" y="2551577"/>
            <a:ext cx="1832440" cy="88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charset="0"/>
              <a:buNone/>
              <a:tabLst/>
              <a:defRPr/>
            </a:pPr>
            <a:r>
              <a:rPr kumimoji="0" lang="zh-CN" altLang="en-US" sz="1100" b="0" i="0" u="none" strike="noStrike" kern="1200" cap="none" spc="0" normalizeH="0" baseline="0" noProof="0" dirty="0">
                <a:ln>
                  <a:noFill/>
                </a:ln>
                <a:solidFill>
                  <a:srgbClr val="333333"/>
                </a:solidFill>
                <a:effectLst/>
                <a:uLnTx/>
                <a:uFillTx/>
                <a:latin typeface="微软雅黑" pitchFamily="34" charset="-122"/>
                <a:ea typeface="微软雅黑" pitchFamily="34" charset="-122"/>
                <a:cs typeface="+mn-cs"/>
                <a:sym typeface="微软雅黑" pitchFamily="34" charset="-122"/>
              </a:rPr>
              <a:t>您的内容打在这里，或者通过复制您的文本后，在此框中选择粘贴，并选择只保留文字。</a:t>
            </a:r>
          </a:p>
        </p:txBody>
      </p:sp>
      <p:sp>
        <p:nvSpPr>
          <p:cNvPr id="13" name="形状 12"/>
          <p:cNvSpPr/>
          <p:nvPr/>
        </p:nvSpPr>
        <p:spPr>
          <a:xfrm>
            <a:off x="3445716" y="2189127"/>
            <a:ext cx="1400989" cy="1401200"/>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14" name="空心弧 13"/>
          <p:cNvSpPr/>
          <p:nvPr/>
        </p:nvSpPr>
        <p:spPr>
          <a:xfrm>
            <a:off x="3948405" y="3106035"/>
            <a:ext cx="1203665" cy="1204148"/>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5" name="空心弧 14"/>
          <p:cNvSpPr/>
          <p:nvPr/>
        </p:nvSpPr>
        <p:spPr>
          <a:xfrm>
            <a:off x="3948405" y="3106035"/>
            <a:ext cx="1203665" cy="1204148"/>
          </a:xfrm>
          <a:prstGeom prst="blockArc">
            <a:avLst>
              <a:gd name="adj1" fmla="val 17085111"/>
              <a:gd name="adj2" fmla="val 10799997"/>
              <a:gd name="adj3" fmla="val 11504"/>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6" name="任意多边形 15"/>
          <p:cNvSpPr/>
          <p:nvPr/>
        </p:nvSpPr>
        <p:spPr>
          <a:xfrm rot="17307692">
            <a:off x="4216529" y="1801423"/>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2272AB">
                  <a:lumMod val="75000"/>
                </a:srgbClr>
              </a:solidFill>
              <a:effectLst/>
              <a:uLnTx/>
              <a:uFillTx/>
              <a:latin typeface="Calibri"/>
              <a:ea typeface="宋体" panose="02010600030101010101" pitchFamily="2" charset="-122"/>
              <a:cs typeface="+mn-cs"/>
            </a:endParaRPr>
          </a:p>
        </p:txBody>
      </p:sp>
      <p:sp>
        <p:nvSpPr>
          <p:cNvPr id="17" name="任意多边形 16"/>
          <p:cNvSpPr/>
          <p:nvPr/>
        </p:nvSpPr>
        <p:spPr>
          <a:xfrm rot="17307692">
            <a:off x="3919473" y="146306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srgbClr val="2272AB">
                  <a:lumMod val="75000"/>
                </a:srgbClr>
              </a:solidFill>
              <a:effectLst/>
              <a:uLnTx/>
              <a:uFillTx/>
              <a:latin typeface="Calibri"/>
              <a:ea typeface="宋体" panose="02010600030101010101" pitchFamily="2" charset="-122"/>
              <a:cs typeface="+mn-cs"/>
            </a:endParaRPr>
          </a:p>
        </p:txBody>
      </p:sp>
      <p:sp>
        <p:nvSpPr>
          <p:cNvPr id="18" name="TextBox 17"/>
          <p:cNvSpPr txBox="1"/>
          <p:nvPr/>
        </p:nvSpPr>
        <p:spPr>
          <a:xfrm>
            <a:off x="4334078" y="1689254"/>
            <a:ext cx="505588" cy="654025"/>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8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rPr>
              <a:t>A</a:t>
            </a:r>
            <a:endParaRPr kumimoji="0" lang="zh-CN" altLang="en-US" sz="38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
        <p:nvSpPr>
          <p:cNvPr id="19" name="TextBox 18"/>
          <p:cNvSpPr txBox="1"/>
          <p:nvPr/>
        </p:nvSpPr>
        <p:spPr>
          <a:xfrm>
            <a:off x="3894669" y="2551577"/>
            <a:ext cx="471924" cy="654025"/>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80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rPr>
              <a:t>B</a:t>
            </a:r>
            <a:endParaRPr kumimoji="0" lang="zh-CN" altLang="en-US" sz="3800" b="1"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endParaRPr>
          </a:p>
        </p:txBody>
      </p:sp>
      <p:sp>
        <p:nvSpPr>
          <p:cNvPr id="20" name="TextBox 19"/>
          <p:cNvSpPr txBox="1"/>
          <p:nvPr/>
        </p:nvSpPr>
        <p:spPr>
          <a:xfrm>
            <a:off x="4321139" y="3408178"/>
            <a:ext cx="467116" cy="654025"/>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8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rPr>
              <a:t>C</a:t>
            </a:r>
            <a:endParaRPr kumimoji="0" lang="zh-CN" altLang="en-US" sz="38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414875156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50"/>
                                        <p:tgtEl>
                                          <p:spTgt spid="17"/>
                                        </p:tgtEl>
                                      </p:cBhvr>
                                    </p:animEffect>
                                  </p:childTnLst>
                                </p:cTn>
                              </p:par>
                            </p:childTnLst>
                          </p:cTn>
                        </p:par>
                        <p:par>
                          <p:cTn id="8" fill="hold">
                            <p:stCondLst>
                              <p:cond delay="35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600"/>
                                        <p:tgtEl>
                                          <p:spTgt spid="16"/>
                                        </p:tgtEl>
                                      </p:cBhvr>
                                    </p:animEffect>
                                  </p:childTnLst>
                                </p:cTn>
                              </p:par>
                            </p:childTnLst>
                          </p:cTn>
                        </p:par>
                        <p:par>
                          <p:cTn id="12" fill="hold">
                            <p:stCondLst>
                              <p:cond delay="95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45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450"/>
                            </p:stCondLst>
                            <p:childTnLst>
                              <p:par>
                                <p:cTn id="30" presetID="2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750"/>
                                        <p:tgtEl>
                                          <p:spTgt spid="13"/>
                                        </p:tgtEl>
                                      </p:cBhvr>
                                    </p:animEffect>
                                  </p:childTnLst>
                                </p:cTn>
                              </p:par>
                            </p:childTnLst>
                          </p:cTn>
                        </p:par>
                        <p:par>
                          <p:cTn id="33" fill="hold">
                            <p:stCondLst>
                              <p:cond delay="32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37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par>
                          <p:cTn id="43" fill="hold">
                            <p:stCondLst>
                              <p:cond delay="4200"/>
                            </p:stCondLst>
                            <p:childTnLst>
                              <p:par>
                                <p:cTn id="44" presetID="22" presetClass="entr" presetSubtype="2"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par>
                          <p:cTn id="47" fill="hold">
                            <p:stCondLst>
                              <p:cond delay="47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2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5450"/>
                            </p:stCondLst>
                            <p:childTnLst>
                              <p:par>
                                <p:cTn id="56" presetID="21" presetClass="entr" presetSubtype="1"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heel(1)">
                                      <p:cBhvr>
                                        <p:cTn id="58" dur="1000"/>
                                        <p:tgtEl>
                                          <p:spTgt spid="15"/>
                                        </p:tgtEl>
                                      </p:cBhvr>
                                    </p:animEffect>
                                  </p:childTnLst>
                                </p:cTn>
                              </p:par>
                            </p:childTnLst>
                          </p:cTn>
                        </p:par>
                        <p:par>
                          <p:cTn id="59" fill="hold">
                            <p:stCondLst>
                              <p:cond delay="645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p:stCondLst>
                              <p:cond delay="6950"/>
                            </p:stCondLst>
                            <p:childTnLst>
                              <p:par>
                                <p:cTn id="64" presetID="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par>
                          <p:cTn id="69" fill="hold">
                            <p:stCondLst>
                              <p:cond delay="7450"/>
                            </p:stCondLst>
                            <p:childTnLst>
                              <p:par>
                                <p:cTn id="70" presetID="22" presetClass="entr" presetSubtype="8"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left)">
                                      <p:cBhvr>
                                        <p:cTn id="72" dur="500"/>
                                        <p:tgtEl>
                                          <p:spTgt spid="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6" grpId="1" animBg="1"/>
      <p:bldP spid="7" grpId="0"/>
      <p:bldP spid="9" grpId="0" animBg="1"/>
      <p:bldP spid="9" grpId="1" animBg="1"/>
      <p:bldP spid="10" grpId="0"/>
      <p:bldP spid="11" grpId="0" animBg="1"/>
      <p:bldP spid="11" grpId="1" animBg="1"/>
      <p:bldP spid="12" grpId="0"/>
      <p:bldP spid="16" grpId="0" animBg="1"/>
      <p:bldP spid="17" grpId="0" animBg="1"/>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0"/>
            <a:ext cx="9144000" cy="5143500"/>
            <a:chOff x="0" y="0"/>
            <a:chExt cx="9144000" cy="5143500"/>
          </a:xfrm>
        </p:grpSpPr>
        <p:pic>
          <p:nvPicPr>
            <p:cNvPr id="12" name="图片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3" name="图片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0" y="4126482"/>
              <a:ext cx="9144000" cy="1017018"/>
            </a:xfrm>
            <a:prstGeom prst="rect">
              <a:avLst/>
            </a:prstGeom>
          </p:spPr>
        </p:pic>
      </p:grpSp>
      <p:sp>
        <p:nvSpPr>
          <p:cNvPr id="17" name="文本框 2"/>
          <p:cNvSpPr txBox="1">
            <a:spLocks noChangeArrowheads="1"/>
          </p:cNvSpPr>
          <p:nvPr>
            <p:custDataLst>
              <p:tags r:id="rId1"/>
            </p:custDataLst>
          </p:nvPr>
        </p:nvSpPr>
        <p:spPr bwMode="auto">
          <a:xfrm>
            <a:off x="1784123" y="283739"/>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4925" b="1" i="0" u="none" strike="noStrike" kern="1200" cap="none" spc="0" normalizeH="0" baseline="0" noProof="0" dirty="0" smtClean="0">
                <a:ln>
                  <a:noFill/>
                </a:ln>
                <a:solidFill>
                  <a:schemeClr val="bg1"/>
                </a:solidFill>
                <a:effectLst/>
                <a:uLnTx/>
                <a:uFillTx/>
                <a:latin typeface="Arial Black" panose="020B0A04020102020204" pitchFamily="34" charset="0"/>
                <a:ea typeface="微软雅黑" panose="020B0503020204020204" pitchFamily="34" charset="-122"/>
                <a:cs typeface="Times New Roman" panose="02020603050405020304" pitchFamily="18" charset="0"/>
              </a:rPr>
              <a:t>04</a:t>
            </a:r>
            <a:endParaRPr kumimoji="0" lang="zh-CN" altLang="en-US" sz="14925" b="1" i="0" u="none" strike="noStrike" kern="1200" cap="none" spc="0" normalizeH="0" baseline="0" noProof="0" dirty="0">
              <a:ln>
                <a:noFill/>
              </a:ln>
              <a:solidFill>
                <a:schemeClr val="bg1"/>
              </a:solidFill>
              <a:effectLst/>
              <a:uLnTx/>
              <a:uFillTx/>
              <a:latin typeface="Arial Black" panose="020B0A04020102020204" pitchFamily="34" charset="0"/>
              <a:ea typeface="微软雅黑" panose="020B0503020204020204" pitchFamily="34" charset="-122"/>
              <a:cs typeface="Times New Roman" panose="02020603050405020304" pitchFamily="18" charset="0"/>
            </a:endParaRPr>
          </a:p>
        </p:txBody>
      </p:sp>
      <p:cxnSp>
        <p:nvCxnSpPr>
          <p:cNvPr id="26" name="直接连接符 25"/>
          <p:cNvCxnSpPr/>
          <p:nvPr>
            <p:custDataLst>
              <p:tags r:id="rId2"/>
            </p:custDataLst>
          </p:nvPr>
        </p:nvCxnSpPr>
        <p:spPr>
          <a:xfrm>
            <a:off x="1481705" y="2926158"/>
            <a:ext cx="3456384"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7" name="文本框 11"/>
          <p:cNvSpPr txBox="1">
            <a:spLocks noChangeArrowheads="1"/>
          </p:cNvSpPr>
          <p:nvPr>
            <p:custDataLst>
              <p:tags r:id="rId3"/>
            </p:custDataLst>
          </p:nvPr>
        </p:nvSpPr>
        <p:spPr bwMode="auto">
          <a:xfrm>
            <a:off x="1903185" y="1189913"/>
            <a:ext cx="2915841" cy="507831"/>
          </a:xfrm>
          <a:prstGeom prst="rect">
            <a:avLst/>
          </a:prstGeom>
          <a:solidFill>
            <a:srgbClr val="7785AC"/>
          </a:solid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00" b="1"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rPr>
              <a:t>      PART </a:t>
            </a:r>
            <a:r>
              <a:rPr lang="en-US" altLang="zh-CN" sz="2700" b="1" dirty="0" smtClean="0">
                <a:solidFill>
                  <a:schemeClr val="bg1"/>
                </a:solidFill>
                <a:latin typeface="Times New Roman" panose="02020603050405020304" pitchFamily="18" charset="0"/>
                <a:cs typeface="Times New Roman" panose="02020603050405020304" pitchFamily="18" charset="0"/>
              </a:rPr>
              <a:t>FOUR</a:t>
            </a:r>
            <a:endParaRPr kumimoji="0" lang="zh-CN" altLang="en-US" sz="2700" b="1" i="0" u="none" strike="noStrike" kern="1200" cap="none" spc="0" normalizeH="0" baseline="0" noProof="0" dirty="0">
              <a:ln>
                <a:noFill/>
              </a:ln>
              <a:solidFill>
                <a:schemeClr val="bg1"/>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 name="文本框 27"/>
          <p:cNvSpPr txBox="1">
            <a:spLocks noChangeArrowheads="1"/>
          </p:cNvSpPr>
          <p:nvPr>
            <p:custDataLst>
              <p:tags r:id="rId4"/>
            </p:custDataLst>
          </p:nvPr>
        </p:nvSpPr>
        <p:spPr bwMode="auto">
          <a:xfrm>
            <a:off x="1441224" y="2297906"/>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单击添加文字标题</a:t>
            </a:r>
            <a:endParaRPr kumimoji="0" lang="en-US" altLang="zh-CN" sz="32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29" name="文本框 28"/>
          <p:cNvSpPr txBox="1">
            <a:spLocks noChangeArrowheads="1"/>
          </p:cNvSpPr>
          <p:nvPr>
            <p:custDataLst>
              <p:tags r:id="rId5"/>
            </p:custDataLst>
          </p:nvPr>
        </p:nvSpPr>
        <p:spPr bwMode="auto">
          <a:xfrm>
            <a:off x="2030185" y="2990819"/>
            <a:ext cx="2149476" cy="85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600" b="0" i="0" u="none" strike="noStrike" kern="1200" cap="none" spc="0" normalizeH="0" baseline="0" noProof="0" dirty="0" smtClean="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en-US" altLang="zh-CN" sz="1600" b="0" i="0" u="none" strike="noStrike" kern="1200" cap="none" spc="0" normalizeH="0" baseline="0" noProof="0" dirty="0" smtClean="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endParaRPr>
          </a:p>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600" b="0" i="0" u="none" strike="noStrike" kern="1200" cap="none" spc="0" normalizeH="0" baseline="0" noProof="0" dirty="0" smtClean="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da-DK" altLang="zh-CN" sz="1600" b="0" i="0" u="none" strike="noStrike" kern="1200" cap="none" spc="0" normalizeH="0" baseline="0" noProof="0" dirty="0">
              <a:ln>
                <a:noFill/>
              </a:ln>
              <a:solidFill>
                <a:schemeClr val="tx1">
                  <a:lumMod val="75000"/>
                  <a:lumOff val="25000"/>
                </a:schemeClr>
              </a:solidFill>
              <a:effectLst/>
              <a:uLnTx/>
              <a:uFillTx/>
              <a:latin typeface="幼圆" panose="02010509060101010101" pitchFamily="49" charset="-122"/>
              <a:ea typeface="幼圆" panose="02010509060101010101" pitchFamily="49" charset="-122"/>
              <a:cs typeface="Times New Roman" panose="02020603050405020304" pitchFamily="18" charset="0"/>
            </a:endParaRPr>
          </a:p>
        </p:txBody>
      </p:sp>
    </p:spTree>
    <p:extLst>
      <p:ext uri="{BB962C8B-B14F-4D97-AF65-F5344CB8AC3E}">
        <p14:creationId xmlns:p14="http://schemas.microsoft.com/office/powerpoint/2010/main" val="120139174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1750"/>
                            </p:stCondLst>
                            <p:childTnLst>
                              <p:par>
                                <p:cTn id="15" presetID="16" presetClass="entr" presetSubtype="21"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arn(inVertical)">
                                      <p:cBhvr>
                                        <p:cTn id="17" dur="1000"/>
                                        <p:tgtEl>
                                          <p:spTgt spid="28"/>
                                        </p:tgtEl>
                                      </p:cBhvr>
                                    </p:animEffect>
                                  </p:childTnLst>
                                </p:cTn>
                              </p:par>
                            </p:childTnLst>
                          </p:cTn>
                        </p:par>
                        <p:par>
                          <p:cTn id="18" fill="hold">
                            <p:stCondLst>
                              <p:cond delay="2750"/>
                            </p:stCondLst>
                            <p:childTnLst>
                              <p:par>
                                <p:cTn id="19" presetID="16" presetClass="entr" presetSubtype="2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500"/>
                                        <p:tgtEl>
                                          <p:spTgt spid="26"/>
                                        </p:tgtEl>
                                      </p:cBhvr>
                                    </p:animEffect>
                                  </p:childTnLst>
                                </p:cTn>
                              </p:par>
                            </p:childTnLst>
                          </p:cTn>
                        </p:par>
                        <p:par>
                          <p:cTn id="22" fill="hold">
                            <p:stCondLst>
                              <p:cond delay="3250"/>
                            </p:stCondLst>
                            <p:childTnLst>
                              <p:par>
                                <p:cTn id="23" presetID="22" presetClass="entr" presetSubtype="4"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animBg="1"/>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7867"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234"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3" y="1478155"/>
            <a:ext cx="1976209" cy="78784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1" name="组合 20"/>
          <p:cNvGrpSpPr/>
          <p:nvPr/>
        </p:nvGrpSpPr>
        <p:grpSpPr>
          <a:xfrm>
            <a:off x="868236" y="2732491"/>
            <a:ext cx="1833514" cy="1126864"/>
            <a:chOff x="503238" y="2548492"/>
            <a:chExt cx="2191599" cy="1126865"/>
          </a:xfrm>
        </p:grpSpPr>
        <p:sp>
          <p:nvSpPr>
            <p:cNvPr id="22" name="矩形 21"/>
            <p:cNvSpPr/>
            <p:nvPr/>
          </p:nvSpPr>
          <p:spPr>
            <a:xfrm>
              <a:off x="503238" y="2548492"/>
              <a:ext cx="1005403"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p:nvPr/>
          </p:nvSpPr>
          <p:spPr>
            <a:xfrm>
              <a:off x="503238" y="2905916"/>
              <a:ext cx="2191599" cy="7694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24" name="42 Rectángulo"/>
          <p:cNvSpPr/>
          <p:nvPr/>
        </p:nvSpPr>
        <p:spPr>
          <a:xfrm>
            <a:off x="3393147" y="1478156"/>
            <a:ext cx="1976210" cy="78784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5" name="组合 24"/>
          <p:cNvGrpSpPr/>
          <p:nvPr/>
        </p:nvGrpSpPr>
        <p:grpSpPr>
          <a:xfrm>
            <a:off x="3393149" y="2732491"/>
            <a:ext cx="1833514" cy="1126865"/>
            <a:chOff x="471218" y="2548491"/>
            <a:chExt cx="2191599" cy="1126866"/>
          </a:xfrm>
        </p:grpSpPr>
        <p:sp>
          <p:nvSpPr>
            <p:cNvPr id="26" name="矩形 25"/>
            <p:cNvSpPr/>
            <p:nvPr/>
          </p:nvSpPr>
          <p:spPr>
            <a:xfrm>
              <a:off x="471218" y="2548491"/>
              <a:ext cx="1005403"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7" name="矩形 26"/>
            <p:cNvSpPr/>
            <p:nvPr/>
          </p:nvSpPr>
          <p:spPr>
            <a:xfrm>
              <a:off x="471218" y="2905916"/>
              <a:ext cx="2191599" cy="7694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sp>
        <p:nvSpPr>
          <p:cNvPr id="28" name="51 Rectángulo"/>
          <p:cNvSpPr/>
          <p:nvPr/>
        </p:nvSpPr>
        <p:spPr>
          <a:xfrm>
            <a:off x="5906837" y="1478156"/>
            <a:ext cx="1977532" cy="78783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kumimoji="0" lang="en-US" altLang="zh-CN"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9" name="组合 28"/>
          <p:cNvGrpSpPr/>
          <p:nvPr/>
        </p:nvGrpSpPr>
        <p:grpSpPr>
          <a:xfrm>
            <a:off x="5906839" y="2732491"/>
            <a:ext cx="1833514" cy="1126865"/>
            <a:chOff x="467746" y="2548491"/>
            <a:chExt cx="2191599" cy="1126866"/>
          </a:xfrm>
        </p:grpSpPr>
        <p:sp>
          <p:nvSpPr>
            <p:cNvPr id="30" name="矩形 29"/>
            <p:cNvSpPr/>
            <p:nvPr/>
          </p:nvSpPr>
          <p:spPr>
            <a:xfrm>
              <a:off x="467746" y="2548491"/>
              <a:ext cx="1005403"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31" name="矩形 30"/>
            <p:cNvSpPr/>
            <p:nvPr/>
          </p:nvSpPr>
          <p:spPr>
            <a:xfrm>
              <a:off x="467746" y="2905916"/>
              <a:ext cx="2191599" cy="7694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点击此处添加文字说明内容，可以通过复制您的文本内容，在此文本框粘贴并选择只保留文字</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1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94121722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212172" y="1447848"/>
            <a:ext cx="1258035" cy="386488"/>
          </a:xfrm>
          <a:prstGeom prst="homePlate">
            <a:avLst/>
          </a:prstGeom>
          <a:solidFill>
            <a:schemeClr val="accent1"/>
          </a:solidFill>
          <a:ln w="3175" cap="flat" cmpd="sng">
            <a:noFill/>
            <a:bevel/>
            <a:headEnd/>
            <a:tailEnd/>
          </a:ln>
        </p:spPr>
        <p:txBody>
          <a:bodyPr lIns="62118" tIns="31058" rIns="62118" bIns="31058"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dirty="0">
              <a:ln>
                <a:noFill/>
              </a:ln>
              <a:solidFill>
                <a:srgbClr val="F8F8F8"/>
              </a:solidFill>
              <a:effectLst/>
              <a:uLnTx/>
              <a:uFillTx/>
              <a:latin typeface="Arial" pitchFamily="34" charset="0"/>
              <a:ea typeface="微软雅黑" pitchFamily="34" charset="-122"/>
              <a:cs typeface="+mn-cs"/>
            </a:endParaRPr>
          </a:p>
        </p:txBody>
      </p:sp>
      <p:sp>
        <p:nvSpPr>
          <p:cNvPr id="27" name="TextBox 22"/>
          <p:cNvSpPr txBox="1">
            <a:spLocks noChangeArrowheads="1"/>
          </p:cNvSpPr>
          <p:nvPr/>
        </p:nvSpPr>
        <p:spPr bwMode="auto">
          <a:xfrm>
            <a:off x="2348493" y="1509526"/>
            <a:ext cx="1056462"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F8F8F8"/>
                </a:solidFill>
                <a:effectLst/>
                <a:uLnTx/>
                <a:uFillTx/>
                <a:latin typeface="Calibri"/>
                <a:ea typeface="微软雅黑" pitchFamily="34" charset="-122"/>
                <a:cs typeface="+mn-cs"/>
              </a:rPr>
              <a:t>添加标题</a:t>
            </a:r>
          </a:p>
        </p:txBody>
      </p:sp>
      <p:sp>
        <p:nvSpPr>
          <p:cNvPr id="28" name="五边形 27"/>
          <p:cNvSpPr/>
          <p:nvPr/>
        </p:nvSpPr>
        <p:spPr bwMode="auto">
          <a:xfrm>
            <a:off x="2212171" y="2638075"/>
            <a:ext cx="1258036" cy="386488"/>
          </a:xfrm>
          <a:prstGeom prst="homePlate">
            <a:avLst/>
          </a:prstGeom>
          <a:solidFill>
            <a:schemeClr val="accent1"/>
          </a:solidFill>
          <a:ln w="3175" cap="flat" cmpd="sng">
            <a:noFill/>
            <a:bevel/>
            <a:headEnd/>
            <a:tailEnd/>
          </a:ln>
        </p:spPr>
        <p:txBody>
          <a:bodyPr lIns="62118" tIns="31058" rIns="62118" bIns="31058"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dirty="0">
              <a:ln>
                <a:noFill/>
              </a:ln>
              <a:solidFill>
                <a:srgbClr val="F8F8F8"/>
              </a:solidFill>
              <a:effectLst/>
              <a:uLnTx/>
              <a:uFillTx/>
              <a:latin typeface="Arial" pitchFamily="34" charset="0"/>
              <a:ea typeface="微软雅黑" pitchFamily="34" charset="-122"/>
              <a:cs typeface="+mn-cs"/>
            </a:endParaRPr>
          </a:p>
        </p:txBody>
      </p:sp>
      <p:sp>
        <p:nvSpPr>
          <p:cNvPr id="29" name="TextBox 22"/>
          <p:cNvSpPr txBox="1">
            <a:spLocks noChangeArrowheads="1"/>
          </p:cNvSpPr>
          <p:nvPr/>
        </p:nvSpPr>
        <p:spPr bwMode="auto">
          <a:xfrm>
            <a:off x="2354164" y="2714277"/>
            <a:ext cx="1050789"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F8F8F8"/>
                </a:solidFill>
                <a:effectLst/>
                <a:uLnTx/>
                <a:uFillTx/>
                <a:latin typeface="Calibri"/>
                <a:ea typeface="微软雅黑" pitchFamily="34" charset="-122"/>
                <a:cs typeface="+mn-cs"/>
              </a:rPr>
              <a:t>添加标题</a:t>
            </a:r>
          </a:p>
        </p:txBody>
      </p:sp>
      <p:sp>
        <p:nvSpPr>
          <p:cNvPr id="30" name="五边形 29"/>
          <p:cNvSpPr/>
          <p:nvPr/>
        </p:nvSpPr>
        <p:spPr bwMode="auto">
          <a:xfrm>
            <a:off x="2212171" y="3885006"/>
            <a:ext cx="1258036" cy="386488"/>
          </a:xfrm>
          <a:prstGeom prst="homePlate">
            <a:avLst/>
          </a:prstGeom>
          <a:solidFill>
            <a:schemeClr val="accent1"/>
          </a:solidFill>
          <a:ln w="3175" cap="flat" cmpd="sng">
            <a:noFill/>
            <a:bevel/>
            <a:headEnd/>
            <a:tailEnd/>
          </a:ln>
        </p:spPr>
        <p:txBody>
          <a:bodyPr lIns="62118" tIns="31058" rIns="62118" bIns="31058"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dirty="0">
              <a:ln>
                <a:noFill/>
              </a:ln>
              <a:solidFill>
                <a:srgbClr val="F8F8F8"/>
              </a:solidFill>
              <a:effectLst/>
              <a:uLnTx/>
              <a:uFillTx/>
              <a:latin typeface="Arial" pitchFamily="34" charset="0"/>
              <a:ea typeface="微软雅黑" pitchFamily="34" charset="-122"/>
              <a:cs typeface="+mn-cs"/>
            </a:endParaRPr>
          </a:p>
        </p:txBody>
      </p:sp>
      <p:sp>
        <p:nvSpPr>
          <p:cNvPr id="31" name="TextBox 22"/>
          <p:cNvSpPr txBox="1">
            <a:spLocks noChangeArrowheads="1"/>
          </p:cNvSpPr>
          <p:nvPr/>
        </p:nvSpPr>
        <p:spPr bwMode="auto">
          <a:xfrm>
            <a:off x="2354164" y="3947512"/>
            <a:ext cx="1050789" cy="251094"/>
          </a:xfrm>
          <a:prstGeom prst="rect">
            <a:avLst/>
          </a:prstGeom>
          <a:noFill/>
          <a:ln w="3175" cap="flat" cmpd="sng">
            <a:noFill/>
            <a:bevel/>
            <a:headEnd/>
            <a:tailEnd/>
          </a:ln>
        </p:spPr>
        <p:txBody>
          <a:bodyPr lIns="62118" tIns="31058" rIns="62118" bIns="31058" anchor="ctr"/>
          <a:lstStyle>
            <a:defPPr>
              <a:defRPr lang="zh-CN"/>
            </a:defPPr>
            <a:lvl1pPr algn="ctr">
              <a:defRPr sz="2000" b="1">
                <a:solidFill>
                  <a:srgbClr val="F8F8F8"/>
                </a:solidFill>
                <a:ea typeface="微软雅黑"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F8F8F8"/>
                </a:solidFill>
                <a:effectLst/>
                <a:uLnTx/>
                <a:uFillTx/>
                <a:latin typeface="Calibri"/>
                <a:ea typeface="微软雅黑" pitchFamily="34" charset="-122"/>
                <a:cs typeface="+mn-cs"/>
              </a:rPr>
              <a:t>添加标题</a:t>
            </a:r>
          </a:p>
        </p:txBody>
      </p:sp>
      <p:sp>
        <p:nvSpPr>
          <p:cNvPr id="32" name="任意多边形 31"/>
          <p:cNvSpPr/>
          <p:nvPr/>
        </p:nvSpPr>
        <p:spPr bwMode="auto">
          <a:xfrm>
            <a:off x="1496934" y="1629211"/>
            <a:ext cx="855695" cy="1204749"/>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sp3d/>
          </a:bodyP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tabLst/>
              <a:defRPr/>
            </a:pPr>
            <a:endParaRPr kumimoji="0" lang="zh-CN" altLang="en-US" sz="11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33" name="任意多边形 32"/>
          <p:cNvSpPr/>
          <p:nvPr/>
        </p:nvSpPr>
        <p:spPr bwMode="auto">
          <a:xfrm flipV="1">
            <a:off x="1496936" y="2850912"/>
            <a:ext cx="855695" cy="12273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sp3d/>
          </a:bodyP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tabLst/>
              <a:defRPr/>
            </a:pPr>
            <a:endParaRPr kumimoji="0" lang="zh-CN" altLang="en-US" sz="11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cxnSp>
        <p:nvCxnSpPr>
          <p:cNvPr id="34" name="直接连接符 33"/>
          <p:cNvCxnSpPr/>
          <p:nvPr/>
        </p:nvCxnSpPr>
        <p:spPr bwMode="auto">
          <a:xfrm>
            <a:off x="1496934" y="2850908"/>
            <a:ext cx="855695" cy="2"/>
          </a:xfrm>
          <a:prstGeom prst="line">
            <a:avLst/>
          </a:prstGeom>
          <a:ln>
            <a:solidFill>
              <a:schemeClr val="tx1">
                <a:lumMod val="65000"/>
                <a:lumOff val="35000"/>
              </a:schemeClr>
            </a:solidFill>
            <a:headEnd type="oval"/>
            <a:tailEnd type="oval"/>
          </a:ln>
          <a:extLst/>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64699" y="2379807"/>
            <a:ext cx="943005" cy="942204"/>
          </a:xfrm>
          <a:prstGeom prst="ellipse">
            <a:avLst/>
          </a:prstGeom>
          <a:solidFill>
            <a:schemeClr val="accent1"/>
          </a:solidFill>
          <a:ln w="3175" cap="flat" cmpd="sng">
            <a:noFill/>
            <a:bevel/>
            <a:headEnd/>
            <a:tailEnd/>
          </a:ln>
          <a:extLst/>
        </p:spPr>
        <p:txBody>
          <a:bodyPr lIns="62118" tIns="31058" rIns="62118" bIns="31058"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F8F8F8"/>
                </a:solidFill>
                <a:effectLst/>
                <a:uLnTx/>
                <a:uFillTx/>
                <a:latin typeface="Calibri"/>
                <a:ea typeface="微软雅黑" pitchFamily="34" charset="-122"/>
                <a:cs typeface="+mn-cs"/>
              </a:rPr>
              <a:t>添加</a:t>
            </a:r>
            <a:endParaRPr kumimoji="0" lang="en-US" altLang="zh-CN" sz="1400" b="1" i="0" u="none" strike="noStrike" kern="1200" cap="none" spc="0" normalizeH="0" baseline="0" noProof="0" dirty="0">
              <a:ln>
                <a:noFill/>
              </a:ln>
              <a:solidFill>
                <a:srgbClr val="F8F8F8"/>
              </a:solidFill>
              <a:effectLst/>
              <a:uLnTx/>
              <a:uFillTx/>
              <a:latin typeface="Calibri"/>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F8F8F8"/>
                </a:solidFill>
                <a:effectLst/>
                <a:uLnTx/>
                <a:uFillTx/>
                <a:latin typeface="Calibri"/>
                <a:ea typeface="微软雅黑" pitchFamily="34" charset="-122"/>
                <a:cs typeface="+mn-cs"/>
              </a:rPr>
              <a:t>标题</a:t>
            </a:r>
          </a:p>
        </p:txBody>
      </p:sp>
      <p:sp>
        <p:nvSpPr>
          <p:cNvPr id="36" name="右弧形箭头 35"/>
          <p:cNvSpPr/>
          <p:nvPr/>
        </p:nvSpPr>
        <p:spPr>
          <a:xfrm>
            <a:off x="6435667" y="1389622"/>
            <a:ext cx="673760" cy="1408981"/>
          </a:xfrm>
          <a:prstGeom prst="curvedLeftArrow">
            <a:avLst/>
          </a:prstGeom>
          <a:solidFill>
            <a:schemeClr val="accent2"/>
          </a:solidFill>
          <a:ln w="19050">
            <a:noFill/>
          </a:ln>
        </p:spPr>
        <p:txBody>
          <a:bodyPr vert="horz" wrap="square" lIns="55905" tIns="27953" rIns="55905" bIns="2795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rgbClr val="EEECE1">
                  <a:lumMod val="10000"/>
                </a:srgbClr>
              </a:solidFill>
              <a:effectLst/>
              <a:uLnTx/>
              <a:uFillTx/>
              <a:latin typeface="Calibri"/>
              <a:ea typeface="微软雅黑"/>
              <a:cs typeface="+mn-cs"/>
            </a:endParaRPr>
          </a:p>
        </p:txBody>
      </p:sp>
      <p:sp>
        <p:nvSpPr>
          <p:cNvPr id="37" name="右弧形箭头 36"/>
          <p:cNvSpPr/>
          <p:nvPr/>
        </p:nvSpPr>
        <p:spPr>
          <a:xfrm>
            <a:off x="6442502" y="2801444"/>
            <a:ext cx="666924" cy="1557403"/>
          </a:xfrm>
          <a:prstGeom prst="curvedLeftArrow">
            <a:avLst/>
          </a:prstGeom>
          <a:solidFill>
            <a:schemeClr val="accent2"/>
          </a:solidFill>
          <a:ln w="19050">
            <a:noFill/>
          </a:ln>
        </p:spPr>
        <p:txBody>
          <a:bodyPr vert="horz" wrap="square" lIns="55905" tIns="27953" rIns="55905" bIns="2795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rgbClr val="EEECE1">
                  <a:lumMod val="10000"/>
                </a:srgbClr>
              </a:solidFill>
              <a:effectLst/>
              <a:uLnTx/>
              <a:uFillTx/>
              <a:latin typeface="Calibri"/>
              <a:ea typeface="微软雅黑"/>
              <a:cs typeface="+mn-cs"/>
            </a:endParaRPr>
          </a:p>
        </p:txBody>
      </p:sp>
      <p:sp>
        <p:nvSpPr>
          <p:cNvPr id="38" name="右弧形箭头 37"/>
          <p:cNvSpPr/>
          <p:nvPr/>
        </p:nvSpPr>
        <p:spPr>
          <a:xfrm rot="10800000" flipH="1">
            <a:off x="6243302" y="1696865"/>
            <a:ext cx="770430" cy="2285921"/>
          </a:xfrm>
          <a:prstGeom prst="curvedLeftArrow">
            <a:avLst/>
          </a:prstGeom>
          <a:solidFill>
            <a:schemeClr val="accent1"/>
          </a:solidFill>
          <a:ln w="19050">
            <a:noFill/>
          </a:ln>
        </p:spPr>
        <p:txBody>
          <a:bodyPr vert="horz" wrap="square" lIns="55905" tIns="27953" rIns="55905" bIns="27953"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a:ln>
                <a:noFill/>
              </a:ln>
              <a:solidFill>
                <a:srgbClr val="EEECE1">
                  <a:lumMod val="10000"/>
                </a:srgbClr>
              </a:solidFill>
              <a:effectLst/>
              <a:uLnTx/>
              <a:uFillTx/>
              <a:latin typeface="Calibri"/>
              <a:ea typeface="微软雅黑"/>
              <a:cs typeface="+mn-cs"/>
            </a:endParaRPr>
          </a:p>
        </p:txBody>
      </p:sp>
      <p:sp>
        <p:nvSpPr>
          <p:cNvPr id="39" name="TextBox 31"/>
          <p:cNvSpPr txBox="1"/>
          <p:nvPr/>
        </p:nvSpPr>
        <p:spPr>
          <a:xfrm>
            <a:off x="7064536" y="2724738"/>
            <a:ext cx="828020" cy="230170"/>
          </a:xfrm>
          <a:prstGeom prst="rect">
            <a:avLst/>
          </a:prstGeom>
          <a:noFill/>
        </p:spPr>
        <p:txBody>
          <a:bodyPr wrap="square" lIns="62118" tIns="31058" rIns="62118" bIns="310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2272AB"/>
                </a:solidFill>
                <a:effectLst/>
                <a:uLnTx/>
                <a:uFillTx/>
                <a:latin typeface="Broadway BT"/>
                <a:ea typeface="微软雅黑"/>
                <a:cs typeface="+mn-cs"/>
              </a:rPr>
              <a:t>补充性文字</a:t>
            </a:r>
          </a:p>
        </p:txBody>
      </p:sp>
      <p:sp>
        <p:nvSpPr>
          <p:cNvPr id="40" name="TextBox 31"/>
          <p:cNvSpPr txBox="1"/>
          <p:nvPr/>
        </p:nvSpPr>
        <p:spPr>
          <a:xfrm>
            <a:off x="7200364" y="3471893"/>
            <a:ext cx="828020" cy="230170"/>
          </a:xfrm>
          <a:prstGeom prst="rect">
            <a:avLst/>
          </a:prstGeom>
          <a:noFill/>
        </p:spPr>
        <p:txBody>
          <a:bodyPr wrap="square" lIns="62118" tIns="31058" rIns="62118" bIns="310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2272AB"/>
                </a:solidFill>
                <a:effectLst/>
                <a:uLnTx/>
                <a:uFillTx/>
                <a:latin typeface="Broadway BT"/>
                <a:ea typeface="微软雅黑"/>
                <a:cs typeface="+mn-cs"/>
              </a:rPr>
              <a:t>补充性文字</a:t>
            </a:r>
          </a:p>
        </p:txBody>
      </p:sp>
      <p:sp>
        <p:nvSpPr>
          <p:cNvPr id="41" name="TextBox 31"/>
          <p:cNvSpPr txBox="1"/>
          <p:nvPr/>
        </p:nvSpPr>
        <p:spPr>
          <a:xfrm>
            <a:off x="7200364" y="1958569"/>
            <a:ext cx="828020" cy="230170"/>
          </a:xfrm>
          <a:prstGeom prst="rect">
            <a:avLst/>
          </a:prstGeom>
          <a:noFill/>
        </p:spPr>
        <p:txBody>
          <a:bodyPr wrap="square" lIns="62118" tIns="31058" rIns="62118" bIns="310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2272AB"/>
                </a:solidFill>
                <a:effectLst/>
                <a:uLnTx/>
                <a:uFillTx/>
                <a:latin typeface="Broadway BT"/>
                <a:ea typeface="微软雅黑"/>
                <a:cs typeface="+mn-cs"/>
              </a:rPr>
              <a:t>补充性文字</a:t>
            </a:r>
          </a:p>
        </p:txBody>
      </p:sp>
      <p:sp>
        <p:nvSpPr>
          <p:cNvPr id="42" name="圆角矩形 41"/>
          <p:cNvSpPr/>
          <p:nvPr/>
        </p:nvSpPr>
        <p:spPr bwMode="auto">
          <a:xfrm>
            <a:off x="3102216" y="2413043"/>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595959">
                  <a:lumMod val="75000"/>
                </a:srgbClr>
              </a:solidFill>
              <a:effectLst/>
              <a:uLnTx/>
              <a:uFillTx/>
              <a:latin typeface="Calibri"/>
              <a:ea typeface="宋体" panose="02010600030101010101" pitchFamily="2" charset="-122"/>
              <a:cs typeface="+mn-cs"/>
            </a:endParaRPr>
          </a:p>
        </p:txBody>
      </p:sp>
      <p:sp>
        <p:nvSpPr>
          <p:cNvPr id="43" name="圆角矩形 42"/>
          <p:cNvSpPr/>
          <p:nvPr/>
        </p:nvSpPr>
        <p:spPr bwMode="auto">
          <a:xfrm>
            <a:off x="3102216" y="3640228"/>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595959">
                  <a:lumMod val="75000"/>
                </a:srgbClr>
              </a:solidFill>
              <a:effectLst/>
              <a:uLnTx/>
              <a:uFillTx/>
              <a:latin typeface="Arial" pitchFamily="34" charset="0"/>
              <a:ea typeface="宋体" pitchFamily="2" charset="-122"/>
              <a:cs typeface="+mn-cs"/>
            </a:endParaRPr>
          </a:p>
        </p:txBody>
      </p:sp>
      <p:sp>
        <p:nvSpPr>
          <p:cNvPr id="44" name="圆角矩形 43"/>
          <p:cNvSpPr/>
          <p:nvPr/>
        </p:nvSpPr>
        <p:spPr bwMode="auto">
          <a:xfrm>
            <a:off x="3102216" y="1197914"/>
            <a:ext cx="3049152" cy="875738"/>
          </a:xfrm>
          <a:prstGeom prst="roundRect">
            <a:avLst>
              <a:gd name="adj" fmla="val 9992"/>
            </a:avLst>
          </a:prstGeom>
          <a:solidFill>
            <a:schemeClr val="bg1">
              <a:lumMod val="95000"/>
            </a:schemeClr>
          </a:solidFill>
          <a:ln w="3175" cap="flat" cmpd="sng">
            <a:solidFill>
              <a:schemeClr val="bg1">
                <a:lumMod val="50000"/>
              </a:schemeClr>
            </a:solidFill>
            <a:bevel/>
            <a:headEnd/>
            <a:tailEnd/>
          </a:ln>
        </p:spPr>
        <p:txBody>
          <a:bodyPr lIns="62118" tIns="31058" rIns="62118" bIns="31058" anchor="ct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595959">
                  <a:lumMod val="75000"/>
                </a:srgbClr>
              </a:solidFill>
              <a:effectLst/>
              <a:uLnTx/>
              <a:uFillTx/>
              <a:latin typeface="Arial" pitchFamily="34" charset="0"/>
              <a:ea typeface="宋体" pitchFamily="2" charset="-122"/>
              <a:cs typeface="+mn-cs"/>
            </a:endParaRPr>
          </a:p>
        </p:txBody>
      </p:sp>
      <p:sp>
        <p:nvSpPr>
          <p:cNvPr id="45" name="TextBox 32"/>
          <p:cNvSpPr txBox="1">
            <a:spLocks noChangeArrowheads="1"/>
          </p:cNvSpPr>
          <p:nvPr/>
        </p:nvSpPr>
        <p:spPr bwMode="auto">
          <a:xfrm>
            <a:off x="3293873" y="3859782"/>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您的内容打在这里，或者通过复制您的文本后，在此框中选择粘贴，并选择只保留文字。</a:t>
            </a:r>
          </a:p>
        </p:txBody>
      </p:sp>
      <p:sp>
        <p:nvSpPr>
          <p:cNvPr id="46" name="TextBox 32"/>
          <p:cNvSpPr txBox="1">
            <a:spLocks noChangeArrowheads="1"/>
          </p:cNvSpPr>
          <p:nvPr/>
        </p:nvSpPr>
        <p:spPr bwMode="auto">
          <a:xfrm>
            <a:off x="3282250" y="2567155"/>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您的内容打在这里，或者通过复制您的文本后，在此框中选择粘贴，并选择只保留文字。</a:t>
            </a:r>
          </a:p>
        </p:txBody>
      </p:sp>
      <p:sp>
        <p:nvSpPr>
          <p:cNvPr id="47" name="TextBox 32"/>
          <p:cNvSpPr txBox="1">
            <a:spLocks noChangeArrowheads="1"/>
          </p:cNvSpPr>
          <p:nvPr/>
        </p:nvSpPr>
        <p:spPr bwMode="auto">
          <a:xfrm>
            <a:off x="3286197" y="1393735"/>
            <a:ext cx="2657989" cy="471122"/>
          </a:xfrm>
          <a:prstGeom prst="rect">
            <a:avLst/>
          </a:prstGeom>
          <a:noFill/>
          <a:ln w="3175" cap="flat" cmpd="sng">
            <a:noFill/>
            <a:bevel/>
            <a:headEnd/>
            <a:tailEnd/>
          </a:ln>
        </p:spPr>
        <p:txBody>
          <a:bodyPr lIns="62118" tIns="31058" rIns="62118" bIns="31058" anchor="ctr"/>
          <a:lstStyle>
            <a:defPPr>
              <a:defRPr lang="zh-CN"/>
            </a:defPPr>
            <a:lvl1pPr algn="ctr">
              <a:defRPr>
                <a:solidFill>
                  <a:srgbClr val="FFFFFF"/>
                </a:solidFill>
                <a:ea typeface="微软雅黑"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Calibri"/>
                <a:ea typeface="微软雅黑" pitchFamily="34" charset="-122"/>
                <a:cs typeface="+mn-cs"/>
              </a:rPr>
              <a:t>您的内容打在这里，或者通过复制您的文本后，在此框中选择粘贴，并选择只保留文字。</a:t>
            </a:r>
          </a:p>
        </p:txBody>
      </p:sp>
    </p:spTree>
    <p:extLst>
      <p:ext uri="{BB962C8B-B14F-4D97-AF65-F5344CB8AC3E}">
        <p14:creationId xmlns:p14="http://schemas.microsoft.com/office/powerpoint/2010/main" val="3701571043"/>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3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18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26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1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36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39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44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49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54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59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64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69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a:spLocks/>
          </p:cNvSpPr>
          <p:nvPr/>
        </p:nvSpPr>
        <p:spPr bwMode="auto">
          <a:xfrm>
            <a:off x="1823376" y="1435592"/>
            <a:ext cx="2203725" cy="502828"/>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1" name="Freeform 42"/>
          <p:cNvSpPr>
            <a:spLocks/>
          </p:cNvSpPr>
          <p:nvPr/>
        </p:nvSpPr>
        <p:spPr bwMode="auto">
          <a:xfrm flipH="1">
            <a:off x="5072368" y="1435592"/>
            <a:ext cx="2203725" cy="502828"/>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2" name="Freeform 42"/>
          <p:cNvSpPr>
            <a:spLocks/>
          </p:cNvSpPr>
          <p:nvPr/>
        </p:nvSpPr>
        <p:spPr bwMode="auto">
          <a:xfrm flipV="1">
            <a:off x="1823376" y="3700475"/>
            <a:ext cx="2203725" cy="501748"/>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3" name="Freeform 42"/>
          <p:cNvSpPr>
            <a:spLocks/>
          </p:cNvSpPr>
          <p:nvPr/>
        </p:nvSpPr>
        <p:spPr bwMode="auto">
          <a:xfrm flipH="1" flipV="1">
            <a:off x="5072368" y="3700475"/>
            <a:ext cx="2203725" cy="501748"/>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4" name="矩形 32"/>
          <p:cNvSpPr>
            <a:spLocks noChangeArrowheads="1"/>
          </p:cNvSpPr>
          <p:nvPr/>
        </p:nvSpPr>
        <p:spPr bwMode="auto">
          <a:xfrm>
            <a:off x="0" y="2476856"/>
            <a:ext cx="9144000" cy="782295"/>
          </a:xfrm>
          <a:prstGeom prst="rect">
            <a:avLst/>
          </a:prstGeom>
          <a:solidFill>
            <a:schemeClr val="bg1">
              <a:lumMod val="85000"/>
            </a:schemeClr>
          </a:solidFill>
          <a:ln>
            <a:noFill/>
          </a:ln>
        </p:spPr>
        <p:txBody>
          <a:bodyPr lIns="62084" tIns="31042" rIns="62084" bIns="3104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endParaRPr>
          </a:p>
        </p:txBody>
      </p:sp>
      <p:sp>
        <p:nvSpPr>
          <p:cNvPr id="35" name="TextBox 33"/>
          <p:cNvSpPr txBox="1">
            <a:spLocks noChangeArrowheads="1"/>
          </p:cNvSpPr>
          <p:nvPr/>
        </p:nvSpPr>
        <p:spPr bwMode="auto">
          <a:xfrm>
            <a:off x="3203848" y="2699135"/>
            <a:ext cx="2690185" cy="370467"/>
          </a:xfrm>
          <a:prstGeom prst="rect">
            <a:avLst/>
          </a:prstGeom>
          <a:noFill/>
          <a:ln>
            <a:noFill/>
          </a:ln>
        </p:spPr>
        <p:txBody>
          <a:bodyPr wrap="none"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000" b="1" i="0" u="none" strike="noStrike" kern="1200" cap="none" spc="0" normalizeH="0" baseline="0" noProof="0" dirty="0" smtClean="0">
                <a:ln>
                  <a:noFill/>
                </a:ln>
                <a:solidFill>
                  <a:srgbClr val="2272AB"/>
                </a:solidFill>
                <a:effectLst/>
                <a:uLnTx/>
                <a:uFillTx/>
                <a:latin typeface="微软雅黑" pitchFamily="34" charset="-122"/>
                <a:ea typeface="微软雅黑" pitchFamily="34" charset="-122"/>
                <a:cs typeface="+mn-cs"/>
              </a:rPr>
              <a:t>点击添加表述内容标题</a:t>
            </a:r>
            <a:endParaRPr kumimoji="0" lang="zh-CN" altLang="en-US" sz="20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grpSp>
        <p:nvGrpSpPr>
          <p:cNvPr id="36" name="组合 34"/>
          <p:cNvGrpSpPr>
            <a:grpSpLocks/>
          </p:cNvGrpSpPr>
          <p:nvPr/>
        </p:nvGrpSpPr>
        <p:grpSpPr bwMode="auto">
          <a:xfrm>
            <a:off x="1442977" y="1889864"/>
            <a:ext cx="783427" cy="785533"/>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39" name="组合 37"/>
          <p:cNvGrpSpPr>
            <a:grpSpLocks/>
          </p:cNvGrpSpPr>
          <p:nvPr/>
        </p:nvGrpSpPr>
        <p:grpSpPr bwMode="auto">
          <a:xfrm>
            <a:off x="1460219" y="2960261"/>
            <a:ext cx="783427" cy="785533"/>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42" name="组合 40"/>
          <p:cNvGrpSpPr>
            <a:grpSpLocks/>
          </p:cNvGrpSpPr>
          <p:nvPr/>
        </p:nvGrpSpPr>
        <p:grpSpPr bwMode="auto">
          <a:xfrm>
            <a:off x="6852588" y="1911444"/>
            <a:ext cx="784505" cy="785533"/>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45" name="组合 43"/>
          <p:cNvGrpSpPr>
            <a:grpSpLocks/>
          </p:cNvGrpSpPr>
          <p:nvPr/>
        </p:nvGrpSpPr>
        <p:grpSpPr bwMode="auto">
          <a:xfrm>
            <a:off x="6884917" y="2980763"/>
            <a:ext cx="783427" cy="785533"/>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48" name="TextBox 46"/>
          <p:cNvSpPr txBox="1">
            <a:spLocks noChangeArrowheads="1"/>
          </p:cNvSpPr>
          <p:nvPr/>
        </p:nvSpPr>
        <p:spPr bwMode="auto">
          <a:xfrm>
            <a:off x="2291060" y="1128068"/>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4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rPr>
              <a:t>添加标题内容</a:t>
            </a:r>
            <a:endParaRPr kumimoji="0" lang="en-US" altLang="zh-CN" sz="14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
        <p:nvSpPr>
          <p:cNvPr id="49" name="TextBox 47"/>
          <p:cNvSpPr txBox="1">
            <a:spLocks noChangeArrowheads="1"/>
          </p:cNvSpPr>
          <p:nvPr/>
        </p:nvSpPr>
        <p:spPr bwMode="auto">
          <a:xfrm>
            <a:off x="2239336"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itchFamily="34" charset="-122"/>
                <a:cs typeface="+mn-cs"/>
              </a:rPr>
              <a:t>这里可以添加主要内容这里可以添加主要内容这里可以添加主要内容这里可以添加主要内容</a:t>
            </a:r>
          </a:p>
        </p:txBody>
      </p:sp>
      <p:sp>
        <p:nvSpPr>
          <p:cNvPr id="50" name="TextBox 48"/>
          <p:cNvSpPr txBox="1">
            <a:spLocks noChangeArrowheads="1"/>
          </p:cNvSpPr>
          <p:nvPr/>
        </p:nvSpPr>
        <p:spPr bwMode="auto">
          <a:xfrm>
            <a:off x="5576692" y="1128068"/>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zh-CN" altLang="en-US" sz="14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rPr>
              <a:t>添加标题内容</a:t>
            </a:r>
            <a:endParaRPr kumimoji="0" lang="en-US" altLang="zh-CN" sz="14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
        <p:nvSpPr>
          <p:cNvPr id="51" name="TextBox 49"/>
          <p:cNvSpPr txBox="1">
            <a:spLocks noChangeArrowheads="1"/>
          </p:cNvSpPr>
          <p:nvPr/>
        </p:nvSpPr>
        <p:spPr bwMode="auto">
          <a:xfrm>
            <a:off x="5076678"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zh-CN" altLang="en-US" sz="11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rPr>
              <a:t>这里可以添加主要内容这里可以添加主要内容这里可以添加主要内容这里可以添加主要内容</a:t>
            </a:r>
          </a:p>
        </p:txBody>
      </p:sp>
      <p:sp>
        <p:nvSpPr>
          <p:cNvPr id="52" name="TextBox 50"/>
          <p:cNvSpPr txBox="1">
            <a:spLocks noChangeArrowheads="1"/>
          </p:cNvSpPr>
          <p:nvPr/>
        </p:nvSpPr>
        <p:spPr bwMode="auto">
          <a:xfrm>
            <a:off x="2291060" y="4237832"/>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4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rPr>
              <a:t>添加标题内容</a:t>
            </a:r>
            <a:endParaRPr kumimoji="0" lang="en-US" altLang="zh-CN" sz="14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
        <p:nvSpPr>
          <p:cNvPr id="53" name="TextBox 51"/>
          <p:cNvSpPr txBox="1">
            <a:spLocks noChangeArrowheads="1"/>
          </p:cNvSpPr>
          <p:nvPr/>
        </p:nvSpPr>
        <p:spPr bwMode="auto">
          <a:xfrm>
            <a:off x="2239336"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11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rPr>
              <a:t>这里可以添加主要内容这里可以添加主要内容这里可以添加主要内容这里可以添加主要内容</a:t>
            </a:r>
          </a:p>
        </p:txBody>
      </p:sp>
      <p:sp>
        <p:nvSpPr>
          <p:cNvPr id="54" name="TextBox 52"/>
          <p:cNvSpPr txBox="1">
            <a:spLocks noChangeArrowheads="1"/>
          </p:cNvSpPr>
          <p:nvPr/>
        </p:nvSpPr>
        <p:spPr bwMode="auto">
          <a:xfrm>
            <a:off x="5576692" y="4237832"/>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zh-CN" altLang="en-US" sz="14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rPr>
              <a:t>添加标题内容</a:t>
            </a:r>
            <a:endParaRPr kumimoji="0" lang="en-US" altLang="zh-CN" sz="1400" b="1" i="0" u="none" strike="noStrike" kern="1200" cap="none" spc="0" normalizeH="0" baseline="0" noProof="0" dirty="0">
              <a:ln>
                <a:noFill/>
              </a:ln>
              <a:solidFill>
                <a:srgbClr val="2272AB"/>
              </a:solidFill>
              <a:effectLst/>
              <a:uLnTx/>
              <a:uFillTx/>
              <a:latin typeface="微软雅黑" pitchFamily="34" charset="-122"/>
              <a:ea typeface="微软雅黑" pitchFamily="34" charset="-122"/>
              <a:cs typeface="+mn-cs"/>
            </a:endParaRPr>
          </a:p>
        </p:txBody>
      </p:sp>
      <p:sp>
        <p:nvSpPr>
          <p:cNvPr id="55" name="TextBox 53"/>
          <p:cNvSpPr txBox="1">
            <a:spLocks noChangeArrowheads="1"/>
          </p:cNvSpPr>
          <p:nvPr/>
        </p:nvSpPr>
        <p:spPr bwMode="auto">
          <a:xfrm>
            <a:off x="5076678"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zh-CN" altLang="en-US" sz="1100" b="0" i="0" u="none" strike="noStrike" kern="1200" cap="none" spc="0" normalizeH="0" baseline="0" noProof="0">
                <a:ln>
                  <a:noFill/>
                </a:ln>
                <a:solidFill>
                  <a:prstClr val="black"/>
                </a:solidFill>
                <a:effectLst/>
                <a:uLnTx/>
                <a:uFillTx/>
                <a:latin typeface="微软雅黑" panose="020B0503020204020204" pitchFamily="34" charset="-122"/>
                <a:ea typeface="微软雅黑" pitchFamily="34" charset="-122"/>
                <a:cs typeface="+mn-cs"/>
              </a:rPr>
              <a:t>这里可以添加主要内容这里可以添加主要内容这里可以添加主要内容这里可以添加主要内容</a:t>
            </a:r>
          </a:p>
        </p:txBody>
      </p:sp>
    </p:spTree>
    <p:extLst>
      <p:ext uri="{BB962C8B-B14F-4D97-AF65-F5344CB8AC3E}">
        <p14:creationId xmlns:p14="http://schemas.microsoft.com/office/powerpoint/2010/main" val="298791335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ppt_x,ppt_y</p:attrName>
                                        </p:attrNameLst>
                                      </p:cBhvr>
                                      <p:rCtr x="-15400" y="6000"/>
                                    </p:animMotion>
                                  </p:childTnLst>
                                </p:cTn>
                              </p:par>
                            </p:childTnLst>
                          </p:cTn>
                        </p:par>
                        <p:par>
                          <p:cTn id="33" fill="hold">
                            <p:stCondLst>
                              <p:cond delay="2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2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3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4126482"/>
            <a:ext cx="9144000" cy="1017018"/>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5814644" y="2082800"/>
            <a:ext cx="3329356" cy="3060700"/>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2719" y="597918"/>
            <a:ext cx="1719604" cy="1637282"/>
          </a:xfrm>
          <a:prstGeom prst="rect">
            <a:avLst/>
          </a:prstGeom>
        </p:spPr>
      </p:pic>
      <p:sp>
        <p:nvSpPr>
          <p:cNvPr id="6" name="文本框 5"/>
          <p:cNvSpPr txBox="1"/>
          <p:nvPr/>
        </p:nvSpPr>
        <p:spPr>
          <a:xfrm>
            <a:off x="1404369" y="2303228"/>
            <a:ext cx="3871573" cy="584775"/>
          </a:xfrm>
          <a:prstGeom prst="rect">
            <a:avLst/>
          </a:prstGeom>
          <a:noFill/>
        </p:spPr>
        <p:txBody>
          <a:bodyPr wrap="none" rtlCol="0">
            <a:spAutoFit/>
          </a:bodyPr>
          <a:lstStyle/>
          <a:p>
            <a:r>
              <a:rPr lang="zh-CN" altLang="en-US" sz="3200" b="1" dirty="0" smtClean="0">
                <a:latin typeface="微软雅黑" panose="020B0503020204020204" pitchFamily="34" charset="-122"/>
                <a:ea typeface="微软雅黑" panose="020B0503020204020204" pitchFamily="34" charset="-122"/>
              </a:rPr>
              <a:t>感谢观看 </a:t>
            </a:r>
            <a:r>
              <a:rPr lang="en-US" altLang="zh-CN" sz="3200" b="1" dirty="0" smtClean="0">
                <a:latin typeface="微软雅黑" panose="020B0503020204020204" pitchFamily="34" charset="-122"/>
                <a:ea typeface="微软雅黑" panose="020B0503020204020204" pitchFamily="34" charset="-122"/>
              </a:rPr>
              <a:t>THANKS!</a:t>
            </a:r>
            <a:endParaRPr lang="zh-CN" altLang="en-US" sz="3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66852390"/>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childTnLst>
                          </p:cTn>
                        </p:par>
                        <p:par>
                          <p:cTn id="8" fill="hold">
                            <p:stCondLst>
                              <p:cond delay="1000"/>
                            </p:stCondLst>
                            <p:childTnLst>
                              <p:par>
                                <p:cTn id="9" presetID="50" presetClass="entr" presetSubtype="0" decel="10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3"/>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31"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style.rotation</p:attrName>
                                        </p:attrNameLst>
                                      </p:cBhvr>
                                      <p:tavLst>
                                        <p:tav tm="0">
                                          <p:val>
                                            <p:fltVal val="90"/>
                                          </p:val>
                                        </p:tav>
                                        <p:tav tm="100000">
                                          <p:val>
                                            <p:fltVal val="0"/>
                                          </p:val>
                                        </p:tav>
                                      </p:tavLst>
                                    </p:anim>
                                    <p:animEffect transition="in" filter="fade">
                                      <p:cBhvr>
                                        <p:cTn id="26" dur="1000"/>
                                        <p:tgtEl>
                                          <p:spTgt spid="3"/>
                                        </p:tgtEl>
                                      </p:cBhvr>
                                    </p:animEffect>
                                  </p:childTnLst>
                                </p:cTn>
                              </p:par>
                            </p:childTnLst>
                          </p:cTn>
                        </p:par>
                        <p:par>
                          <p:cTn id="27" fill="hold">
                            <p:stCondLst>
                              <p:cond delay="4000"/>
                            </p:stCondLst>
                            <p:childTnLst>
                              <p:par>
                                <p:cTn id="28" presetID="10" presetClass="entr" presetSubtype="0" fill="hold" grpId="0" nodeType="afterEffect">
                                  <p:stCondLst>
                                    <p:cond delay="0"/>
                                  </p:stCondLst>
                                  <p:iterate type="lt">
                                    <p:tmPct val="15000"/>
                                  </p:iterate>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119141655"/>
  <p:tag name="MH_LIBRARY" val="GRAPHIC"/>
  <p:tag name="MH_ORDER" val="Rectangle 13"/>
</p:tagLst>
</file>

<file path=ppt/tags/tag2.xml><?xml version="1.0" encoding="utf-8"?>
<p:tagLst xmlns:a="http://schemas.openxmlformats.org/drawingml/2006/main" xmlns:r="http://schemas.openxmlformats.org/officeDocument/2006/relationships" xmlns:p="http://schemas.openxmlformats.org/presentationml/2006/main">
  <p:tag name="MH" val="20170119141655"/>
  <p:tag name="MH_LIBRARY" val="GRAPHIC"/>
  <p:tag name="MH_ORDER" val="Rectangle 14"/>
</p:tagLst>
</file>

<file path=ppt/tags/tag3.xml><?xml version="1.0" encoding="utf-8"?>
<p:tagLst xmlns:a="http://schemas.openxmlformats.org/drawingml/2006/main" xmlns:r="http://schemas.openxmlformats.org/officeDocument/2006/relationships" xmlns:p="http://schemas.openxmlformats.org/presentationml/2006/main">
  <p:tag name="MH" val="20170119141655"/>
  <p:tag name="MH_LIBRARY" val="GRAPHIC"/>
  <p:tag name="MH_ORDER" val="Rectangle 12"/>
</p:tagLst>
</file>

<file path=ppt/tags/tag4.xml><?xml version="1.0" encoding="utf-8"?>
<p:tagLst xmlns:a="http://schemas.openxmlformats.org/drawingml/2006/main" xmlns:r="http://schemas.openxmlformats.org/officeDocument/2006/relationships" xmlns:p="http://schemas.openxmlformats.org/presentationml/2006/main">
  <p:tag name="MH" val="20170119141655"/>
  <p:tag name="MH_LIBRARY" val="GRAPHIC"/>
  <p:tag name="MH_ORDER" val="Rectangle 4"/>
</p:tagLst>
</file>

<file path=ppt/tags/tag5.xml><?xml version="1.0" encoding="utf-8"?>
<p:tagLst xmlns:a="http://schemas.openxmlformats.org/drawingml/2006/main" xmlns:r="http://schemas.openxmlformats.org/officeDocument/2006/relationships" xmlns:p="http://schemas.openxmlformats.org/presentationml/2006/main">
  <p:tag name="MH" val="20170119141655"/>
  <p:tag name="MH_LIBRARY" val="GRAPHIC"/>
  <p:tag name="MH_ORDER" val="TextBox 15"/>
</p:tagLst>
</file>

<file path=ppt/tags/tag6.xml><?xml version="1.0" encoding="utf-8"?>
<p:tagLst xmlns:a="http://schemas.openxmlformats.org/drawingml/2006/main" xmlns:r="http://schemas.openxmlformats.org/officeDocument/2006/relationships" xmlns:p="http://schemas.openxmlformats.org/presentationml/2006/main">
  <p:tag name="MH" val="20170119141655"/>
  <p:tag name="MH_LIBRARY" val="GRAPHIC"/>
  <p:tag name="MH_ORDER" val="TextBox 16"/>
</p:tagLst>
</file>

<file path=ppt/tags/tag7.xml><?xml version="1.0" encoding="utf-8"?>
<p:tagLst xmlns:a="http://schemas.openxmlformats.org/drawingml/2006/main" xmlns:r="http://schemas.openxmlformats.org/officeDocument/2006/relationships" xmlns:p="http://schemas.openxmlformats.org/presentationml/2006/main">
  <p:tag name="MH" val="20170119141655"/>
  <p:tag name="MH_LIBRARY" val="GRAPHIC"/>
  <p:tag name="MH_ORDER" val="TextBox 17"/>
</p:tagLst>
</file>

<file path=ppt/tags/tag8.xml><?xml version="1.0" encoding="utf-8"?>
<p:tagLst xmlns:a="http://schemas.openxmlformats.org/drawingml/2006/main" xmlns:r="http://schemas.openxmlformats.org/officeDocument/2006/relationships" xmlns:p="http://schemas.openxmlformats.org/presentationml/2006/main">
  <p:tag name="MH" val="20170119141655"/>
  <p:tag name="MH_LIBRARY" val="GRAPHIC"/>
  <p:tag name="MH_ORDER" val="TextBox 18"/>
</p:tagLst>
</file>

<file path=ppt/tags/tag9.xml><?xml version="1.0" encoding="utf-8"?>
<p:tagLst xmlns:a="http://schemas.openxmlformats.org/drawingml/2006/main" xmlns:r="http://schemas.openxmlformats.org/officeDocument/2006/relationships" xmlns:p="http://schemas.openxmlformats.org/presentationml/2006/main">
  <p:tag name="MH" val="20170119141655"/>
  <p:tag name="MH_LIBRARY" val="GRAPHIC"/>
  <p:tag name="MH_ORDER" val="Picture 3"/>
</p:tagLst>
</file>

<file path=ppt/tags/tag10.xml><?xml version="1.0" encoding="utf-8"?>
<p:tagLst xmlns:a="http://schemas.openxmlformats.org/drawingml/2006/main" xmlns:r="http://schemas.openxmlformats.org/officeDocument/2006/relationships" xmlns:p="http://schemas.openxmlformats.org/presentationml/2006/main">
  <p:tag name="MH" val="20170119141655"/>
  <p:tag name="MH_LIBRARY" val="GRAPHIC"/>
  <p:tag name="MH_ORDER" val="Picture 3"/>
</p:tagLst>
</file>

<file path=ppt/tags/tag11.xml><?xml version="1.0" encoding="utf-8"?>
<p:tagLst xmlns:a="http://schemas.openxmlformats.org/drawingml/2006/main" xmlns:r="http://schemas.openxmlformats.org/officeDocument/2006/relationships" xmlns:p="http://schemas.openxmlformats.org/presentationml/2006/main">
  <p:tag name="MH" val="20170119141655"/>
  <p:tag name="MH_LIBRARY" val="GRAPHIC"/>
  <p:tag name="MH_ORDER" val="文本框 15"/>
</p:tagLst>
</file>

<file path=ppt/tags/tag12.xml><?xml version="1.0" encoding="utf-8"?>
<p:tagLst xmlns:a="http://schemas.openxmlformats.org/drawingml/2006/main" xmlns:r="http://schemas.openxmlformats.org/officeDocument/2006/relationships" xmlns:p="http://schemas.openxmlformats.org/presentationml/2006/main">
  <p:tag name="MH" val="20170119141655"/>
  <p:tag name="MH_LIBRARY" val="GRAPHIC"/>
  <p:tag name="MH_ORDER" val="Rectangle 16"/>
</p:tagLst>
</file>

<file path=ppt/tags/tag13.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文本框 2"/>
</p:tagLst>
</file>

<file path=ppt/tags/tag14.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Straight Connector 6"/>
</p:tagLst>
</file>

<file path=ppt/tags/tag15.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文本框 11"/>
</p:tagLst>
</file>

<file path=ppt/tags/tag16.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TextBox 8"/>
</p:tagLst>
</file>

<file path=ppt/tags/tag17.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TextBox 9"/>
</p:tagLst>
</file>

<file path=ppt/tags/tag18.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文本框 2"/>
</p:tagLst>
</file>

<file path=ppt/tags/tag19.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Straight Connector 6"/>
</p:tagLst>
</file>

<file path=ppt/tags/tag20.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文本框 11"/>
</p:tagLst>
</file>

<file path=ppt/tags/tag21.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TextBox 8"/>
</p:tagLst>
</file>

<file path=ppt/tags/tag22.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TextBox 9"/>
</p:tagLst>
</file>

<file path=ppt/tags/tag23.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文本框 2"/>
</p:tagLst>
</file>

<file path=ppt/tags/tag24.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Straight Connector 6"/>
</p:tagLst>
</file>

<file path=ppt/tags/tag25.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文本框 11"/>
</p:tagLst>
</file>

<file path=ppt/tags/tag26.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TextBox 8"/>
</p:tagLst>
</file>

<file path=ppt/tags/tag27.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TextBox 9"/>
</p:tagLst>
</file>

<file path=ppt/tags/tag28.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文本框 2"/>
</p:tagLst>
</file>

<file path=ppt/tags/tag29.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Straight Connector 6"/>
</p:tagLst>
</file>

<file path=ppt/tags/tag30.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文本框 11"/>
</p:tagLst>
</file>

<file path=ppt/tags/tag31.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TextBox 8"/>
</p:tagLst>
</file>

<file path=ppt/tags/tag32.xml><?xml version="1.0" encoding="utf-8"?>
<p:tagLst xmlns:a="http://schemas.openxmlformats.org/drawingml/2006/main" xmlns:r="http://schemas.openxmlformats.org/officeDocument/2006/relationships" xmlns:p="http://schemas.openxmlformats.org/presentationml/2006/main">
  <p:tag name="MH" val="20170119141821"/>
  <p:tag name="MH_LIBRARY" val="GRAPHIC"/>
  <p:tag name="MH_ORDER" val="TextBox 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210">
      <a:dk1>
        <a:sysClr val="windowText" lastClr="000000"/>
      </a:dk1>
      <a:lt1>
        <a:sysClr val="window" lastClr="FFFFFF"/>
      </a:lt1>
      <a:dk2>
        <a:srgbClr val="1F497D"/>
      </a:dk2>
      <a:lt2>
        <a:srgbClr val="EEECE1"/>
      </a:lt2>
      <a:accent1>
        <a:srgbClr val="2272AB"/>
      </a:accent1>
      <a:accent2>
        <a:srgbClr val="595959"/>
      </a:accent2>
      <a:accent3>
        <a:srgbClr val="A5A5A5"/>
      </a:accent3>
      <a:accent4>
        <a:srgbClr val="A5A5A5"/>
      </a:accent4>
      <a:accent5>
        <a:srgbClr val="A5A5A5"/>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1997</Words>
  <Application>Microsoft Office PowerPoint</Application>
  <PresentationFormat>全屏显示(16:9)</PresentationFormat>
  <Paragraphs>260</Paragraphs>
  <Slides>25</Slides>
  <Notes>18</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25</vt:i4>
      </vt:variant>
    </vt:vector>
  </HeadingPairs>
  <TitlesOfParts>
    <vt:vector size="46" baseType="lpstr">
      <vt:lpstr>Arial Unicode MS</vt:lpstr>
      <vt:lpstr>Open Sans Semibold</vt:lpstr>
      <vt:lpstr>新細明體</vt:lpstr>
      <vt:lpstr>等线</vt:lpstr>
      <vt:lpstr>等线 Light</vt:lpstr>
      <vt:lpstr>方正兰亭细黑_GBK</vt:lpstr>
      <vt:lpstr>宋体</vt:lpstr>
      <vt:lpstr>微软雅黑</vt:lpstr>
      <vt:lpstr>幼圆</vt:lpstr>
      <vt:lpstr>张海山锐谐体2.0-授权联系：Samtype@QQ.com</vt:lpstr>
      <vt:lpstr>Arial</vt:lpstr>
      <vt:lpstr>Arial Black</vt:lpstr>
      <vt:lpstr>Broadway BT</vt:lpstr>
      <vt:lpstr>Calibri</vt:lpstr>
      <vt:lpstr>Impact</vt:lpstr>
      <vt:lpstr>Segoe UI</vt:lpstr>
      <vt:lpstr>Segoe UI Light</vt:lpstr>
      <vt:lpstr>Times New Roman</vt:lpstr>
      <vt:lpstr>Wingdings</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11</cp:revision>
  <dcterms:created xsi:type="dcterms:W3CDTF">2016-12-25T02:27:54Z</dcterms:created>
  <dcterms:modified xsi:type="dcterms:W3CDTF">2017-12-07T05:25:25Z</dcterms:modified>
</cp:coreProperties>
</file>